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657" r:id="rId5"/>
  </p:sldMasterIdLst>
  <p:notesMasterIdLst>
    <p:notesMasterId r:id="rId148"/>
  </p:notesMasterIdLst>
  <p:handoutMasterIdLst>
    <p:handoutMasterId r:id="rId149"/>
  </p:handoutMasterIdLst>
  <p:sldIdLst>
    <p:sldId id="414" r:id="rId6"/>
    <p:sldId id="551" r:id="rId7"/>
    <p:sldId id="671" r:id="rId8"/>
    <p:sldId id="642" r:id="rId9"/>
    <p:sldId id="552" r:id="rId10"/>
    <p:sldId id="650" r:id="rId11"/>
    <p:sldId id="652" r:id="rId12"/>
    <p:sldId id="653" r:id="rId13"/>
    <p:sldId id="651" r:id="rId14"/>
    <p:sldId id="654" r:id="rId15"/>
    <p:sldId id="655" r:id="rId16"/>
    <p:sldId id="656" r:id="rId17"/>
    <p:sldId id="661" r:id="rId18"/>
    <p:sldId id="662" r:id="rId19"/>
    <p:sldId id="663" r:id="rId20"/>
    <p:sldId id="664" r:id="rId21"/>
    <p:sldId id="665" r:id="rId22"/>
    <p:sldId id="666" r:id="rId23"/>
    <p:sldId id="667" r:id="rId24"/>
    <p:sldId id="657" r:id="rId25"/>
    <p:sldId id="673" r:id="rId26"/>
    <p:sldId id="669" r:id="rId27"/>
    <p:sldId id="674" r:id="rId28"/>
    <p:sldId id="658" r:id="rId29"/>
    <p:sldId id="659" r:id="rId30"/>
    <p:sldId id="660" r:id="rId31"/>
    <p:sldId id="672" r:id="rId32"/>
    <p:sldId id="711" r:id="rId33"/>
    <p:sldId id="675" r:id="rId34"/>
    <p:sldId id="686" r:id="rId35"/>
    <p:sldId id="684" r:id="rId36"/>
    <p:sldId id="683" r:id="rId37"/>
    <p:sldId id="685" r:id="rId38"/>
    <p:sldId id="677" r:id="rId39"/>
    <p:sldId id="687" r:id="rId40"/>
    <p:sldId id="678" r:id="rId41"/>
    <p:sldId id="680" r:id="rId42"/>
    <p:sldId id="679" r:id="rId43"/>
    <p:sldId id="681" r:id="rId44"/>
    <p:sldId id="682" r:id="rId45"/>
    <p:sldId id="676" r:id="rId46"/>
    <p:sldId id="712" r:id="rId47"/>
    <p:sldId id="591" r:id="rId48"/>
    <p:sldId id="588" r:id="rId49"/>
    <p:sldId id="547" r:id="rId50"/>
    <p:sldId id="643" r:id="rId51"/>
    <p:sldId id="550" r:id="rId52"/>
    <p:sldId id="565" r:id="rId53"/>
    <p:sldId id="560" r:id="rId54"/>
    <p:sldId id="546" r:id="rId55"/>
    <p:sldId id="644" r:id="rId56"/>
    <p:sldId id="580" r:id="rId57"/>
    <p:sldId id="561" r:id="rId58"/>
    <p:sldId id="562" r:id="rId59"/>
    <p:sldId id="720" r:id="rId60"/>
    <p:sldId id="715" r:id="rId61"/>
    <p:sldId id="716" r:id="rId62"/>
    <p:sldId id="717" r:id="rId63"/>
    <p:sldId id="718" r:id="rId64"/>
    <p:sldId id="553" r:id="rId65"/>
    <p:sldId id="640" r:id="rId66"/>
    <p:sldId id="540" r:id="rId67"/>
    <p:sldId id="646" r:id="rId68"/>
    <p:sldId id="641" r:id="rId69"/>
    <p:sldId id="537" r:id="rId70"/>
    <p:sldId id="605" r:id="rId71"/>
    <p:sldId id="647" r:id="rId72"/>
    <p:sldId id="648" r:id="rId73"/>
    <p:sldId id="570" r:id="rId74"/>
    <p:sldId id="604" r:id="rId75"/>
    <p:sldId id="526" r:id="rId76"/>
    <p:sldId id="706" r:id="rId77"/>
    <p:sldId id="707" r:id="rId78"/>
    <p:sldId id="596" r:id="rId79"/>
    <p:sldId id="594" r:id="rId80"/>
    <p:sldId id="585" r:id="rId81"/>
    <p:sldId id="535" r:id="rId82"/>
    <p:sldId id="602" r:id="rId83"/>
    <p:sldId id="564" r:id="rId84"/>
    <p:sldId id="601" r:id="rId85"/>
    <p:sldId id="532" r:id="rId86"/>
    <p:sldId id="566" r:id="rId87"/>
    <p:sldId id="600" r:id="rId88"/>
    <p:sldId id="574" r:id="rId89"/>
    <p:sldId id="575" r:id="rId90"/>
    <p:sldId id="597" r:id="rId91"/>
    <p:sldId id="611" r:id="rId92"/>
    <p:sldId id="713" r:id="rId93"/>
    <p:sldId id="598" r:id="rId94"/>
    <p:sldId id="555" r:id="rId95"/>
    <p:sldId id="556" r:id="rId96"/>
    <p:sldId id="509" r:id="rId97"/>
    <p:sldId id="554" r:id="rId98"/>
    <p:sldId id="649" r:id="rId99"/>
    <p:sldId id="510" r:id="rId100"/>
    <p:sldId id="557" r:id="rId101"/>
    <p:sldId id="518" r:id="rId102"/>
    <p:sldId id="630" r:id="rId103"/>
    <p:sldId id="539" r:id="rId104"/>
    <p:sldId id="589" r:id="rId105"/>
    <p:sldId id="631" r:id="rId106"/>
    <p:sldId id="632" r:id="rId107"/>
    <p:sldId id="633" r:id="rId108"/>
    <p:sldId id="634" r:id="rId109"/>
    <p:sldId id="635" r:id="rId110"/>
    <p:sldId id="636" r:id="rId111"/>
    <p:sldId id="637" r:id="rId112"/>
    <p:sldId id="638" r:id="rId113"/>
    <p:sldId id="639" r:id="rId114"/>
    <p:sldId id="618" r:id="rId115"/>
    <p:sldId id="613" r:id="rId116"/>
    <p:sldId id="614" r:id="rId117"/>
    <p:sldId id="617" r:id="rId118"/>
    <p:sldId id="616" r:id="rId119"/>
    <p:sldId id="623" r:id="rId120"/>
    <p:sldId id="612" r:id="rId121"/>
    <p:sldId id="627" r:id="rId122"/>
    <p:sldId id="688" r:id="rId123"/>
    <p:sldId id="690" r:id="rId124"/>
    <p:sldId id="693" r:id="rId125"/>
    <p:sldId id="694" r:id="rId126"/>
    <p:sldId id="714" r:id="rId127"/>
    <p:sldId id="691" r:id="rId128"/>
    <p:sldId id="721" r:id="rId129"/>
    <p:sldId id="695" r:id="rId130"/>
    <p:sldId id="692" r:id="rId131"/>
    <p:sldId id="696" r:id="rId132"/>
    <p:sldId id="689" r:id="rId133"/>
    <p:sldId id="698" r:id="rId134"/>
    <p:sldId id="699" r:id="rId135"/>
    <p:sldId id="700" r:id="rId136"/>
    <p:sldId id="697" r:id="rId137"/>
    <p:sldId id="702" r:id="rId138"/>
    <p:sldId id="703" r:id="rId139"/>
    <p:sldId id="704" r:id="rId140"/>
    <p:sldId id="705" r:id="rId141"/>
    <p:sldId id="701" r:id="rId142"/>
    <p:sldId id="708" r:id="rId143"/>
    <p:sldId id="710" r:id="rId144"/>
    <p:sldId id="719" r:id="rId145"/>
    <p:sldId id="709" r:id="rId146"/>
    <p:sldId id="483" r:id="rId147"/>
  </p:sldIdLst>
  <p:sldSz cx="9144000" cy="5143500" type="screen16x9"/>
  <p:notesSz cx="9928225" cy="6797675"/>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Slide" id="{94ED785D-68E6-4C5F-8753-2E8726964690}">
          <p14:sldIdLst>
            <p14:sldId id="414"/>
          </p14:sldIdLst>
        </p14:section>
        <p14:section name="Brand Statement" id="{94B74A90-8146-41B1-BA3D-BE624D953E0A}">
          <p14:sldIdLst/>
        </p14:section>
        <p14:section name="Table of Contents" id="{63E3AC27-0C38-4FE4-9977-08977D07B821}">
          <p14:sldIdLst/>
        </p14:section>
        <p14:section name="Body" id="{5302FC3F-CB23-4F97-907E-5713CCB08C62}">
          <p14:sldIdLst>
            <p14:sldId id="551"/>
            <p14:sldId id="671"/>
            <p14:sldId id="642"/>
            <p14:sldId id="552"/>
            <p14:sldId id="650"/>
            <p14:sldId id="652"/>
            <p14:sldId id="653"/>
            <p14:sldId id="651"/>
            <p14:sldId id="654"/>
            <p14:sldId id="655"/>
            <p14:sldId id="656"/>
            <p14:sldId id="661"/>
            <p14:sldId id="662"/>
            <p14:sldId id="663"/>
            <p14:sldId id="664"/>
            <p14:sldId id="665"/>
            <p14:sldId id="666"/>
            <p14:sldId id="667"/>
            <p14:sldId id="657"/>
            <p14:sldId id="673"/>
            <p14:sldId id="669"/>
            <p14:sldId id="674"/>
            <p14:sldId id="658"/>
            <p14:sldId id="659"/>
            <p14:sldId id="660"/>
            <p14:sldId id="672"/>
            <p14:sldId id="711"/>
            <p14:sldId id="675"/>
            <p14:sldId id="686"/>
            <p14:sldId id="684"/>
            <p14:sldId id="683"/>
            <p14:sldId id="685"/>
            <p14:sldId id="677"/>
            <p14:sldId id="687"/>
            <p14:sldId id="678"/>
            <p14:sldId id="680"/>
            <p14:sldId id="679"/>
            <p14:sldId id="681"/>
            <p14:sldId id="682"/>
            <p14:sldId id="676"/>
            <p14:sldId id="712"/>
            <p14:sldId id="591"/>
            <p14:sldId id="588"/>
            <p14:sldId id="547"/>
            <p14:sldId id="643"/>
            <p14:sldId id="550"/>
            <p14:sldId id="565"/>
            <p14:sldId id="560"/>
            <p14:sldId id="546"/>
            <p14:sldId id="644"/>
            <p14:sldId id="580"/>
            <p14:sldId id="561"/>
            <p14:sldId id="562"/>
            <p14:sldId id="720"/>
            <p14:sldId id="715"/>
            <p14:sldId id="716"/>
            <p14:sldId id="717"/>
            <p14:sldId id="718"/>
            <p14:sldId id="553"/>
            <p14:sldId id="640"/>
            <p14:sldId id="540"/>
            <p14:sldId id="646"/>
            <p14:sldId id="641"/>
            <p14:sldId id="537"/>
            <p14:sldId id="605"/>
            <p14:sldId id="647"/>
            <p14:sldId id="648"/>
            <p14:sldId id="570"/>
            <p14:sldId id="604"/>
            <p14:sldId id="526"/>
            <p14:sldId id="706"/>
            <p14:sldId id="707"/>
            <p14:sldId id="596"/>
            <p14:sldId id="594"/>
            <p14:sldId id="585"/>
            <p14:sldId id="535"/>
            <p14:sldId id="602"/>
            <p14:sldId id="564"/>
            <p14:sldId id="601"/>
            <p14:sldId id="532"/>
            <p14:sldId id="566"/>
            <p14:sldId id="600"/>
            <p14:sldId id="574"/>
            <p14:sldId id="575"/>
            <p14:sldId id="597"/>
            <p14:sldId id="611"/>
            <p14:sldId id="713"/>
            <p14:sldId id="598"/>
            <p14:sldId id="555"/>
            <p14:sldId id="556"/>
            <p14:sldId id="509"/>
            <p14:sldId id="554"/>
            <p14:sldId id="649"/>
            <p14:sldId id="510"/>
            <p14:sldId id="557"/>
            <p14:sldId id="518"/>
            <p14:sldId id="630"/>
            <p14:sldId id="539"/>
            <p14:sldId id="589"/>
            <p14:sldId id="631"/>
            <p14:sldId id="632"/>
            <p14:sldId id="633"/>
            <p14:sldId id="634"/>
            <p14:sldId id="635"/>
            <p14:sldId id="636"/>
            <p14:sldId id="637"/>
            <p14:sldId id="638"/>
            <p14:sldId id="639"/>
            <p14:sldId id="618"/>
            <p14:sldId id="613"/>
            <p14:sldId id="614"/>
            <p14:sldId id="617"/>
            <p14:sldId id="616"/>
            <p14:sldId id="623"/>
            <p14:sldId id="612"/>
            <p14:sldId id="627"/>
            <p14:sldId id="688"/>
            <p14:sldId id="690"/>
            <p14:sldId id="693"/>
            <p14:sldId id="694"/>
            <p14:sldId id="714"/>
            <p14:sldId id="691"/>
            <p14:sldId id="721"/>
            <p14:sldId id="695"/>
            <p14:sldId id="692"/>
            <p14:sldId id="696"/>
            <p14:sldId id="689"/>
            <p14:sldId id="698"/>
            <p14:sldId id="699"/>
            <p14:sldId id="700"/>
            <p14:sldId id="697"/>
            <p14:sldId id="702"/>
            <p14:sldId id="703"/>
            <p14:sldId id="704"/>
            <p14:sldId id="705"/>
            <p14:sldId id="701"/>
            <p14:sldId id="708"/>
            <p14:sldId id="710"/>
            <p14:sldId id="719"/>
            <p14:sldId id="709"/>
            <p14:sldId id="483"/>
          </p14:sldIdLst>
        </p14:section>
        <p14:section name="Corporate Mark" id="{4D55E42D-4867-42FE-910F-793AB5BEE10E}">
          <p14:sldIdLst/>
        </p14:section>
      </p14:sectionLst>
    </p:ext>
    <p:ext uri="{EFAFB233-063F-42B5-8137-9DF3F51BA10A}">
      <p15:sldGuideLst xmlns:p15="http://schemas.microsoft.com/office/powerpoint/2012/main">
        <p15:guide id="2" orient="horz" pos="2981" userDrawn="1">
          <p15:clr>
            <a:srgbClr val="A4A3A4"/>
          </p15:clr>
        </p15:guide>
        <p15:guide id="3" pos="2880" userDrawn="1">
          <p15:clr>
            <a:srgbClr val="A4A3A4"/>
          </p15:clr>
        </p15:guide>
        <p15:guide id="4" pos="158" userDrawn="1">
          <p15:clr>
            <a:srgbClr val="A4A3A4"/>
          </p15:clr>
        </p15:guide>
        <p15:guide id="5" pos="5579" userDrawn="1">
          <p15:clr>
            <a:srgbClr val="A4A3A4"/>
          </p15:clr>
        </p15:guide>
      </p15:sldGuideLst>
    </p:ext>
    <p:ext uri="{2D200454-40CA-4A62-9FC3-DE9A4176ACB9}">
      <p15:notesGuideLst xmlns:p15="http://schemas.microsoft.com/office/powerpoint/2012/main">
        <p15:guide id="1" orient="horz" pos="2141" userDrawn="1">
          <p15:clr>
            <a:srgbClr val="A4A3A4"/>
          </p15:clr>
        </p15:guide>
        <p15:guide id="2" pos="312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E7E7"/>
    <a:srgbClr val="291C31"/>
    <a:srgbClr val="E36729"/>
    <a:srgbClr val="122748"/>
    <a:srgbClr val="8C463A"/>
    <a:srgbClr val="106773"/>
    <a:srgbClr val="72A1A8"/>
    <a:srgbClr val="365744"/>
    <a:srgbClr val="435B7A"/>
    <a:srgbClr val="997A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548" autoAdjust="0"/>
    <p:restoredTop sz="90000" autoAdjust="0"/>
  </p:normalViewPr>
  <p:slideViewPr>
    <p:cSldViewPr snapToGrid="0" snapToObjects="1">
      <p:cViewPr varScale="1">
        <p:scale>
          <a:sx n="94" d="100"/>
          <a:sy n="94" d="100"/>
        </p:scale>
        <p:origin x="542" y="77"/>
      </p:cViewPr>
      <p:guideLst>
        <p:guide orient="horz" pos="2981"/>
        <p:guide pos="2880"/>
        <p:guide pos="158"/>
        <p:guide pos="5579"/>
      </p:guideLst>
    </p:cSldViewPr>
  </p:slideViewPr>
  <p:outlineViewPr>
    <p:cViewPr>
      <p:scale>
        <a:sx n="33" d="100"/>
        <a:sy n="33" d="100"/>
      </p:scale>
      <p:origin x="0" y="-3846"/>
    </p:cViewPr>
  </p:outlineViewPr>
  <p:notesTextViewPr>
    <p:cViewPr>
      <p:scale>
        <a:sx n="1" d="1"/>
        <a:sy n="1" d="1"/>
      </p:scale>
      <p:origin x="0" y="0"/>
    </p:cViewPr>
  </p:notesTextViewPr>
  <p:sorterViewPr>
    <p:cViewPr>
      <p:scale>
        <a:sx n="200" d="100"/>
        <a:sy n="200" d="100"/>
      </p:scale>
      <p:origin x="0" y="-5814"/>
    </p:cViewPr>
  </p:sorterViewPr>
  <p:notesViewPr>
    <p:cSldViewPr snapToGrid="0" snapToObjects="1">
      <p:cViewPr varScale="1">
        <p:scale>
          <a:sx n="62" d="100"/>
          <a:sy n="62" d="100"/>
        </p:scale>
        <p:origin x="3139" y="86"/>
      </p:cViewPr>
      <p:guideLst>
        <p:guide orient="horz" pos="2141"/>
        <p:guide pos="3127"/>
      </p:guideLst>
    </p:cSldViewPr>
  </p:notesViewPr>
  <p:gridSpacing cx="91439" cy="91439"/>
</p:viewPr>
</file>

<file path=ppt/_rels/presentation.xml.rels><?xml version="1.0" encoding="UTF-8" standalone="yes"?>
<Relationships xmlns="http://schemas.openxmlformats.org/package/2006/relationships"><Relationship Id="rId117" Type="http://schemas.openxmlformats.org/officeDocument/2006/relationships/slide" Target="slides/slide112.xml"/><Relationship Id="rId21" Type="http://schemas.openxmlformats.org/officeDocument/2006/relationships/slide" Target="slides/slide16.xml"/><Relationship Id="rId42" Type="http://schemas.openxmlformats.org/officeDocument/2006/relationships/slide" Target="slides/slide37.xml"/><Relationship Id="rId63" Type="http://schemas.openxmlformats.org/officeDocument/2006/relationships/slide" Target="slides/slide58.xml"/><Relationship Id="rId84" Type="http://schemas.openxmlformats.org/officeDocument/2006/relationships/slide" Target="slides/slide79.xml"/><Relationship Id="rId138" Type="http://schemas.openxmlformats.org/officeDocument/2006/relationships/slide" Target="slides/slide133.xml"/><Relationship Id="rId107" Type="http://schemas.openxmlformats.org/officeDocument/2006/relationships/slide" Target="slides/slide102.xml"/><Relationship Id="rId11" Type="http://schemas.openxmlformats.org/officeDocument/2006/relationships/slide" Target="slides/slide6.xml"/><Relationship Id="rId32" Type="http://schemas.openxmlformats.org/officeDocument/2006/relationships/slide" Target="slides/slide27.xml"/><Relationship Id="rId53" Type="http://schemas.openxmlformats.org/officeDocument/2006/relationships/slide" Target="slides/slide48.xml"/><Relationship Id="rId74" Type="http://schemas.openxmlformats.org/officeDocument/2006/relationships/slide" Target="slides/slide69.xml"/><Relationship Id="rId128" Type="http://schemas.openxmlformats.org/officeDocument/2006/relationships/slide" Target="slides/slide123.xml"/><Relationship Id="rId149" Type="http://schemas.openxmlformats.org/officeDocument/2006/relationships/handoutMaster" Target="handoutMasters/handoutMaster1.xml"/><Relationship Id="rId5" Type="http://schemas.openxmlformats.org/officeDocument/2006/relationships/slideMaster" Target="slideMasters/slideMaster1.xml"/><Relationship Id="rId95" Type="http://schemas.openxmlformats.org/officeDocument/2006/relationships/slide" Target="slides/slide90.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113" Type="http://schemas.openxmlformats.org/officeDocument/2006/relationships/slide" Target="slides/slide108.xml"/><Relationship Id="rId118" Type="http://schemas.openxmlformats.org/officeDocument/2006/relationships/slide" Target="slides/slide113.xml"/><Relationship Id="rId134" Type="http://schemas.openxmlformats.org/officeDocument/2006/relationships/slide" Target="slides/slide129.xml"/><Relationship Id="rId139" Type="http://schemas.openxmlformats.org/officeDocument/2006/relationships/slide" Target="slides/slide134.xml"/><Relationship Id="rId80" Type="http://schemas.openxmlformats.org/officeDocument/2006/relationships/slide" Target="slides/slide75.xml"/><Relationship Id="rId85" Type="http://schemas.openxmlformats.org/officeDocument/2006/relationships/slide" Target="slides/slide80.xml"/><Relationship Id="rId150" Type="http://schemas.openxmlformats.org/officeDocument/2006/relationships/presProps" Target="presProps.xml"/><Relationship Id="rId12" Type="http://schemas.openxmlformats.org/officeDocument/2006/relationships/slide" Target="slides/slide7.xml"/><Relationship Id="rId17" Type="http://schemas.openxmlformats.org/officeDocument/2006/relationships/slide" Target="slides/slide12.xml"/><Relationship Id="rId33" Type="http://schemas.openxmlformats.org/officeDocument/2006/relationships/slide" Target="slides/slide28.xml"/><Relationship Id="rId38" Type="http://schemas.openxmlformats.org/officeDocument/2006/relationships/slide" Target="slides/slide33.xml"/><Relationship Id="rId59" Type="http://schemas.openxmlformats.org/officeDocument/2006/relationships/slide" Target="slides/slide54.xml"/><Relationship Id="rId103" Type="http://schemas.openxmlformats.org/officeDocument/2006/relationships/slide" Target="slides/slide98.xml"/><Relationship Id="rId108" Type="http://schemas.openxmlformats.org/officeDocument/2006/relationships/slide" Target="slides/slide103.xml"/><Relationship Id="rId124" Type="http://schemas.openxmlformats.org/officeDocument/2006/relationships/slide" Target="slides/slide119.xml"/><Relationship Id="rId129" Type="http://schemas.openxmlformats.org/officeDocument/2006/relationships/slide" Target="slides/slide124.xml"/><Relationship Id="rId54" Type="http://schemas.openxmlformats.org/officeDocument/2006/relationships/slide" Target="slides/slide49.xml"/><Relationship Id="rId70" Type="http://schemas.openxmlformats.org/officeDocument/2006/relationships/slide" Target="slides/slide65.xml"/><Relationship Id="rId75" Type="http://schemas.openxmlformats.org/officeDocument/2006/relationships/slide" Target="slides/slide70.xml"/><Relationship Id="rId91" Type="http://schemas.openxmlformats.org/officeDocument/2006/relationships/slide" Target="slides/slide86.xml"/><Relationship Id="rId96" Type="http://schemas.openxmlformats.org/officeDocument/2006/relationships/slide" Target="slides/slide91.xml"/><Relationship Id="rId140" Type="http://schemas.openxmlformats.org/officeDocument/2006/relationships/slide" Target="slides/slide135.xml"/><Relationship Id="rId145" Type="http://schemas.openxmlformats.org/officeDocument/2006/relationships/slide" Target="slides/slide140.xml"/><Relationship Id="rId1" Type="http://schemas.openxmlformats.org/officeDocument/2006/relationships/customXml" Target="../customXml/item1.xml"/><Relationship Id="rId6" Type="http://schemas.openxmlformats.org/officeDocument/2006/relationships/slide" Target="slides/slide1.xml"/><Relationship Id="rId23" Type="http://schemas.openxmlformats.org/officeDocument/2006/relationships/slide" Target="slides/slide18.xml"/><Relationship Id="rId28" Type="http://schemas.openxmlformats.org/officeDocument/2006/relationships/slide" Target="slides/slide23.xml"/><Relationship Id="rId49" Type="http://schemas.openxmlformats.org/officeDocument/2006/relationships/slide" Target="slides/slide44.xml"/><Relationship Id="rId114" Type="http://schemas.openxmlformats.org/officeDocument/2006/relationships/slide" Target="slides/slide109.xml"/><Relationship Id="rId119" Type="http://schemas.openxmlformats.org/officeDocument/2006/relationships/slide" Target="slides/slide114.xml"/><Relationship Id="rId44" Type="http://schemas.openxmlformats.org/officeDocument/2006/relationships/slide" Target="slides/slide39.xml"/><Relationship Id="rId60" Type="http://schemas.openxmlformats.org/officeDocument/2006/relationships/slide" Target="slides/slide55.xml"/><Relationship Id="rId65" Type="http://schemas.openxmlformats.org/officeDocument/2006/relationships/slide" Target="slides/slide60.xml"/><Relationship Id="rId81" Type="http://schemas.openxmlformats.org/officeDocument/2006/relationships/slide" Target="slides/slide76.xml"/><Relationship Id="rId86" Type="http://schemas.openxmlformats.org/officeDocument/2006/relationships/slide" Target="slides/slide81.xml"/><Relationship Id="rId130" Type="http://schemas.openxmlformats.org/officeDocument/2006/relationships/slide" Target="slides/slide125.xml"/><Relationship Id="rId135" Type="http://schemas.openxmlformats.org/officeDocument/2006/relationships/slide" Target="slides/slide130.xml"/><Relationship Id="rId151" Type="http://schemas.openxmlformats.org/officeDocument/2006/relationships/viewProps" Target="viewProps.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slide" Target="slides/slide10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120" Type="http://schemas.openxmlformats.org/officeDocument/2006/relationships/slide" Target="slides/slide115.xml"/><Relationship Id="rId125" Type="http://schemas.openxmlformats.org/officeDocument/2006/relationships/slide" Target="slides/slide120.xml"/><Relationship Id="rId141" Type="http://schemas.openxmlformats.org/officeDocument/2006/relationships/slide" Target="slides/slide136.xml"/><Relationship Id="rId146" Type="http://schemas.openxmlformats.org/officeDocument/2006/relationships/slide" Target="slides/slide141.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slide" Target="slides/slide105.xml"/><Relationship Id="rId115" Type="http://schemas.openxmlformats.org/officeDocument/2006/relationships/slide" Target="slides/slide110.xml"/><Relationship Id="rId131" Type="http://schemas.openxmlformats.org/officeDocument/2006/relationships/slide" Target="slides/slide126.xml"/><Relationship Id="rId136" Type="http://schemas.openxmlformats.org/officeDocument/2006/relationships/slide" Target="slides/slide131.xml"/><Relationship Id="rId61" Type="http://schemas.openxmlformats.org/officeDocument/2006/relationships/slide" Target="slides/slide56.xml"/><Relationship Id="rId82" Type="http://schemas.openxmlformats.org/officeDocument/2006/relationships/slide" Target="slides/slide77.xml"/><Relationship Id="rId152" Type="http://schemas.openxmlformats.org/officeDocument/2006/relationships/theme" Target="theme/theme1.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126" Type="http://schemas.openxmlformats.org/officeDocument/2006/relationships/slide" Target="slides/slide121.xml"/><Relationship Id="rId147" Type="http://schemas.openxmlformats.org/officeDocument/2006/relationships/slide" Target="slides/slide14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slide" Target="slides/slide93.xml"/><Relationship Id="rId121" Type="http://schemas.openxmlformats.org/officeDocument/2006/relationships/slide" Target="slides/slide116.xml"/><Relationship Id="rId142" Type="http://schemas.openxmlformats.org/officeDocument/2006/relationships/slide" Target="slides/slide137.xml"/><Relationship Id="rId3" Type="http://schemas.openxmlformats.org/officeDocument/2006/relationships/customXml" Target="../customXml/item3.xml"/><Relationship Id="rId25" Type="http://schemas.openxmlformats.org/officeDocument/2006/relationships/slide" Target="slides/slide20.xml"/><Relationship Id="rId46" Type="http://schemas.openxmlformats.org/officeDocument/2006/relationships/slide" Target="slides/slide41.xml"/><Relationship Id="rId67" Type="http://schemas.openxmlformats.org/officeDocument/2006/relationships/slide" Target="slides/slide62.xml"/><Relationship Id="rId116" Type="http://schemas.openxmlformats.org/officeDocument/2006/relationships/slide" Target="slides/slide111.xml"/><Relationship Id="rId137" Type="http://schemas.openxmlformats.org/officeDocument/2006/relationships/slide" Target="slides/slide132.xml"/><Relationship Id="rId20" Type="http://schemas.openxmlformats.org/officeDocument/2006/relationships/slide" Target="slides/slide15.xml"/><Relationship Id="rId41" Type="http://schemas.openxmlformats.org/officeDocument/2006/relationships/slide" Target="slides/slide36.xml"/><Relationship Id="rId62" Type="http://schemas.openxmlformats.org/officeDocument/2006/relationships/slide" Target="slides/slide57.xml"/><Relationship Id="rId83" Type="http://schemas.openxmlformats.org/officeDocument/2006/relationships/slide" Target="slides/slide78.xml"/><Relationship Id="rId88" Type="http://schemas.openxmlformats.org/officeDocument/2006/relationships/slide" Target="slides/slide83.xml"/><Relationship Id="rId111" Type="http://schemas.openxmlformats.org/officeDocument/2006/relationships/slide" Target="slides/slide106.xml"/><Relationship Id="rId132" Type="http://schemas.openxmlformats.org/officeDocument/2006/relationships/slide" Target="slides/slide127.xml"/><Relationship Id="rId153" Type="http://schemas.openxmlformats.org/officeDocument/2006/relationships/tableStyles" Target="tableStyles.xml"/><Relationship Id="rId15" Type="http://schemas.openxmlformats.org/officeDocument/2006/relationships/slide" Target="slides/slide10.xml"/><Relationship Id="rId36" Type="http://schemas.openxmlformats.org/officeDocument/2006/relationships/slide" Target="slides/slide31.xml"/><Relationship Id="rId57" Type="http://schemas.openxmlformats.org/officeDocument/2006/relationships/slide" Target="slides/slide52.xml"/><Relationship Id="rId106" Type="http://schemas.openxmlformats.org/officeDocument/2006/relationships/slide" Target="slides/slide101.xml"/><Relationship Id="rId127" Type="http://schemas.openxmlformats.org/officeDocument/2006/relationships/slide" Target="slides/slide122.xml"/><Relationship Id="rId10" Type="http://schemas.openxmlformats.org/officeDocument/2006/relationships/slide" Target="slides/slide5.xml"/><Relationship Id="rId31" Type="http://schemas.openxmlformats.org/officeDocument/2006/relationships/slide" Target="slides/slide26.xml"/><Relationship Id="rId52" Type="http://schemas.openxmlformats.org/officeDocument/2006/relationships/slide" Target="slides/slide47.xml"/><Relationship Id="rId73" Type="http://schemas.openxmlformats.org/officeDocument/2006/relationships/slide" Target="slides/slide68.xml"/><Relationship Id="rId78" Type="http://schemas.openxmlformats.org/officeDocument/2006/relationships/slide" Target="slides/slide73.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122" Type="http://schemas.openxmlformats.org/officeDocument/2006/relationships/slide" Target="slides/slide117.xml"/><Relationship Id="rId143" Type="http://schemas.openxmlformats.org/officeDocument/2006/relationships/slide" Target="slides/slide138.xml"/><Relationship Id="rId148"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4.xml"/><Relationship Id="rId26" Type="http://schemas.openxmlformats.org/officeDocument/2006/relationships/slide" Target="slides/slide21.xml"/><Relationship Id="rId47" Type="http://schemas.openxmlformats.org/officeDocument/2006/relationships/slide" Target="slides/slide42.xml"/><Relationship Id="rId68" Type="http://schemas.openxmlformats.org/officeDocument/2006/relationships/slide" Target="slides/slide63.xml"/><Relationship Id="rId89" Type="http://schemas.openxmlformats.org/officeDocument/2006/relationships/slide" Target="slides/slide84.xml"/><Relationship Id="rId112" Type="http://schemas.openxmlformats.org/officeDocument/2006/relationships/slide" Target="slides/slide107.xml"/><Relationship Id="rId133" Type="http://schemas.openxmlformats.org/officeDocument/2006/relationships/slide" Target="slides/slide128.xml"/><Relationship Id="rId16" Type="http://schemas.openxmlformats.org/officeDocument/2006/relationships/slide" Target="slides/slide11.xml"/><Relationship Id="rId37" Type="http://schemas.openxmlformats.org/officeDocument/2006/relationships/slide" Target="slides/slide32.xml"/><Relationship Id="rId58" Type="http://schemas.openxmlformats.org/officeDocument/2006/relationships/slide" Target="slides/slide53.xml"/><Relationship Id="rId79" Type="http://schemas.openxmlformats.org/officeDocument/2006/relationships/slide" Target="slides/slide74.xml"/><Relationship Id="rId102" Type="http://schemas.openxmlformats.org/officeDocument/2006/relationships/slide" Target="slides/slide97.xml"/><Relationship Id="rId123" Type="http://schemas.openxmlformats.org/officeDocument/2006/relationships/slide" Target="slides/slide118.xml"/><Relationship Id="rId144" Type="http://schemas.openxmlformats.org/officeDocument/2006/relationships/slide" Target="slides/slide139.xml"/><Relationship Id="rId90" Type="http://schemas.openxmlformats.org/officeDocument/2006/relationships/slide" Target="slides/slide8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0"/>
            <a:ext cx="4302231" cy="339884"/>
          </a:xfrm>
          <a:prstGeom prst="rect">
            <a:avLst/>
          </a:prstGeom>
        </p:spPr>
        <p:txBody>
          <a:bodyPr vert="horz" lIns="92116" tIns="46058" rIns="92116" bIns="46058"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5623698" y="0"/>
            <a:ext cx="4302231" cy="339884"/>
          </a:xfrm>
          <a:prstGeom prst="rect">
            <a:avLst/>
          </a:prstGeom>
        </p:spPr>
        <p:txBody>
          <a:bodyPr vert="horz" lIns="92116" tIns="46058" rIns="92116" bIns="46058" rtlCol="0"/>
          <a:lstStyle>
            <a:lvl1pPr algn="r">
              <a:defRPr sz="1200"/>
            </a:lvl1pPr>
          </a:lstStyle>
          <a:p>
            <a:fld id="{D829EBEE-5DBD-45D0-BA62-80122688BEB8}" type="datetimeFigureOut">
              <a:rPr kumimoji="1" lang="ja-JP" altLang="en-US" smtClean="0"/>
              <a:t>2019/7/1</a:t>
            </a:fld>
            <a:endParaRPr kumimoji="1" lang="ja-JP" altLang="en-US"/>
          </a:p>
        </p:txBody>
      </p:sp>
      <p:sp>
        <p:nvSpPr>
          <p:cNvPr id="4" name="フッター プレースホルダー 3"/>
          <p:cNvSpPr>
            <a:spLocks noGrp="1"/>
          </p:cNvSpPr>
          <p:nvPr>
            <p:ph type="ftr" sz="quarter" idx="2"/>
          </p:nvPr>
        </p:nvSpPr>
        <p:spPr>
          <a:xfrm>
            <a:off x="3" y="6456612"/>
            <a:ext cx="4302231" cy="339884"/>
          </a:xfrm>
          <a:prstGeom prst="rect">
            <a:avLst/>
          </a:prstGeom>
        </p:spPr>
        <p:txBody>
          <a:bodyPr vert="horz" lIns="92116" tIns="46058" rIns="92116" bIns="46058"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5623698" y="6456612"/>
            <a:ext cx="4302231" cy="339884"/>
          </a:xfrm>
          <a:prstGeom prst="rect">
            <a:avLst/>
          </a:prstGeom>
        </p:spPr>
        <p:txBody>
          <a:bodyPr vert="horz" lIns="92116" tIns="46058" rIns="92116" bIns="46058" rtlCol="0" anchor="b"/>
          <a:lstStyle>
            <a:lvl1pPr algn="r">
              <a:defRPr sz="1200"/>
            </a:lvl1pPr>
          </a:lstStyle>
          <a:p>
            <a:fld id="{6322DB22-2E22-491B-AA6C-F689DB200DBB}" type="slidenum">
              <a:rPr kumimoji="1" lang="ja-JP" altLang="en-US" smtClean="0"/>
              <a:t>‹#›</a:t>
            </a:fld>
            <a:endParaRPr kumimoji="1" lang="ja-JP" altLang="en-US"/>
          </a:p>
        </p:txBody>
      </p:sp>
    </p:spTree>
    <p:extLst>
      <p:ext uri="{BB962C8B-B14F-4D97-AF65-F5344CB8AC3E}">
        <p14:creationId xmlns:p14="http://schemas.microsoft.com/office/powerpoint/2010/main" val="163105054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0"/>
            <a:ext cx="4302231" cy="196968"/>
          </a:xfrm>
          <a:prstGeom prst="rect">
            <a:avLst/>
          </a:prstGeom>
        </p:spPr>
        <p:txBody>
          <a:bodyPr vert="horz" lIns="92116" tIns="46058" rIns="92116" bIns="46058" rtlCol="0"/>
          <a:lstStyle>
            <a:lvl1pPr algn="l">
              <a:defRPr sz="1000"/>
            </a:lvl1pPr>
          </a:lstStyle>
          <a:p>
            <a:endParaRPr lang="ja-JP" altLang="en-US" dirty="0"/>
          </a:p>
        </p:txBody>
      </p:sp>
      <p:sp>
        <p:nvSpPr>
          <p:cNvPr id="3" name="日付プレースホルダー 2"/>
          <p:cNvSpPr>
            <a:spLocks noGrp="1"/>
          </p:cNvSpPr>
          <p:nvPr>
            <p:ph type="dt" idx="1"/>
          </p:nvPr>
        </p:nvSpPr>
        <p:spPr>
          <a:xfrm>
            <a:off x="5623698" y="0"/>
            <a:ext cx="4302231" cy="196968"/>
          </a:xfrm>
          <a:prstGeom prst="rect">
            <a:avLst/>
          </a:prstGeom>
        </p:spPr>
        <p:txBody>
          <a:bodyPr vert="horz" lIns="92116" tIns="46058" rIns="92116" bIns="46058" rtlCol="0"/>
          <a:lstStyle>
            <a:lvl1pPr algn="r">
              <a:defRPr sz="1000"/>
            </a:lvl1pPr>
          </a:lstStyle>
          <a:p>
            <a:fld id="{4B26993D-C081-44EB-B0F5-A9F467792B62}" type="datetimeFigureOut">
              <a:rPr lang="ja-JP" altLang="en-US" smtClean="0"/>
              <a:pPr/>
              <a:t>2019/7/1</a:t>
            </a:fld>
            <a:endParaRPr lang="ja-JP" altLang="en-US"/>
          </a:p>
        </p:txBody>
      </p:sp>
      <p:sp>
        <p:nvSpPr>
          <p:cNvPr id="4" name="スライド イメージ プレースホルダー 3"/>
          <p:cNvSpPr>
            <a:spLocks noGrp="1" noRot="1" noChangeAspect="1"/>
          </p:cNvSpPr>
          <p:nvPr>
            <p:ph type="sldImg" idx="2"/>
          </p:nvPr>
        </p:nvSpPr>
        <p:spPr>
          <a:xfrm>
            <a:off x="2697163" y="252413"/>
            <a:ext cx="4533900" cy="2549525"/>
          </a:xfrm>
          <a:prstGeom prst="rect">
            <a:avLst/>
          </a:prstGeom>
          <a:noFill/>
          <a:ln w="12700">
            <a:solidFill>
              <a:prstClr val="black"/>
            </a:solidFill>
          </a:ln>
        </p:spPr>
        <p:txBody>
          <a:bodyPr vert="horz" lIns="92116" tIns="46058" rIns="92116" bIns="46058" rtlCol="0" anchor="ctr"/>
          <a:lstStyle/>
          <a:p>
            <a:endParaRPr lang="ja-JP" altLang="en-US"/>
          </a:p>
        </p:txBody>
      </p:sp>
      <p:sp>
        <p:nvSpPr>
          <p:cNvPr id="5" name="ノート プレースホルダー 4"/>
          <p:cNvSpPr>
            <a:spLocks noGrp="1"/>
          </p:cNvSpPr>
          <p:nvPr>
            <p:ph type="body" sz="quarter" idx="3"/>
          </p:nvPr>
        </p:nvSpPr>
        <p:spPr>
          <a:xfrm>
            <a:off x="133598" y="2896948"/>
            <a:ext cx="9661030" cy="3643906"/>
          </a:xfrm>
          <a:prstGeom prst="rect">
            <a:avLst/>
          </a:prstGeom>
        </p:spPr>
        <p:txBody>
          <a:bodyPr vert="horz" lIns="0" tIns="46058" rIns="0" bIns="46058" rtlCol="0"/>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6" name="フッター プレースホルダー 5"/>
          <p:cNvSpPr>
            <a:spLocks noGrp="1"/>
          </p:cNvSpPr>
          <p:nvPr>
            <p:ph type="ftr" sz="quarter" idx="4"/>
          </p:nvPr>
        </p:nvSpPr>
        <p:spPr>
          <a:xfrm>
            <a:off x="3" y="6600707"/>
            <a:ext cx="4302231" cy="196968"/>
          </a:xfrm>
          <a:prstGeom prst="rect">
            <a:avLst/>
          </a:prstGeom>
        </p:spPr>
        <p:txBody>
          <a:bodyPr vert="horz" lIns="92116" tIns="46058" rIns="92116" bIns="46058" rtlCol="0" anchor="b"/>
          <a:lstStyle>
            <a:lvl1pPr algn="l">
              <a:defRPr sz="1000"/>
            </a:lvl1pPr>
          </a:lstStyle>
          <a:p>
            <a:endParaRPr lang="ja-JP" altLang="en-US" dirty="0"/>
          </a:p>
        </p:txBody>
      </p:sp>
      <p:sp>
        <p:nvSpPr>
          <p:cNvPr id="7" name="スライド番号プレースホルダー 6"/>
          <p:cNvSpPr>
            <a:spLocks noGrp="1"/>
          </p:cNvSpPr>
          <p:nvPr>
            <p:ph type="sldNum" sz="quarter" idx="5"/>
          </p:nvPr>
        </p:nvSpPr>
        <p:spPr>
          <a:xfrm>
            <a:off x="5623698" y="6600707"/>
            <a:ext cx="4302231" cy="196968"/>
          </a:xfrm>
          <a:prstGeom prst="rect">
            <a:avLst/>
          </a:prstGeom>
        </p:spPr>
        <p:txBody>
          <a:bodyPr vert="horz" lIns="92116" tIns="46058" rIns="92116" bIns="46058" rtlCol="0" anchor="b"/>
          <a:lstStyle>
            <a:lvl1pPr algn="r">
              <a:defRPr sz="1000"/>
            </a:lvl1pPr>
          </a:lstStyle>
          <a:p>
            <a:fld id="{CFBBA293-708C-4261-9FD1-AE04041D5F79}" type="slidenum">
              <a:rPr lang="ja-JP" altLang="en-US" smtClean="0"/>
              <a:pPr/>
              <a:t>‹#›</a:t>
            </a:fld>
            <a:endParaRPr lang="ja-JP" altLang="en-US"/>
          </a:p>
        </p:txBody>
      </p:sp>
    </p:spTree>
    <p:extLst>
      <p:ext uri="{BB962C8B-B14F-4D97-AF65-F5344CB8AC3E}">
        <p14:creationId xmlns:p14="http://schemas.microsoft.com/office/powerpoint/2010/main" val="45250295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100" kern="1200">
        <a:solidFill>
          <a:schemeClr val="tx1"/>
        </a:solidFill>
        <a:latin typeface="+mn-lt"/>
        <a:ea typeface="+mn-ea"/>
        <a:cs typeface="+mn-cs"/>
      </a:defRPr>
    </a:lvl1pPr>
    <a:lvl2pPr marL="136525" indent="0" algn="l" defTabSz="914400" rtl="0" eaLnBrk="1" latinLnBrk="0" hangingPunct="1">
      <a:spcBef>
        <a:spcPts val="200"/>
      </a:spcBef>
      <a:defRPr kumimoji="1" sz="1050" kern="1200">
        <a:solidFill>
          <a:schemeClr val="tx1"/>
        </a:solidFill>
        <a:latin typeface="+mn-lt"/>
        <a:ea typeface="+mn-ea"/>
        <a:cs typeface="+mn-cs"/>
      </a:defRPr>
    </a:lvl2pPr>
    <a:lvl3pPr marL="273600" algn="l" defTabSz="914400" rtl="0" eaLnBrk="1" latinLnBrk="0" hangingPunct="1">
      <a:spcBef>
        <a:spcPts val="200"/>
      </a:spcBef>
      <a:defRPr kumimoji="1" sz="1050" kern="1200">
        <a:solidFill>
          <a:schemeClr val="tx1"/>
        </a:solidFill>
        <a:latin typeface="+mn-lt"/>
        <a:ea typeface="+mn-ea"/>
        <a:cs typeface="+mn-cs"/>
      </a:defRPr>
    </a:lvl3pPr>
    <a:lvl4pPr marL="403225" indent="0" algn="l" defTabSz="914400" rtl="0" eaLnBrk="1" latinLnBrk="0" hangingPunct="1">
      <a:spcBef>
        <a:spcPts val="200"/>
      </a:spcBef>
      <a:defRPr kumimoji="1" sz="1050" kern="1200">
        <a:solidFill>
          <a:schemeClr val="tx1"/>
        </a:solidFill>
        <a:latin typeface="+mn-lt"/>
        <a:ea typeface="+mn-ea"/>
        <a:cs typeface="+mn-cs"/>
      </a:defRPr>
    </a:lvl4pPr>
    <a:lvl5pPr marL="531813" indent="0" algn="l" defTabSz="914400" rtl="0" eaLnBrk="1" latinLnBrk="0" hangingPunct="1">
      <a:spcBef>
        <a:spcPts val="200"/>
      </a:spcBef>
      <a:defRPr kumimoji="1" sz="105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Rev 1.7 – 26</a:t>
            </a:r>
            <a:r>
              <a:rPr lang="en-GB" baseline="0" dirty="0" smtClean="0"/>
              <a:t> September</a:t>
            </a:r>
            <a:r>
              <a:rPr lang="en-GB" dirty="0" smtClean="0"/>
              <a:t> 2018. Update</a:t>
            </a:r>
            <a:r>
              <a:rPr lang="en-GB" baseline="0" dirty="0" smtClean="0"/>
              <a:t> Baseline image, remove </a:t>
            </a:r>
            <a:r>
              <a:rPr lang="en-GB" baseline="0" dirty="0" err="1" smtClean="0"/>
              <a:t>Paritel</a:t>
            </a:r>
            <a:r>
              <a:rPr lang="en-GB" baseline="0" dirty="0" smtClean="0"/>
              <a:t> terminals slide, Add slide for videos, remove UT880.</a:t>
            </a:r>
          </a:p>
          <a:p>
            <a:r>
              <a:rPr lang="en-GB" baseline="0" dirty="0" smtClean="0"/>
              <a:t>Rev 1.8 – 20 May 2019. Add R1.8 &amp; R2 features </a:t>
            </a:r>
            <a:endParaRPr lang="en-GB" dirty="0"/>
          </a:p>
        </p:txBody>
      </p:sp>
      <p:sp>
        <p:nvSpPr>
          <p:cNvPr id="4" name="Slide Number Placeholder 3"/>
          <p:cNvSpPr>
            <a:spLocks noGrp="1"/>
          </p:cNvSpPr>
          <p:nvPr>
            <p:ph type="sldNum" sz="quarter" idx="10"/>
          </p:nvPr>
        </p:nvSpPr>
        <p:spPr/>
        <p:txBody>
          <a:bodyPr/>
          <a:lstStyle/>
          <a:p>
            <a:fld id="{CFBBA293-708C-4261-9FD1-AE04041D5F79}" type="slidenum">
              <a:rPr lang="ja-JP" altLang="en-US" smtClean="0"/>
              <a:pPr/>
              <a:t>1</a:t>
            </a:fld>
            <a:endParaRPr lang="ja-JP" altLang="en-US"/>
          </a:p>
        </p:txBody>
      </p:sp>
    </p:spTree>
    <p:extLst>
      <p:ext uri="{BB962C8B-B14F-4D97-AF65-F5344CB8AC3E}">
        <p14:creationId xmlns:p14="http://schemas.microsoft.com/office/powerpoint/2010/main" val="15411566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FBBA293-708C-4261-9FD1-AE04041D5F79}" type="slidenum">
              <a:rPr lang="ja-JP" altLang="en-US" smtClean="0"/>
              <a:pPr/>
              <a:t>12</a:t>
            </a:fld>
            <a:endParaRPr lang="ja-JP" altLang="en-US"/>
          </a:p>
        </p:txBody>
      </p:sp>
    </p:spTree>
    <p:extLst>
      <p:ext uri="{BB962C8B-B14F-4D97-AF65-F5344CB8AC3E}">
        <p14:creationId xmlns:p14="http://schemas.microsoft.com/office/powerpoint/2010/main" val="8324999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FBBA293-708C-4261-9FD1-AE04041D5F79}" type="slidenum">
              <a:rPr lang="ja-JP" altLang="en-US" smtClean="0"/>
              <a:pPr/>
              <a:t>13</a:t>
            </a:fld>
            <a:endParaRPr lang="ja-JP" altLang="en-US"/>
          </a:p>
        </p:txBody>
      </p:sp>
    </p:spTree>
    <p:extLst>
      <p:ext uri="{BB962C8B-B14F-4D97-AF65-F5344CB8AC3E}">
        <p14:creationId xmlns:p14="http://schemas.microsoft.com/office/powerpoint/2010/main" val="30955785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FBBA293-708C-4261-9FD1-AE04041D5F79}" type="slidenum">
              <a:rPr lang="ja-JP" altLang="en-US" smtClean="0"/>
              <a:pPr/>
              <a:t>14</a:t>
            </a:fld>
            <a:endParaRPr lang="ja-JP" altLang="en-US"/>
          </a:p>
        </p:txBody>
      </p:sp>
    </p:spTree>
    <p:extLst>
      <p:ext uri="{BB962C8B-B14F-4D97-AF65-F5344CB8AC3E}">
        <p14:creationId xmlns:p14="http://schemas.microsoft.com/office/powerpoint/2010/main" val="10111771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FBBA293-708C-4261-9FD1-AE04041D5F79}" type="slidenum">
              <a:rPr lang="ja-JP" altLang="en-US" smtClean="0"/>
              <a:pPr/>
              <a:t>15</a:t>
            </a:fld>
            <a:endParaRPr lang="ja-JP" altLang="en-US"/>
          </a:p>
        </p:txBody>
      </p:sp>
    </p:spTree>
    <p:extLst>
      <p:ext uri="{BB962C8B-B14F-4D97-AF65-F5344CB8AC3E}">
        <p14:creationId xmlns:p14="http://schemas.microsoft.com/office/powerpoint/2010/main" val="1118573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FBBA293-708C-4261-9FD1-AE04041D5F79}" type="slidenum">
              <a:rPr lang="ja-JP" altLang="en-US" smtClean="0"/>
              <a:pPr/>
              <a:t>16</a:t>
            </a:fld>
            <a:endParaRPr lang="ja-JP" altLang="en-US"/>
          </a:p>
        </p:txBody>
      </p:sp>
    </p:spTree>
    <p:extLst>
      <p:ext uri="{BB962C8B-B14F-4D97-AF65-F5344CB8AC3E}">
        <p14:creationId xmlns:p14="http://schemas.microsoft.com/office/powerpoint/2010/main" val="12234920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FBBA293-708C-4261-9FD1-AE04041D5F79}" type="slidenum">
              <a:rPr lang="ja-JP" altLang="en-US" smtClean="0"/>
              <a:pPr/>
              <a:t>17</a:t>
            </a:fld>
            <a:endParaRPr lang="ja-JP" altLang="en-US"/>
          </a:p>
        </p:txBody>
      </p:sp>
    </p:spTree>
    <p:extLst>
      <p:ext uri="{BB962C8B-B14F-4D97-AF65-F5344CB8AC3E}">
        <p14:creationId xmlns:p14="http://schemas.microsoft.com/office/powerpoint/2010/main" val="39489800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FBBA293-708C-4261-9FD1-AE04041D5F79}" type="slidenum">
              <a:rPr lang="ja-JP" altLang="en-US" smtClean="0"/>
              <a:pPr/>
              <a:t>18</a:t>
            </a:fld>
            <a:endParaRPr lang="ja-JP" altLang="en-US"/>
          </a:p>
        </p:txBody>
      </p:sp>
    </p:spTree>
    <p:extLst>
      <p:ext uri="{BB962C8B-B14F-4D97-AF65-F5344CB8AC3E}">
        <p14:creationId xmlns:p14="http://schemas.microsoft.com/office/powerpoint/2010/main" val="32895595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FBBA293-708C-4261-9FD1-AE04041D5F79}" type="slidenum">
              <a:rPr lang="ja-JP" altLang="en-US" smtClean="0"/>
              <a:pPr/>
              <a:t>19</a:t>
            </a:fld>
            <a:endParaRPr lang="ja-JP" altLang="en-US"/>
          </a:p>
        </p:txBody>
      </p:sp>
    </p:spTree>
    <p:extLst>
      <p:ext uri="{BB962C8B-B14F-4D97-AF65-F5344CB8AC3E}">
        <p14:creationId xmlns:p14="http://schemas.microsoft.com/office/powerpoint/2010/main" val="22939926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FBBA293-708C-4261-9FD1-AE04041D5F79}" type="slidenum">
              <a:rPr lang="ja-JP" altLang="en-US" smtClean="0"/>
              <a:pPr/>
              <a:t>20</a:t>
            </a:fld>
            <a:endParaRPr lang="ja-JP" altLang="en-US"/>
          </a:p>
        </p:txBody>
      </p:sp>
    </p:spTree>
    <p:extLst>
      <p:ext uri="{BB962C8B-B14F-4D97-AF65-F5344CB8AC3E}">
        <p14:creationId xmlns:p14="http://schemas.microsoft.com/office/powerpoint/2010/main" val="35860563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FBBA293-708C-4261-9FD1-AE04041D5F79}" type="slidenum">
              <a:rPr lang="ja-JP" altLang="en-US" smtClean="0"/>
              <a:pPr/>
              <a:t>21</a:t>
            </a:fld>
            <a:endParaRPr lang="ja-JP" altLang="en-US"/>
          </a:p>
        </p:txBody>
      </p:sp>
    </p:spTree>
    <p:extLst>
      <p:ext uri="{BB962C8B-B14F-4D97-AF65-F5344CB8AC3E}">
        <p14:creationId xmlns:p14="http://schemas.microsoft.com/office/powerpoint/2010/main" val="20327282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Extension capacity is the same for 2wire/4wire systems.</a:t>
            </a:r>
          </a:p>
          <a:p>
            <a:r>
              <a:rPr lang="en-GB" dirty="0" smtClean="0"/>
              <a:t>Capacity table is for</a:t>
            </a:r>
            <a:r>
              <a:rPr lang="en-GB" baseline="0" dirty="0" smtClean="0"/>
              <a:t> 3 x KSU</a:t>
            </a:r>
            <a:endParaRPr lang="en-GB" dirty="0"/>
          </a:p>
        </p:txBody>
      </p:sp>
      <p:sp>
        <p:nvSpPr>
          <p:cNvPr id="4" name="Slide Number Placeholder 3"/>
          <p:cNvSpPr>
            <a:spLocks noGrp="1"/>
          </p:cNvSpPr>
          <p:nvPr>
            <p:ph type="sldNum" sz="quarter" idx="10"/>
          </p:nvPr>
        </p:nvSpPr>
        <p:spPr/>
        <p:txBody>
          <a:bodyPr/>
          <a:lstStyle/>
          <a:p>
            <a:fld id="{CFBBA293-708C-4261-9FD1-AE04041D5F79}" type="slidenum">
              <a:rPr lang="ja-JP" altLang="en-US" smtClean="0"/>
              <a:pPr/>
              <a:t>4</a:t>
            </a:fld>
            <a:endParaRPr lang="ja-JP" altLang="en-US"/>
          </a:p>
        </p:txBody>
      </p:sp>
    </p:spTree>
    <p:extLst>
      <p:ext uri="{BB962C8B-B14F-4D97-AF65-F5344CB8AC3E}">
        <p14:creationId xmlns:p14="http://schemas.microsoft.com/office/powerpoint/2010/main" val="35589776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FBBA293-708C-4261-9FD1-AE04041D5F79}" type="slidenum">
              <a:rPr lang="ja-JP" altLang="en-US" smtClean="0"/>
              <a:pPr/>
              <a:t>22</a:t>
            </a:fld>
            <a:endParaRPr lang="ja-JP" altLang="en-US"/>
          </a:p>
        </p:txBody>
      </p:sp>
    </p:spTree>
    <p:extLst>
      <p:ext uri="{BB962C8B-B14F-4D97-AF65-F5344CB8AC3E}">
        <p14:creationId xmlns:p14="http://schemas.microsoft.com/office/powerpoint/2010/main" val="6546862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FBBA293-708C-4261-9FD1-AE04041D5F79}" type="slidenum">
              <a:rPr lang="ja-JP" altLang="en-US" smtClean="0"/>
              <a:pPr/>
              <a:t>23</a:t>
            </a:fld>
            <a:endParaRPr lang="ja-JP" altLang="en-US"/>
          </a:p>
        </p:txBody>
      </p:sp>
    </p:spTree>
    <p:extLst>
      <p:ext uri="{BB962C8B-B14F-4D97-AF65-F5344CB8AC3E}">
        <p14:creationId xmlns:p14="http://schemas.microsoft.com/office/powerpoint/2010/main" val="9777299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FBBA293-708C-4261-9FD1-AE04041D5F79}" type="slidenum">
              <a:rPr lang="ja-JP" altLang="en-US" smtClean="0"/>
              <a:pPr/>
              <a:t>24</a:t>
            </a:fld>
            <a:endParaRPr lang="ja-JP" altLang="en-US"/>
          </a:p>
        </p:txBody>
      </p:sp>
    </p:spTree>
    <p:extLst>
      <p:ext uri="{BB962C8B-B14F-4D97-AF65-F5344CB8AC3E}">
        <p14:creationId xmlns:p14="http://schemas.microsoft.com/office/powerpoint/2010/main" val="21867773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FBBA293-708C-4261-9FD1-AE04041D5F79}" type="slidenum">
              <a:rPr lang="ja-JP" altLang="en-US" smtClean="0"/>
              <a:pPr/>
              <a:t>25</a:t>
            </a:fld>
            <a:endParaRPr lang="ja-JP" altLang="en-US"/>
          </a:p>
        </p:txBody>
      </p:sp>
    </p:spTree>
    <p:extLst>
      <p:ext uri="{BB962C8B-B14F-4D97-AF65-F5344CB8AC3E}">
        <p14:creationId xmlns:p14="http://schemas.microsoft.com/office/powerpoint/2010/main" val="15299075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FBBA293-708C-4261-9FD1-AE04041D5F79}" type="slidenum">
              <a:rPr lang="ja-JP" altLang="en-US" smtClean="0"/>
              <a:pPr/>
              <a:t>26</a:t>
            </a:fld>
            <a:endParaRPr lang="ja-JP" altLang="en-US"/>
          </a:p>
        </p:txBody>
      </p:sp>
    </p:spTree>
    <p:extLst>
      <p:ext uri="{BB962C8B-B14F-4D97-AF65-F5344CB8AC3E}">
        <p14:creationId xmlns:p14="http://schemas.microsoft.com/office/powerpoint/2010/main" val="15819773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FBBA293-708C-4261-9FD1-AE04041D5F79}" type="slidenum">
              <a:rPr lang="ja-JP" altLang="en-US" smtClean="0"/>
              <a:pPr/>
              <a:t>27</a:t>
            </a:fld>
            <a:endParaRPr lang="ja-JP" altLang="en-US"/>
          </a:p>
        </p:txBody>
      </p:sp>
    </p:spTree>
    <p:extLst>
      <p:ext uri="{BB962C8B-B14F-4D97-AF65-F5344CB8AC3E}">
        <p14:creationId xmlns:p14="http://schemas.microsoft.com/office/powerpoint/2010/main" val="12494126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FBBA293-708C-4261-9FD1-AE04041D5F79}" type="slidenum">
              <a:rPr lang="ja-JP" altLang="en-US" smtClean="0"/>
              <a:pPr/>
              <a:t>28</a:t>
            </a:fld>
            <a:endParaRPr lang="ja-JP" altLang="en-US"/>
          </a:p>
        </p:txBody>
      </p:sp>
    </p:spTree>
    <p:extLst>
      <p:ext uri="{BB962C8B-B14F-4D97-AF65-F5344CB8AC3E}">
        <p14:creationId xmlns:p14="http://schemas.microsoft.com/office/powerpoint/2010/main" val="38487218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FBBA293-708C-4261-9FD1-AE04041D5F79}" type="slidenum">
              <a:rPr lang="ja-JP" altLang="en-US" smtClean="0"/>
              <a:pPr/>
              <a:t>29</a:t>
            </a:fld>
            <a:endParaRPr lang="ja-JP" altLang="en-US"/>
          </a:p>
        </p:txBody>
      </p:sp>
    </p:spTree>
    <p:extLst>
      <p:ext uri="{BB962C8B-B14F-4D97-AF65-F5344CB8AC3E}">
        <p14:creationId xmlns:p14="http://schemas.microsoft.com/office/powerpoint/2010/main" val="20989410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FBBA293-708C-4261-9FD1-AE04041D5F79}" type="slidenum">
              <a:rPr lang="ja-JP" altLang="en-US" smtClean="0"/>
              <a:pPr/>
              <a:t>30</a:t>
            </a:fld>
            <a:endParaRPr lang="ja-JP" altLang="en-US"/>
          </a:p>
        </p:txBody>
      </p:sp>
    </p:spTree>
    <p:extLst>
      <p:ext uri="{BB962C8B-B14F-4D97-AF65-F5344CB8AC3E}">
        <p14:creationId xmlns:p14="http://schemas.microsoft.com/office/powerpoint/2010/main" val="17190035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FBBA293-708C-4261-9FD1-AE04041D5F79}" type="slidenum">
              <a:rPr lang="ja-JP" altLang="en-US" smtClean="0"/>
              <a:pPr/>
              <a:t>31</a:t>
            </a:fld>
            <a:endParaRPr lang="ja-JP" altLang="en-US"/>
          </a:p>
        </p:txBody>
      </p:sp>
    </p:spTree>
    <p:extLst>
      <p:ext uri="{BB962C8B-B14F-4D97-AF65-F5344CB8AC3E}">
        <p14:creationId xmlns:p14="http://schemas.microsoft.com/office/powerpoint/2010/main" val="2227669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Extension capacity of a </a:t>
            </a:r>
            <a:r>
              <a:rPr lang="en-GB" baseline="0" smtClean="0"/>
              <a:t>single KSU </a:t>
            </a:r>
            <a:r>
              <a:rPr lang="en-GB" baseline="0" dirty="0" smtClean="0"/>
              <a:t>is the same for 2wire/4wire systems.</a:t>
            </a:r>
            <a:endParaRPr lang="en-GB" dirty="0"/>
          </a:p>
        </p:txBody>
      </p:sp>
      <p:sp>
        <p:nvSpPr>
          <p:cNvPr id="4" name="Slide Number Placeholder 3"/>
          <p:cNvSpPr>
            <a:spLocks noGrp="1"/>
          </p:cNvSpPr>
          <p:nvPr>
            <p:ph type="sldNum" sz="quarter" idx="10"/>
          </p:nvPr>
        </p:nvSpPr>
        <p:spPr/>
        <p:txBody>
          <a:bodyPr/>
          <a:lstStyle/>
          <a:p>
            <a:fld id="{CFBBA293-708C-4261-9FD1-AE04041D5F79}" type="slidenum">
              <a:rPr lang="ja-JP" altLang="en-US" smtClean="0"/>
              <a:pPr/>
              <a:t>5</a:t>
            </a:fld>
            <a:endParaRPr lang="ja-JP" altLang="en-US"/>
          </a:p>
        </p:txBody>
      </p:sp>
    </p:spTree>
    <p:extLst>
      <p:ext uri="{BB962C8B-B14F-4D97-AF65-F5344CB8AC3E}">
        <p14:creationId xmlns:p14="http://schemas.microsoft.com/office/powerpoint/2010/main" val="22892347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FBBA293-708C-4261-9FD1-AE04041D5F79}" type="slidenum">
              <a:rPr lang="ja-JP" altLang="en-US" smtClean="0"/>
              <a:pPr/>
              <a:t>32</a:t>
            </a:fld>
            <a:endParaRPr lang="ja-JP" altLang="en-US"/>
          </a:p>
        </p:txBody>
      </p:sp>
    </p:spTree>
    <p:extLst>
      <p:ext uri="{BB962C8B-B14F-4D97-AF65-F5344CB8AC3E}">
        <p14:creationId xmlns:p14="http://schemas.microsoft.com/office/powerpoint/2010/main" val="17708317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FBBA293-708C-4261-9FD1-AE04041D5F79}" type="slidenum">
              <a:rPr lang="ja-JP" altLang="en-US" smtClean="0"/>
              <a:pPr/>
              <a:t>33</a:t>
            </a:fld>
            <a:endParaRPr lang="ja-JP" altLang="en-US"/>
          </a:p>
        </p:txBody>
      </p:sp>
    </p:spTree>
    <p:extLst>
      <p:ext uri="{BB962C8B-B14F-4D97-AF65-F5344CB8AC3E}">
        <p14:creationId xmlns:p14="http://schemas.microsoft.com/office/powerpoint/2010/main" val="25320991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FBBA293-708C-4261-9FD1-AE04041D5F79}" type="slidenum">
              <a:rPr lang="ja-JP" altLang="en-US" smtClean="0"/>
              <a:pPr/>
              <a:t>34</a:t>
            </a:fld>
            <a:endParaRPr lang="ja-JP" altLang="en-US"/>
          </a:p>
        </p:txBody>
      </p:sp>
    </p:spTree>
    <p:extLst>
      <p:ext uri="{BB962C8B-B14F-4D97-AF65-F5344CB8AC3E}">
        <p14:creationId xmlns:p14="http://schemas.microsoft.com/office/powerpoint/2010/main" val="400482222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FBBA293-708C-4261-9FD1-AE04041D5F79}" type="slidenum">
              <a:rPr lang="ja-JP" altLang="en-US" smtClean="0"/>
              <a:pPr/>
              <a:t>35</a:t>
            </a:fld>
            <a:endParaRPr lang="ja-JP" altLang="en-US"/>
          </a:p>
        </p:txBody>
      </p:sp>
    </p:spTree>
    <p:extLst>
      <p:ext uri="{BB962C8B-B14F-4D97-AF65-F5344CB8AC3E}">
        <p14:creationId xmlns:p14="http://schemas.microsoft.com/office/powerpoint/2010/main" val="18342397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FBBA293-708C-4261-9FD1-AE04041D5F79}" type="slidenum">
              <a:rPr lang="ja-JP" altLang="en-US" smtClean="0"/>
              <a:pPr/>
              <a:t>36</a:t>
            </a:fld>
            <a:endParaRPr lang="ja-JP" altLang="en-US"/>
          </a:p>
        </p:txBody>
      </p:sp>
    </p:spTree>
    <p:extLst>
      <p:ext uri="{BB962C8B-B14F-4D97-AF65-F5344CB8AC3E}">
        <p14:creationId xmlns:p14="http://schemas.microsoft.com/office/powerpoint/2010/main" val="321265259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FBBA293-708C-4261-9FD1-AE04041D5F79}" type="slidenum">
              <a:rPr lang="ja-JP" altLang="en-US" smtClean="0"/>
              <a:pPr/>
              <a:t>37</a:t>
            </a:fld>
            <a:endParaRPr lang="ja-JP" altLang="en-US"/>
          </a:p>
        </p:txBody>
      </p:sp>
    </p:spTree>
    <p:extLst>
      <p:ext uri="{BB962C8B-B14F-4D97-AF65-F5344CB8AC3E}">
        <p14:creationId xmlns:p14="http://schemas.microsoft.com/office/powerpoint/2010/main" val="75189112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FBBA293-708C-4261-9FD1-AE04041D5F79}" type="slidenum">
              <a:rPr lang="ja-JP" altLang="en-US" smtClean="0"/>
              <a:pPr/>
              <a:t>38</a:t>
            </a:fld>
            <a:endParaRPr lang="ja-JP" altLang="en-US"/>
          </a:p>
        </p:txBody>
      </p:sp>
    </p:spTree>
    <p:extLst>
      <p:ext uri="{BB962C8B-B14F-4D97-AF65-F5344CB8AC3E}">
        <p14:creationId xmlns:p14="http://schemas.microsoft.com/office/powerpoint/2010/main" val="74055273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FBBA293-708C-4261-9FD1-AE04041D5F79}" type="slidenum">
              <a:rPr lang="ja-JP" altLang="en-US" smtClean="0"/>
              <a:pPr/>
              <a:t>39</a:t>
            </a:fld>
            <a:endParaRPr lang="ja-JP" altLang="en-US"/>
          </a:p>
        </p:txBody>
      </p:sp>
    </p:spTree>
    <p:extLst>
      <p:ext uri="{BB962C8B-B14F-4D97-AF65-F5344CB8AC3E}">
        <p14:creationId xmlns:p14="http://schemas.microsoft.com/office/powerpoint/2010/main" val="347799836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FBBA293-708C-4261-9FD1-AE04041D5F79}" type="slidenum">
              <a:rPr lang="ja-JP" altLang="en-US" smtClean="0"/>
              <a:pPr/>
              <a:t>40</a:t>
            </a:fld>
            <a:endParaRPr lang="ja-JP" altLang="en-US"/>
          </a:p>
        </p:txBody>
      </p:sp>
    </p:spTree>
    <p:extLst>
      <p:ext uri="{BB962C8B-B14F-4D97-AF65-F5344CB8AC3E}">
        <p14:creationId xmlns:p14="http://schemas.microsoft.com/office/powerpoint/2010/main" val="309228628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FBBA293-708C-4261-9FD1-AE04041D5F79}" type="slidenum">
              <a:rPr lang="ja-JP" altLang="en-US" smtClean="0"/>
              <a:pPr/>
              <a:t>41</a:t>
            </a:fld>
            <a:endParaRPr lang="ja-JP" altLang="en-US"/>
          </a:p>
        </p:txBody>
      </p:sp>
    </p:spTree>
    <p:extLst>
      <p:ext uri="{BB962C8B-B14F-4D97-AF65-F5344CB8AC3E}">
        <p14:creationId xmlns:p14="http://schemas.microsoft.com/office/powerpoint/2010/main" val="17421217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FBBA293-708C-4261-9FD1-AE04041D5F79}" type="slidenum">
              <a:rPr lang="ja-JP" altLang="en-US" smtClean="0"/>
              <a:pPr/>
              <a:t>6</a:t>
            </a:fld>
            <a:endParaRPr lang="ja-JP" altLang="en-US"/>
          </a:p>
        </p:txBody>
      </p:sp>
    </p:spTree>
    <p:extLst>
      <p:ext uri="{BB962C8B-B14F-4D97-AF65-F5344CB8AC3E}">
        <p14:creationId xmlns:p14="http://schemas.microsoft.com/office/powerpoint/2010/main" val="73956380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FBBA293-708C-4261-9FD1-AE04041D5F79}" type="slidenum">
              <a:rPr lang="ja-JP" altLang="en-US" smtClean="0"/>
              <a:pPr/>
              <a:t>42</a:t>
            </a:fld>
            <a:endParaRPr lang="ja-JP" altLang="en-US"/>
          </a:p>
        </p:txBody>
      </p:sp>
    </p:spTree>
    <p:extLst>
      <p:ext uri="{BB962C8B-B14F-4D97-AF65-F5344CB8AC3E}">
        <p14:creationId xmlns:p14="http://schemas.microsoft.com/office/powerpoint/2010/main" val="421125222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system</a:t>
            </a:r>
            <a:r>
              <a:rPr lang="en-GB" baseline="0" dirty="0" smtClean="0"/>
              <a:t> will be set to 2 wire terminal (Type B) connection when the main KSU has an 082 card installed. When no 082 card is installed the system will operate in 4 wire mode (Type A).</a:t>
            </a:r>
            <a:endParaRPr lang="en-GB" dirty="0"/>
          </a:p>
        </p:txBody>
      </p:sp>
      <p:sp>
        <p:nvSpPr>
          <p:cNvPr id="4" name="Slide Number Placeholder 3"/>
          <p:cNvSpPr>
            <a:spLocks noGrp="1"/>
          </p:cNvSpPr>
          <p:nvPr>
            <p:ph type="sldNum" sz="quarter" idx="10"/>
          </p:nvPr>
        </p:nvSpPr>
        <p:spPr/>
        <p:txBody>
          <a:bodyPr/>
          <a:lstStyle/>
          <a:p>
            <a:fld id="{CFBBA293-708C-4261-9FD1-AE04041D5F79}" type="slidenum">
              <a:rPr lang="ja-JP" altLang="en-US" smtClean="0"/>
              <a:pPr/>
              <a:t>49</a:t>
            </a:fld>
            <a:endParaRPr lang="ja-JP" altLang="en-US"/>
          </a:p>
        </p:txBody>
      </p:sp>
    </p:spTree>
    <p:extLst>
      <p:ext uri="{BB962C8B-B14F-4D97-AF65-F5344CB8AC3E}">
        <p14:creationId xmlns:p14="http://schemas.microsoft.com/office/powerpoint/2010/main" val="181791281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For</a:t>
            </a:r>
            <a:r>
              <a:rPr lang="en-GB" baseline="0" dirty="0" smtClean="0"/>
              <a:t> the </a:t>
            </a:r>
            <a:r>
              <a:rPr lang="en-GB" dirty="0" smtClean="0"/>
              <a:t>8IPLD IP terminal</a:t>
            </a:r>
            <a:r>
              <a:rPr lang="en-GB" baseline="0" dirty="0" smtClean="0"/>
              <a:t> the choice of DSS-A or DSS-B is determined by the installation of the </a:t>
            </a:r>
            <a:r>
              <a:rPr lang="en-GB" b="1" u="sng" baseline="0" dirty="0" smtClean="0"/>
              <a:t>082 card in the </a:t>
            </a:r>
            <a:r>
              <a:rPr lang="en-GB" b="1" u="sng" baseline="0" smtClean="0"/>
              <a:t>main KSU</a:t>
            </a:r>
            <a:r>
              <a:rPr lang="en-GB" baseline="0" smtClean="0"/>
              <a:t>.</a:t>
            </a:r>
            <a:endParaRPr lang="en-GB" baseline="0" dirty="0" smtClean="0"/>
          </a:p>
          <a:p>
            <a:r>
              <a:rPr lang="en-GB" baseline="0" dirty="0" smtClean="0"/>
              <a:t>082 card installed = DSS-B</a:t>
            </a:r>
          </a:p>
          <a:p>
            <a:r>
              <a:rPr lang="en-GB" baseline="0" dirty="0" smtClean="0"/>
              <a:t>082 card NOT installed = DSS-A</a:t>
            </a:r>
            <a:endParaRPr lang="en-GB" dirty="0"/>
          </a:p>
        </p:txBody>
      </p:sp>
      <p:sp>
        <p:nvSpPr>
          <p:cNvPr id="4" name="Slide Number Placeholder 3"/>
          <p:cNvSpPr>
            <a:spLocks noGrp="1"/>
          </p:cNvSpPr>
          <p:nvPr>
            <p:ph type="sldNum" sz="quarter" idx="10"/>
          </p:nvPr>
        </p:nvSpPr>
        <p:spPr/>
        <p:txBody>
          <a:bodyPr/>
          <a:lstStyle/>
          <a:p>
            <a:fld id="{CFBBA293-708C-4261-9FD1-AE04041D5F79}" type="slidenum">
              <a:rPr lang="ja-JP" altLang="en-US" smtClean="0"/>
              <a:pPr/>
              <a:t>53</a:t>
            </a:fld>
            <a:endParaRPr lang="ja-JP" altLang="en-US"/>
          </a:p>
        </p:txBody>
      </p:sp>
    </p:spTree>
    <p:extLst>
      <p:ext uri="{BB962C8B-B14F-4D97-AF65-F5344CB8AC3E}">
        <p14:creationId xmlns:p14="http://schemas.microsoft.com/office/powerpoint/2010/main" val="65350999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FBBA293-708C-4261-9FD1-AE04041D5F79}" type="slidenum">
              <a:rPr lang="ja-JP" altLang="en-US" smtClean="0"/>
              <a:pPr/>
              <a:t>55</a:t>
            </a:fld>
            <a:endParaRPr lang="ja-JP" altLang="en-US"/>
          </a:p>
        </p:txBody>
      </p:sp>
    </p:spTree>
    <p:extLst>
      <p:ext uri="{BB962C8B-B14F-4D97-AF65-F5344CB8AC3E}">
        <p14:creationId xmlns:p14="http://schemas.microsoft.com/office/powerpoint/2010/main" val="232644317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FBBA293-708C-4261-9FD1-AE04041D5F79}" type="slidenum">
              <a:rPr lang="ja-JP" altLang="en-US" smtClean="0"/>
              <a:pPr/>
              <a:t>57</a:t>
            </a:fld>
            <a:endParaRPr lang="ja-JP" altLang="en-US"/>
          </a:p>
        </p:txBody>
      </p:sp>
    </p:spTree>
    <p:extLst>
      <p:ext uri="{BB962C8B-B14F-4D97-AF65-F5344CB8AC3E}">
        <p14:creationId xmlns:p14="http://schemas.microsoft.com/office/powerpoint/2010/main" val="67353254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FBBA293-708C-4261-9FD1-AE04041D5F79}" type="slidenum">
              <a:rPr lang="ja-JP" altLang="en-US" smtClean="0"/>
              <a:pPr/>
              <a:t>59</a:t>
            </a:fld>
            <a:endParaRPr lang="ja-JP" altLang="en-US"/>
          </a:p>
        </p:txBody>
      </p:sp>
    </p:spTree>
    <p:extLst>
      <p:ext uri="{BB962C8B-B14F-4D97-AF65-F5344CB8AC3E}">
        <p14:creationId xmlns:p14="http://schemas.microsoft.com/office/powerpoint/2010/main" val="414728988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FBBA293-708C-4261-9FD1-AE04041D5F79}" type="slidenum">
              <a:rPr lang="ja-JP" altLang="en-US" smtClean="0"/>
              <a:pPr/>
              <a:t>67</a:t>
            </a:fld>
            <a:endParaRPr lang="ja-JP" altLang="en-US"/>
          </a:p>
        </p:txBody>
      </p:sp>
    </p:spTree>
    <p:extLst>
      <p:ext uri="{BB962C8B-B14F-4D97-AF65-F5344CB8AC3E}">
        <p14:creationId xmlns:p14="http://schemas.microsoft.com/office/powerpoint/2010/main" val="416875049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FBBA293-708C-4261-9FD1-AE04041D5F79}" type="slidenum">
              <a:rPr lang="ja-JP" altLang="en-US" smtClean="0"/>
              <a:pPr/>
              <a:t>68</a:t>
            </a:fld>
            <a:endParaRPr lang="ja-JP" altLang="en-US"/>
          </a:p>
        </p:txBody>
      </p:sp>
    </p:spTree>
    <p:extLst>
      <p:ext uri="{BB962C8B-B14F-4D97-AF65-F5344CB8AC3E}">
        <p14:creationId xmlns:p14="http://schemas.microsoft.com/office/powerpoint/2010/main" val="400741255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58788" y="417513"/>
            <a:ext cx="6397625" cy="3598862"/>
          </a:xfrm>
        </p:spPr>
      </p:sp>
      <p:sp>
        <p:nvSpPr>
          <p:cNvPr id="3" name="ノート プレースホルダー 2"/>
          <p:cNvSpPr>
            <a:spLocks noGrp="1"/>
          </p:cNvSpPr>
          <p:nvPr>
            <p:ph type="body" idx="1"/>
          </p:nvPr>
        </p:nvSpPr>
        <p:spPr/>
        <p:txBody>
          <a:bodyPr/>
          <a:lstStyle/>
          <a:p>
            <a:r>
              <a:rPr kumimoji="1" lang="ja-JP" altLang="en-US" dirty="0" smtClean="0"/>
              <a:t>＃</a:t>
            </a:r>
            <a:r>
              <a:rPr kumimoji="1" lang="en-US" altLang="ja-JP" dirty="0" smtClean="0"/>
              <a:t>About use of this slide</a:t>
            </a:r>
            <a:endParaRPr kumimoji="1" lang="ja-JP" altLang="en-US" dirty="0" smtClean="0"/>
          </a:p>
          <a:p>
            <a:endParaRPr kumimoji="1" lang="ja-JP" altLang="en-US" dirty="0" smtClean="0"/>
          </a:p>
          <a:p>
            <a:r>
              <a:rPr kumimoji="1" lang="en-US" altLang="ja-JP" dirty="0" smtClean="0"/>
              <a:t>NEC</a:t>
            </a:r>
            <a:r>
              <a:rPr kumimoji="1" lang="ja-JP" altLang="en-US" dirty="0" smtClean="0"/>
              <a:t>グループのブランドステートメント「</a:t>
            </a:r>
            <a:r>
              <a:rPr kumimoji="1" lang="en-US" altLang="ja-JP" dirty="0" smtClean="0"/>
              <a:t>Orchestrating a brighter world</a:t>
            </a:r>
            <a:r>
              <a:rPr kumimoji="1" lang="ja-JP" altLang="en-US" dirty="0" smtClean="0"/>
              <a:t>」は、ステークホルダーへの約束として、</a:t>
            </a:r>
            <a:r>
              <a:rPr kumimoji="1" lang="en-US" altLang="ja-JP" dirty="0" smtClean="0"/>
              <a:t>NEC</a:t>
            </a:r>
            <a:r>
              <a:rPr kumimoji="1" lang="ja-JP" altLang="en-US" dirty="0" smtClean="0"/>
              <a:t>グループの企業姿勢、実現したい世界観と、それに対する自らの「行動・能力」を表現したものです。</a:t>
            </a:r>
          </a:p>
          <a:p>
            <a:endParaRPr kumimoji="1" lang="ja-JP" altLang="en-US" dirty="0" smtClean="0"/>
          </a:p>
          <a:p>
            <a:r>
              <a:rPr kumimoji="1" lang="ja-JP" altLang="en-US" dirty="0" smtClean="0"/>
              <a:t>社外向け発信活動においては、必ず表紙の次ページに本スライドを挿入し、ブランドステートメントとともにどんなストーリーを展開するかを説明するように心掛けてください。</a:t>
            </a:r>
          </a:p>
          <a:p>
            <a:endParaRPr kumimoji="1" lang="ja-JP" altLang="en-US" dirty="0" smtClean="0"/>
          </a:p>
          <a:p>
            <a:r>
              <a:rPr kumimoji="1" lang="ja-JP" altLang="en-US" dirty="0" smtClean="0"/>
              <a:t>＜セリフ例＞</a:t>
            </a:r>
            <a:r>
              <a:rPr kumimoji="1" lang="en-US" altLang="ja-JP" dirty="0" smtClean="0"/>
              <a:t>-----</a:t>
            </a:r>
          </a:p>
          <a:p>
            <a:r>
              <a:rPr kumimoji="1" lang="ja-JP" altLang="en-US" dirty="0" smtClean="0"/>
              <a:t>私たち</a:t>
            </a:r>
            <a:r>
              <a:rPr kumimoji="1" lang="en-US" altLang="ja-JP" dirty="0" smtClean="0"/>
              <a:t>NEC</a:t>
            </a:r>
            <a:r>
              <a:rPr kumimoji="1" lang="ja-JP" altLang="en-US" dirty="0" smtClean="0"/>
              <a:t>グループは、お客さまや社会と共創して、社会価値を創造していきます。</a:t>
            </a:r>
          </a:p>
          <a:p>
            <a:r>
              <a:rPr kumimoji="1" lang="ja-JP" altLang="en-US" dirty="0" smtClean="0"/>
              <a:t>人が生きる、豊かに生きる、そして明るい未来につなげていくために。</a:t>
            </a:r>
          </a:p>
          <a:p>
            <a:r>
              <a:rPr kumimoji="1" lang="ja-JP" altLang="en-US" dirty="0" smtClean="0"/>
              <a:t>これをブランドステートメント「</a:t>
            </a:r>
            <a:r>
              <a:rPr kumimoji="1" lang="en-US" altLang="ja-JP" dirty="0" smtClean="0"/>
              <a:t>Orchestrating a brighter world</a:t>
            </a:r>
            <a:r>
              <a:rPr kumimoji="1" lang="ja-JP" altLang="en-US" dirty="0" smtClean="0"/>
              <a:t>」としました。</a:t>
            </a:r>
          </a:p>
          <a:p>
            <a:r>
              <a:rPr kumimoji="1" lang="en-US" altLang="ja-JP" dirty="0" smtClean="0"/>
              <a:t>NEC</a:t>
            </a:r>
            <a:r>
              <a:rPr kumimoji="1" lang="ja-JP" altLang="en-US" dirty="0" smtClean="0"/>
              <a:t>グループが目指しているこの方向性の中で、本日は、○○○を実現する具体的な取り組み（ソリューション、サービス、技術）についてご説明します。</a:t>
            </a:r>
          </a:p>
          <a:p>
            <a:r>
              <a:rPr kumimoji="1" lang="en-US" altLang="ja-JP" dirty="0" smtClean="0"/>
              <a:t>-----------------</a:t>
            </a:r>
          </a:p>
          <a:p>
            <a:endParaRPr kumimoji="1" lang="en-US" altLang="ja-JP" dirty="0" smtClean="0"/>
          </a:p>
          <a:p>
            <a:r>
              <a:rPr kumimoji="1" lang="en-US" altLang="ja-JP" dirty="0" smtClean="0"/>
              <a:t>※</a:t>
            </a:r>
            <a:r>
              <a:rPr kumimoji="1" lang="ja-JP" altLang="en-US" dirty="0" smtClean="0"/>
              <a:t>そのほか、言葉に込めた意味、マークデザインに込めた意味については、「</a:t>
            </a:r>
            <a:r>
              <a:rPr kumimoji="1" lang="en-US" altLang="ja-JP" dirty="0" smtClean="0"/>
              <a:t>NEC Brand Principles</a:t>
            </a:r>
            <a:r>
              <a:rPr kumimoji="1" lang="ja-JP" altLang="en-US" dirty="0" smtClean="0"/>
              <a:t>」で確認してください。</a:t>
            </a:r>
            <a:endParaRPr kumimoji="1" lang="ja-JP" altLang="en-US" dirty="0"/>
          </a:p>
        </p:txBody>
      </p:sp>
      <p:sp>
        <p:nvSpPr>
          <p:cNvPr id="4" name="スライド番号プレースホルダー 3"/>
          <p:cNvSpPr>
            <a:spLocks noGrp="1"/>
          </p:cNvSpPr>
          <p:nvPr>
            <p:ph type="sldNum" sz="quarter" idx="10"/>
          </p:nvPr>
        </p:nvSpPr>
        <p:spPr/>
        <p:txBody>
          <a:bodyPr/>
          <a:lstStyle/>
          <a:p>
            <a:fld id="{CFBBA293-708C-4261-9FD1-AE04041D5F79}" type="slidenum">
              <a:rPr lang="ja-JP" altLang="en-US" smtClean="0">
                <a:solidFill>
                  <a:srgbClr val="000000"/>
                </a:solidFill>
                <a:latin typeface="メイリオ"/>
              </a:rPr>
              <a:pPr/>
              <a:t>142</a:t>
            </a:fld>
            <a:endParaRPr lang="ja-JP" altLang="en-US" dirty="0">
              <a:solidFill>
                <a:srgbClr val="000000"/>
              </a:solidFill>
              <a:latin typeface="メイリオ"/>
            </a:endParaRPr>
          </a:p>
        </p:txBody>
      </p:sp>
    </p:spTree>
    <p:extLst>
      <p:ext uri="{BB962C8B-B14F-4D97-AF65-F5344CB8AC3E}">
        <p14:creationId xmlns:p14="http://schemas.microsoft.com/office/powerpoint/2010/main" val="7185717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FBBA293-708C-4261-9FD1-AE04041D5F79}" type="slidenum">
              <a:rPr lang="ja-JP" altLang="en-US" smtClean="0"/>
              <a:pPr/>
              <a:t>7</a:t>
            </a:fld>
            <a:endParaRPr lang="ja-JP" altLang="en-US"/>
          </a:p>
        </p:txBody>
      </p:sp>
    </p:spTree>
    <p:extLst>
      <p:ext uri="{BB962C8B-B14F-4D97-AF65-F5344CB8AC3E}">
        <p14:creationId xmlns:p14="http://schemas.microsoft.com/office/powerpoint/2010/main" val="41692210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FBBA293-708C-4261-9FD1-AE04041D5F79}" type="slidenum">
              <a:rPr lang="ja-JP" altLang="en-US" smtClean="0"/>
              <a:pPr/>
              <a:t>8</a:t>
            </a:fld>
            <a:endParaRPr lang="ja-JP" altLang="en-US"/>
          </a:p>
        </p:txBody>
      </p:sp>
    </p:spTree>
    <p:extLst>
      <p:ext uri="{BB962C8B-B14F-4D97-AF65-F5344CB8AC3E}">
        <p14:creationId xmlns:p14="http://schemas.microsoft.com/office/powerpoint/2010/main" val="30319374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FBBA293-708C-4261-9FD1-AE04041D5F79}" type="slidenum">
              <a:rPr lang="ja-JP" altLang="en-US" smtClean="0"/>
              <a:pPr/>
              <a:t>9</a:t>
            </a:fld>
            <a:endParaRPr lang="ja-JP" altLang="en-US"/>
          </a:p>
        </p:txBody>
      </p:sp>
    </p:spTree>
    <p:extLst>
      <p:ext uri="{BB962C8B-B14F-4D97-AF65-F5344CB8AC3E}">
        <p14:creationId xmlns:p14="http://schemas.microsoft.com/office/powerpoint/2010/main" val="13522402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FBBA293-708C-4261-9FD1-AE04041D5F79}" type="slidenum">
              <a:rPr lang="ja-JP" altLang="en-US" smtClean="0"/>
              <a:pPr/>
              <a:t>10</a:t>
            </a:fld>
            <a:endParaRPr lang="ja-JP" altLang="en-US"/>
          </a:p>
        </p:txBody>
      </p:sp>
    </p:spTree>
    <p:extLst>
      <p:ext uri="{BB962C8B-B14F-4D97-AF65-F5344CB8AC3E}">
        <p14:creationId xmlns:p14="http://schemas.microsoft.com/office/powerpoint/2010/main" val="25574980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FBBA293-708C-4261-9FD1-AE04041D5F79}" type="slidenum">
              <a:rPr lang="ja-JP" altLang="en-US" smtClean="0"/>
              <a:pPr/>
              <a:t>11</a:t>
            </a:fld>
            <a:endParaRPr lang="ja-JP" altLang="en-US"/>
          </a:p>
        </p:txBody>
      </p:sp>
    </p:spTree>
    <p:extLst>
      <p:ext uri="{BB962C8B-B14F-4D97-AF65-F5344CB8AC3E}">
        <p14:creationId xmlns:p14="http://schemas.microsoft.com/office/powerpoint/2010/main" val="34240358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11" Type="http://schemas.microsoft.com/office/2007/relationships/hdphoto" Target="../media/hdphoto1.wdp"/><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Background_Title"/>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ltGray">
          <a:xfrm>
            <a:off x="0" y="0"/>
            <a:ext cx="9144000" cy="5143500"/>
          </a:xfrm>
          <a:prstGeom prst="rect">
            <a:avLst/>
          </a:prstGeom>
        </p:spPr>
      </p:pic>
      <p:sp>
        <p:nvSpPr>
          <p:cNvPr id="4" name="タイトル"/>
          <p:cNvSpPr>
            <a:spLocks noGrp="1"/>
          </p:cNvSpPr>
          <p:nvPr>
            <p:ph type="title" hasCustomPrompt="1"/>
          </p:nvPr>
        </p:nvSpPr>
        <p:spPr bwMode="gray">
          <a:xfrm>
            <a:off x="179513" y="2171206"/>
            <a:ext cx="8784000" cy="528794"/>
          </a:xfrm>
        </p:spPr>
        <p:txBody>
          <a:bodyPr tIns="36000" bIns="0" anchor="b" anchorCtr="0">
            <a:spAutoFit/>
          </a:bodyPr>
          <a:lstStyle>
            <a:lvl1pPr>
              <a:defRPr sz="3200">
                <a:solidFill>
                  <a:schemeClr val="accent6"/>
                </a:solidFill>
                <a:effectLst/>
              </a:defRPr>
            </a:lvl1pPr>
          </a:lstStyle>
          <a:p>
            <a:r>
              <a:rPr kumimoji="1" lang="en-US" altLang="ja-JP" dirty="0" smtClean="0"/>
              <a:t>Enter the title.</a:t>
            </a:r>
            <a:endParaRPr kumimoji="1" lang="ja-JP" altLang="en-US" dirty="0"/>
          </a:p>
        </p:txBody>
      </p:sp>
      <p:sp>
        <p:nvSpPr>
          <p:cNvPr id="7" name="テキスト プレースホルダー"/>
          <p:cNvSpPr>
            <a:spLocks noGrp="1"/>
          </p:cNvSpPr>
          <p:nvPr>
            <p:ph type="body" sz="quarter" idx="11" hasCustomPrompt="1"/>
          </p:nvPr>
        </p:nvSpPr>
        <p:spPr>
          <a:xfrm>
            <a:off x="179388" y="1043999"/>
            <a:ext cx="6048375" cy="360000"/>
          </a:xfrm>
        </p:spPr>
        <p:txBody>
          <a:bodyPr>
            <a:noAutofit/>
          </a:bodyPr>
          <a:lstStyle>
            <a:lvl1pPr marL="0" indent="0">
              <a:buNone/>
              <a:defRPr sz="1800"/>
            </a:lvl1pPr>
            <a:lvl2pPr marL="72000" indent="0">
              <a:buNone/>
              <a:defRPr/>
            </a:lvl2pPr>
            <a:lvl3pPr marL="222962" indent="0">
              <a:buNone/>
              <a:defRPr/>
            </a:lvl3pPr>
            <a:lvl4pPr marL="327787" indent="0">
              <a:buNone/>
              <a:defRPr/>
            </a:lvl4pPr>
            <a:lvl5pPr marL="311400" indent="0">
              <a:buNone/>
              <a:defRPr/>
            </a:lvl5pPr>
          </a:lstStyle>
          <a:p>
            <a:r>
              <a:rPr lang="en-US" altLang="ja-JP" dirty="0" smtClean="0"/>
              <a:t>Enter the addressee as required.</a:t>
            </a:r>
            <a:endParaRPr lang="ja-JP" altLang="en-US" dirty="0"/>
          </a:p>
        </p:txBody>
      </p:sp>
      <p:sp>
        <p:nvSpPr>
          <p:cNvPr id="5" name="テキスト プレースホルダー"/>
          <p:cNvSpPr>
            <a:spLocks noGrp="1"/>
          </p:cNvSpPr>
          <p:nvPr>
            <p:ph type="body" sz="quarter" idx="10" hasCustomPrompt="1"/>
          </p:nvPr>
        </p:nvSpPr>
        <p:spPr bwMode="invGray">
          <a:xfrm>
            <a:off x="179513" y="3019564"/>
            <a:ext cx="6552727" cy="710067"/>
          </a:xfrm>
        </p:spPr>
        <p:txBody>
          <a:bodyPr wrap="square">
            <a:spAutoFit/>
          </a:bodyPr>
          <a:lstStyle>
            <a:lvl1pPr marL="0" indent="0">
              <a:buNone/>
              <a:defRPr sz="2000" baseline="0">
                <a:solidFill>
                  <a:schemeClr val="bg1"/>
                </a:solidFill>
              </a:defRPr>
            </a:lvl1pPr>
            <a:lvl2pPr marL="72000" indent="0">
              <a:buNone/>
              <a:defRPr>
                <a:solidFill>
                  <a:schemeClr val="bg1"/>
                </a:solidFill>
              </a:defRPr>
            </a:lvl2pPr>
            <a:lvl3pPr marL="222962" indent="0">
              <a:buNone/>
              <a:defRPr>
                <a:solidFill>
                  <a:schemeClr val="bg1"/>
                </a:solidFill>
              </a:defRPr>
            </a:lvl3pPr>
            <a:lvl4pPr marL="327787" indent="0">
              <a:buNone/>
              <a:defRPr>
                <a:solidFill>
                  <a:schemeClr val="bg1"/>
                </a:solidFill>
              </a:defRPr>
            </a:lvl4pPr>
            <a:lvl5pPr marL="311400" indent="0">
              <a:buNone/>
              <a:defRPr>
                <a:solidFill>
                  <a:schemeClr val="bg1"/>
                </a:solidFill>
              </a:defRPr>
            </a:lvl5pPr>
          </a:lstStyle>
          <a:p>
            <a:pPr lvl="0"/>
            <a:r>
              <a:rPr kumimoji="1" lang="en-US" altLang="ja-JP" dirty="0" smtClean="0"/>
              <a:t>Date, name and affiliation of author, etc.</a:t>
            </a:r>
            <a:br>
              <a:rPr kumimoji="1" lang="en-US" altLang="ja-JP" dirty="0" smtClean="0"/>
            </a:br>
            <a:r>
              <a:rPr kumimoji="1" lang="en-US" altLang="ja-JP" dirty="0" smtClean="0"/>
              <a:t> (Start a new line as appropriate.)</a:t>
            </a:r>
          </a:p>
        </p:txBody>
      </p:sp>
    </p:spTree>
    <p:extLst>
      <p:ext uri="{BB962C8B-B14F-4D97-AF65-F5344CB8AC3E}">
        <p14:creationId xmlns:p14="http://schemas.microsoft.com/office/powerpoint/2010/main" val="298871571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white)">
    <p:spTree>
      <p:nvGrpSpPr>
        <p:cNvPr id="1" name=""/>
        <p:cNvGrpSpPr/>
        <p:nvPr/>
      </p:nvGrpSpPr>
      <p:grpSpPr>
        <a:xfrm>
          <a:off x="0" y="0"/>
          <a:ext cx="0" cy="0"/>
          <a:chOff x="0" y="0"/>
          <a:chExt cx="0" cy="0"/>
        </a:xfrm>
      </p:grpSpPr>
      <p:pic>
        <p:nvPicPr>
          <p:cNvPr id="9" name="Background_White"/>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gray">
          <a:xfrm>
            <a:off x="-15571" y="-742"/>
            <a:ext cx="9175142" cy="530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タイトル"/>
          <p:cNvSpPr>
            <a:spLocks noGrp="1"/>
          </p:cNvSpPr>
          <p:nvPr>
            <p:ph type="title" hasCustomPrompt="1"/>
          </p:nvPr>
        </p:nvSpPr>
        <p:spPr bwMode="gray">
          <a:xfrm>
            <a:off x="179513" y="28800"/>
            <a:ext cx="8784000" cy="468000"/>
          </a:xfrm>
        </p:spPr>
        <p:txBody>
          <a:bodyPr>
            <a:noAutofit/>
          </a:bodyPr>
          <a:lstStyle>
            <a:lvl1pPr>
              <a:defRPr sz="2400">
                <a:solidFill>
                  <a:schemeClr val="bg1"/>
                </a:solidFill>
              </a:defRPr>
            </a:lvl1pPr>
          </a:lstStyle>
          <a:p>
            <a:r>
              <a:rPr kumimoji="1" lang="en-US" altLang="ja-JP" dirty="0" smtClean="0"/>
              <a:t>Enter the title.</a:t>
            </a:r>
            <a:endParaRPr kumimoji="1" lang="ja-JP" altLang="en-US" dirty="0"/>
          </a:p>
        </p:txBody>
      </p:sp>
      <p:sp>
        <p:nvSpPr>
          <p:cNvPr id="6" name="コンテンツ プレースホルダー"/>
          <p:cNvSpPr>
            <a:spLocks noGrp="1"/>
          </p:cNvSpPr>
          <p:nvPr>
            <p:ph sz="quarter" idx="10" hasCustomPrompt="1"/>
          </p:nvPr>
        </p:nvSpPr>
        <p:spPr bwMode="gray">
          <a:xfrm>
            <a:off x="179512" y="612000"/>
            <a:ext cx="4248472" cy="4228288"/>
          </a:xfrm>
        </p:spPr>
        <p:txBody>
          <a:bodyPr vert="horz" lIns="90000" tIns="46800" rIns="90000" bIns="46800" rtlCol="0">
            <a:noAutofit/>
          </a:bodyPr>
          <a:lstStyle>
            <a:lvl1pPr marL="180000" indent="-180000">
              <a:spcBef>
                <a:spcPts val="500"/>
              </a:spcBef>
              <a:defRPr lang="ja-JP" altLang="en-US" dirty="0" smtClean="0"/>
            </a:lvl1pPr>
            <a:lvl2pPr marL="360000" indent="-180000">
              <a:spcBef>
                <a:spcPts val="500"/>
              </a:spcBef>
              <a:defRPr lang="ja-JP" altLang="en-US" noProof="0" dirty="0" smtClean="0"/>
            </a:lvl2pPr>
            <a:lvl3pPr marL="468000" indent="-108000">
              <a:spcBef>
                <a:spcPts val="500"/>
              </a:spcBef>
              <a:defRPr lang="ja-JP" altLang="en-US" noProof="0" dirty="0" smtClean="0"/>
            </a:lvl3pPr>
            <a:lvl4pPr marL="576000" indent="-108000">
              <a:spcBef>
                <a:spcPts val="500"/>
              </a:spcBef>
              <a:defRPr lang="ja-JP" altLang="en-US" noProof="0" dirty="0" smtClean="0"/>
            </a:lvl4pPr>
          </a:lstStyle>
          <a:p>
            <a:pPr lvl="0"/>
            <a:r>
              <a:rPr kumimoji="1" lang="en-US" altLang="ja-JP" dirty="0" smtClean="0"/>
              <a:t>Enter the text</a:t>
            </a:r>
            <a:endParaRPr kumimoji="1" lang="ja-JP" altLang="en-US" dirty="0" smtClean="0"/>
          </a:p>
          <a:p>
            <a:pPr lvl="1"/>
            <a:r>
              <a:rPr kumimoji="1" lang="en-US" altLang="ja-JP" sz="1600" b="0" i="0" u="none" strike="noStrike" kern="0" cap="none" spc="0" normalizeH="0" baseline="0" noProof="0" dirty="0" smtClean="0">
                <a:ln>
                  <a:noFill/>
                </a:ln>
                <a:solidFill>
                  <a:srgbClr val="000000"/>
                </a:solidFill>
                <a:effectLst/>
                <a:uLnTx/>
                <a:uFillTx/>
                <a:latin typeface="+mn-lt"/>
                <a:ea typeface="+mn-ea"/>
              </a:rPr>
              <a:t>Second level</a:t>
            </a:r>
            <a:endParaRPr kumimoji="1" lang="ja-JP" altLang="en-US" sz="1600" b="0" i="0" u="none" strike="noStrike" kern="0" cap="none" spc="0" normalizeH="0" baseline="0" noProof="0" dirty="0" smtClean="0">
              <a:ln>
                <a:noFill/>
              </a:ln>
              <a:solidFill>
                <a:srgbClr val="000000"/>
              </a:solidFill>
              <a:effectLst/>
              <a:uLnTx/>
              <a:uFillTx/>
              <a:latin typeface="+mn-lt"/>
              <a:ea typeface="+mn-ea"/>
            </a:endParaRPr>
          </a:p>
          <a:p>
            <a:pPr lvl="2"/>
            <a:r>
              <a:rPr kumimoji="1" lang="en-US" altLang="ja-JP" sz="1400" b="0" i="0" u="none" strike="noStrike" kern="0" cap="none" spc="0" normalizeH="0" baseline="0" noProof="0" dirty="0" smtClean="0">
                <a:ln>
                  <a:noFill/>
                </a:ln>
                <a:solidFill>
                  <a:srgbClr val="000000"/>
                </a:solidFill>
                <a:effectLst/>
                <a:uLnTx/>
                <a:uFillTx/>
                <a:latin typeface="+mn-lt"/>
                <a:ea typeface="+mn-ea"/>
              </a:rPr>
              <a:t>Third level</a:t>
            </a:r>
            <a:endParaRPr kumimoji="1" lang="ja-JP" altLang="en-US" sz="1400" b="0" i="0" u="none" strike="noStrike" kern="0" cap="none" spc="0" normalizeH="0" baseline="0" noProof="0" dirty="0" smtClean="0">
              <a:ln>
                <a:noFill/>
              </a:ln>
              <a:solidFill>
                <a:srgbClr val="000000"/>
              </a:solidFill>
              <a:effectLst/>
              <a:uLnTx/>
              <a:uFillTx/>
              <a:latin typeface="+mn-lt"/>
              <a:ea typeface="+mn-ea"/>
            </a:endParaRPr>
          </a:p>
          <a:p>
            <a:pPr lvl="3"/>
            <a:r>
              <a:rPr kumimoji="1" lang="en-US" altLang="ja-JP" sz="1200" b="0" i="0" u="none" strike="noStrike" kern="0" cap="none" spc="0" normalizeH="0" baseline="0" noProof="0" dirty="0" smtClean="0">
                <a:ln>
                  <a:noFill/>
                </a:ln>
                <a:solidFill>
                  <a:srgbClr val="000000"/>
                </a:solidFill>
                <a:effectLst/>
                <a:uLnTx/>
                <a:uFillTx/>
                <a:latin typeface="+mn-lt"/>
                <a:ea typeface="+mn-ea"/>
              </a:rPr>
              <a:t>Fourth level</a:t>
            </a:r>
            <a:endParaRPr kumimoji="1" lang="ja-JP" altLang="en-US" sz="1200" b="0" i="0" u="none" strike="noStrike" kern="0" cap="none" spc="0" normalizeH="0" baseline="0" noProof="0" dirty="0" smtClean="0">
              <a:ln>
                <a:noFill/>
              </a:ln>
              <a:solidFill>
                <a:srgbClr val="000000"/>
              </a:solidFill>
              <a:effectLst/>
              <a:uLnTx/>
              <a:uFillTx/>
              <a:latin typeface="+mn-lt"/>
              <a:ea typeface="+mn-ea"/>
            </a:endParaRPr>
          </a:p>
        </p:txBody>
      </p:sp>
      <p:sp>
        <p:nvSpPr>
          <p:cNvPr id="7" name="コンテンツ プレースホルダー"/>
          <p:cNvSpPr>
            <a:spLocks noGrp="1"/>
          </p:cNvSpPr>
          <p:nvPr>
            <p:ph sz="quarter" idx="11" hasCustomPrompt="1"/>
          </p:nvPr>
        </p:nvSpPr>
        <p:spPr bwMode="gray">
          <a:xfrm>
            <a:off x="4715513" y="612000"/>
            <a:ext cx="4248000" cy="4228288"/>
          </a:xfrm>
        </p:spPr>
        <p:txBody>
          <a:bodyPr vert="horz" lIns="90000" tIns="46800" rIns="90000" bIns="46800" rtlCol="0">
            <a:noAutofit/>
          </a:bodyPr>
          <a:lstStyle>
            <a:lvl1pPr marL="180000" indent="-180000">
              <a:spcBef>
                <a:spcPts val="500"/>
              </a:spcBef>
              <a:defRPr lang="ja-JP" altLang="en-US" dirty="0" smtClean="0"/>
            </a:lvl1pPr>
            <a:lvl2pPr marL="360000" indent="-180000">
              <a:spcBef>
                <a:spcPts val="500"/>
              </a:spcBef>
              <a:defRPr lang="ja-JP" altLang="en-US" noProof="0" dirty="0" smtClean="0"/>
            </a:lvl2pPr>
            <a:lvl3pPr marL="468000" indent="-108000">
              <a:spcBef>
                <a:spcPts val="500"/>
              </a:spcBef>
              <a:defRPr lang="ja-JP" altLang="en-US" noProof="0" dirty="0" smtClean="0"/>
            </a:lvl3pPr>
            <a:lvl4pPr marL="576000" indent="-108000">
              <a:spcBef>
                <a:spcPts val="500"/>
              </a:spcBef>
              <a:defRPr lang="ja-JP" altLang="en-US" noProof="0" dirty="0" smtClean="0"/>
            </a:lvl4pPr>
          </a:lstStyle>
          <a:p>
            <a:pPr lvl="0"/>
            <a:r>
              <a:rPr kumimoji="1" lang="en-US" altLang="ja-JP" dirty="0" smtClean="0"/>
              <a:t>Enter the text.</a:t>
            </a:r>
            <a:endParaRPr kumimoji="1" lang="ja-JP" altLang="en-US" dirty="0" smtClean="0"/>
          </a:p>
          <a:p>
            <a:pPr lvl="1"/>
            <a:r>
              <a:rPr kumimoji="1" lang="en-US" altLang="ja-JP" sz="1600" b="0" i="0" u="none" strike="noStrike" kern="0" cap="none" spc="0" normalizeH="0" baseline="0" noProof="0" dirty="0" smtClean="0">
                <a:ln>
                  <a:noFill/>
                </a:ln>
                <a:solidFill>
                  <a:srgbClr val="000000"/>
                </a:solidFill>
                <a:effectLst/>
                <a:uLnTx/>
                <a:uFillTx/>
                <a:latin typeface="+mn-lt"/>
                <a:ea typeface="+mn-ea"/>
              </a:rPr>
              <a:t>Second level</a:t>
            </a:r>
            <a:endParaRPr kumimoji="1" lang="ja-JP" altLang="en-US" sz="1600" b="0" i="0" u="none" strike="noStrike" kern="0" cap="none" spc="0" normalizeH="0" baseline="0" noProof="0" dirty="0" smtClean="0">
              <a:ln>
                <a:noFill/>
              </a:ln>
              <a:solidFill>
                <a:srgbClr val="000000"/>
              </a:solidFill>
              <a:effectLst/>
              <a:uLnTx/>
              <a:uFillTx/>
              <a:latin typeface="+mn-lt"/>
              <a:ea typeface="+mn-ea"/>
            </a:endParaRPr>
          </a:p>
          <a:p>
            <a:pPr lvl="2"/>
            <a:r>
              <a:rPr kumimoji="1" lang="en-US" altLang="ja-JP" sz="1400" b="0" i="0" u="none" strike="noStrike" kern="0" cap="none" spc="0" normalizeH="0" baseline="0" noProof="0" dirty="0" smtClean="0">
                <a:ln>
                  <a:noFill/>
                </a:ln>
                <a:solidFill>
                  <a:srgbClr val="000000"/>
                </a:solidFill>
                <a:effectLst/>
                <a:uLnTx/>
                <a:uFillTx/>
                <a:latin typeface="+mn-lt"/>
                <a:ea typeface="+mn-ea"/>
              </a:rPr>
              <a:t>Third level</a:t>
            </a:r>
            <a:endParaRPr kumimoji="1" lang="ja-JP" altLang="en-US" sz="1400" b="0" i="0" u="none" strike="noStrike" kern="0" cap="none" spc="0" normalizeH="0" baseline="0" noProof="0" dirty="0" smtClean="0">
              <a:ln>
                <a:noFill/>
              </a:ln>
              <a:solidFill>
                <a:srgbClr val="000000"/>
              </a:solidFill>
              <a:effectLst/>
              <a:uLnTx/>
              <a:uFillTx/>
              <a:latin typeface="+mn-lt"/>
              <a:ea typeface="+mn-ea"/>
            </a:endParaRPr>
          </a:p>
          <a:p>
            <a:pPr lvl="3"/>
            <a:r>
              <a:rPr kumimoji="1" lang="en-US" altLang="ja-JP" sz="1200" b="0" i="0" u="none" strike="noStrike" kern="0" cap="none" spc="0" normalizeH="0" baseline="0" noProof="0" dirty="0" smtClean="0">
                <a:ln>
                  <a:noFill/>
                </a:ln>
                <a:solidFill>
                  <a:srgbClr val="000000"/>
                </a:solidFill>
                <a:effectLst/>
                <a:uLnTx/>
                <a:uFillTx/>
                <a:latin typeface="+mn-lt"/>
                <a:ea typeface="+mn-ea"/>
              </a:rPr>
              <a:t>Fourth level</a:t>
            </a:r>
            <a:endParaRPr kumimoji="1" lang="ja-JP" altLang="en-US" sz="1200" b="0" i="0" u="none" strike="noStrike" kern="0" cap="none" spc="0" normalizeH="0" baseline="0" noProof="0" dirty="0" smtClean="0">
              <a:ln>
                <a:noFill/>
              </a:ln>
              <a:solidFill>
                <a:srgbClr val="000000"/>
              </a:solidFill>
              <a:effectLst/>
              <a:uLnTx/>
              <a:uFillTx/>
              <a:latin typeface="+mn-lt"/>
              <a:ea typeface="+mn-ea"/>
            </a:endParaRPr>
          </a:p>
        </p:txBody>
      </p:sp>
    </p:spTree>
    <p:extLst>
      <p:ext uri="{BB962C8B-B14F-4D97-AF65-F5344CB8AC3E}">
        <p14:creationId xmlns:p14="http://schemas.microsoft.com/office/powerpoint/2010/main" val="46132828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618651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blue)">
    <p:bg bwMode="ltGray">
      <p:bgPr>
        <a:solidFill>
          <a:schemeClr val="accent6"/>
        </a:solidFill>
        <a:effectLst/>
      </p:bgPr>
    </p:bg>
    <p:spTree>
      <p:nvGrpSpPr>
        <p:cNvPr id="1" name=""/>
        <p:cNvGrpSpPr/>
        <p:nvPr/>
      </p:nvGrpSpPr>
      <p:grpSpPr>
        <a:xfrm>
          <a:off x="0" y="0"/>
          <a:ext cx="0" cy="0"/>
          <a:chOff x="0" y="0"/>
          <a:chExt cx="0" cy="0"/>
        </a:xfrm>
      </p:grpSpPr>
      <p:pic>
        <p:nvPicPr>
          <p:cNvPr id="3" name="図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bwMode="ltGray">
          <a:xfrm>
            <a:off x="-10800" y="0"/>
            <a:ext cx="9165600" cy="530636"/>
          </a:xfrm>
          <a:prstGeom prst="rect">
            <a:avLst/>
          </a:prstGeom>
        </p:spPr>
      </p:pic>
      <p:sp>
        <p:nvSpPr>
          <p:cNvPr id="2" name="タイトル"/>
          <p:cNvSpPr>
            <a:spLocks noGrp="1"/>
          </p:cNvSpPr>
          <p:nvPr userDrawn="1">
            <p:ph type="title" hasCustomPrompt="1"/>
          </p:nvPr>
        </p:nvSpPr>
        <p:spPr bwMode="gray">
          <a:xfrm>
            <a:off x="179513" y="28800"/>
            <a:ext cx="8784000" cy="468000"/>
          </a:xfrm>
        </p:spPr>
        <p:txBody>
          <a:bodyPr tIns="45720">
            <a:normAutofit/>
          </a:bodyPr>
          <a:lstStyle>
            <a:lvl1pPr>
              <a:defRPr sz="2400">
                <a:solidFill>
                  <a:schemeClr val="tx1">
                    <a:lumMod val="95000"/>
                    <a:lumOff val="5000"/>
                  </a:schemeClr>
                </a:solidFill>
              </a:defRPr>
            </a:lvl1pPr>
          </a:lstStyle>
          <a:p>
            <a:r>
              <a:rPr kumimoji="1" lang="en-US" altLang="ja-JP" dirty="0" smtClean="0"/>
              <a:t>Enter the title.</a:t>
            </a:r>
            <a:endParaRPr kumimoji="1" lang="ja-JP" altLang="en-US" dirty="0"/>
          </a:p>
        </p:txBody>
      </p:sp>
    </p:spTree>
    <p:extLst>
      <p:ext uri="{BB962C8B-B14F-4D97-AF65-F5344CB8AC3E}">
        <p14:creationId xmlns:p14="http://schemas.microsoft.com/office/powerpoint/2010/main" val="235611767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mp; Content(blue)">
    <p:bg bwMode="ltGray">
      <p:bgPr>
        <a:solidFill>
          <a:schemeClr val="accent6"/>
        </a:solidFill>
        <a:effectLst/>
      </p:bgPr>
    </p:bg>
    <p:spTree>
      <p:nvGrpSpPr>
        <p:cNvPr id="1" name=""/>
        <p:cNvGrpSpPr/>
        <p:nvPr/>
      </p:nvGrpSpPr>
      <p:grpSpPr>
        <a:xfrm>
          <a:off x="0" y="0"/>
          <a:ext cx="0" cy="0"/>
          <a:chOff x="0" y="0"/>
          <a:chExt cx="0" cy="0"/>
        </a:xfrm>
      </p:grpSpPr>
      <p:pic>
        <p:nvPicPr>
          <p:cNvPr id="6" name="図 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bwMode="ltGray">
          <a:xfrm>
            <a:off x="-10800" y="0"/>
            <a:ext cx="9165600" cy="530636"/>
          </a:xfrm>
          <a:prstGeom prst="rect">
            <a:avLst/>
          </a:prstGeom>
        </p:spPr>
      </p:pic>
      <p:sp>
        <p:nvSpPr>
          <p:cNvPr id="2" name="タイトル"/>
          <p:cNvSpPr>
            <a:spLocks noGrp="1"/>
          </p:cNvSpPr>
          <p:nvPr userDrawn="1">
            <p:ph type="title" hasCustomPrompt="1"/>
          </p:nvPr>
        </p:nvSpPr>
        <p:spPr bwMode="gray">
          <a:xfrm>
            <a:off x="179513" y="28800"/>
            <a:ext cx="8784000" cy="468000"/>
          </a:xfrm>
        </p:spPr>
        <p:txBody>
          <a:bodyPr tIns="45720" bIns="45720">
            <a:normAutofit/>
          </a:bodyPr>
          <a:lstStyle>
            <a:lvl1pPr>
              <a:defRPr sz="2400">
                <a:solidFill>
                  <a:schemeClr val="tx1">
                    <a:lumMod val="95000"/>
                    <a:lumOff val="5000"/>
                  </a:schemeClr>
                </a:solidFill>
              </a:defRPr>
            </a:lvl1pPr>
          </a:lstStyle>
          <a:p>
            <a:r>
              <a:rPr kumimoji="1" lang="en-US" altLang="ja-JP" dirty="0" smtClean="0"/>
              <a:t>Enter the title.</a:t>
            </a:r>
            <a:endParaRPr kumimoji="1" lang="ja-JP" altLang="en-US" dirty="0"/>
          </a:p>
        </p:txBody>
      </p:sp>
      <p:sp>
        <p:nvSpPr>
          <p:cNvPr id="4" name="コンテンツ プレースホルダー"/>
          <p:cNvSpPr>
            <a:spLocks noGrp="1"/>
          </p:cNvSpPr>
          <p:nvPr userDrawn="1">
            <p:ph sz="quarter" idx="10" hasCustomPrompt="1"/>
          </p:nvPr>
        </p:nvSpPr>
        <p:spPr bwMode="gray">
          <a:xfrm>
            <a:off x="179512" y="612000"/>
            <a:ext cx="8784976" cy="4228288"/>
          </a:xfrm>
        </p:spPr>
        <p:txBody>
          <a:bodyPr vert="horz" lIns="90000" tIns="45720" rIns="90000" bIns="45720" rtlCol="0">
            <a:normAutofit/>
          </a:bodyPr>
          <a:lstStyle>
            <a:lvl1pPr marL="180000" indent="-180000" eaLnBrk="1" hangingPunct="1">
              <a:spcBef>
                <a:spcPts val="50"/>
              </a:spcBef>
              <a:buClr>
                <a:schemeClr val="bg1"/>
              </a:buClr>
              <a:defRPr lang="ja-JP" altLang="en-US" baseline="0" dirty="0" smtClean="0">
                <a:solidFill>
                  <a:schemeClr val="bg1"/>
                </a:solidFill>
              </a:defRPr>
            </a:lvl1pPr>
            <a:lvl2pPr marL="360000" indent="-180000" eaLnBrk="1" hangingPunct="1">
              <a:spcBef>
                <a:spcPts val="500"/>
              </a:spcBef>
              <a:buClr>
                <a:schemeClr val="bg1"/>
              </a:buClr>
              <a:defRPr lang="ja-JP" altLang="en-US" baseline="0" dirty="0" smtClean="0">
                <a:solidFill>
                  <a:schemeClr val="bg1"/>
                </a:solidFill>
              </a:defRPr>
            </a:lvl2pPr>
            <a:lvl3pPr marL="468000" indent="-108000" eaLnBrk="1" hangingPunct="1">
              <a:spcBef>
                <a:spcPts val="500"/>
              </a:spcBef>
              <a:buClr>
                <a:schemeClr val="bg1"/>
              </a:buClr>
              <a:defRPr lang="ja-JP" altLang="en-US" baseline="0" dirty="0" smtClean="0">
                <a:solidFill>
                  <a:schemeClr val="bg1"/>
                </a:solidFill>
              </a:defRPr>
            </a:lvl3pPr>
            <a:lvl4pPr marL="576000" indent="-108000" eaLnBrk="1" hangingPunct="1">
              <a:spcBef>
                <a:spcPts val="500"/>
              </a:spcBef>
              <a:buClr>
                <a:schemeClr val="bg1"/>
              </a:buClr>
              <a:defRPr lang="ja-JP" altLang="en-US" baseline="0" dirty="0" smtClean="0">
                <a:solidFill>
                  <a:schemeClr val="bg1"/>
                </a:solidFill>
              </a:defRPr>
            </a:lvl4pPr>
            <a:lvl5pPr marL="252000" indent="180000" eaLnBrk="1" hangingPunct="1">
              <a:buClr>
                <a:schemeClr val="bg1"/>
              </a:buClr>
              <a:defRPr lang="ja-JP" altLang="en-US" baseline="0" dirty="0">
                <a:solidFill>
                  <a:schemeClr val="bg1"/>
                </a:solidFill>
              </a:defRPr>
            </a:lvl5pPr>
          </a:lstStyle>
          <a:p>
            <a:pPr lvl="0"/>
            <a:r>
              <a:rPr kumimoji="1" lang="en-US" altLang="ja-JP" dirty="0" smtClean="0"/>
              <a:t>Enter the text.</a:t>
            </a:r>
            <a:endParaRPr kumimoji="1" lang="ja-JP" altLang="en-US" dirty="0" smtClean="0"/>
          </a:p>
          <a:p>
            <a:pPr lvl="1"/>
            <a:r>
              <a:rPr kumimoji="1" lang="en-US" altLang="ja-JP" dirty="0" smtClean="0"/>
              <a:t>Second level</a:t>
            </a:r>
            <a:endParaRPr kumimoji="1" lang="ja-JP" altLang="en-US" dirty="0" smtClean="0"/>
          </a:p>
          <a:p>
            <a:pPr lvl="2"/>
            <a:r>
              <a:rPr kumimoji="1" lang="en-US" altLang="ja-JP" dirty="0" smtClean="0"/>
              <a:t>Third level</a:t>
            </a:r>
            <a:endParaRPr kumimoji="1" lang="ja-JP" altLang="en-US" dirty="0" smtClean="0"/>
          </a:p>
          <a:p>
            <a:pPr lvl="3"/>
            <a:r>
              <a:rPr kumimoji="1" lang="en-US" altLang="ja-JP" dirty="0" smtClean="0"/>
              <a:t>Fourth level</a:t>
            </a:r>
            <a:endParaRPr kumimoji="1" lang="ja-JP" altLang="en-US" dirty="0" smtClean="0"/>
          </a:p>
        </p:txBody>
      </p:sp>
    </p:spTree>
    <p:extLst>
      <p:ext uri="{BB962C8B-B14F-4D97-AF65-F5344CB8AC3E}">
        <p14:creationId xmlns:p14="http://schemas.microsoft.com/office/powerpoint/2010/main" val="273541170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ead 1 line &amp; Content(blue)">
    <p:bg bwMode="ltGray">
      <p:bgPr>
        <a:solidFill>
          <a:schemeClr val="accent6"/>
        </a:solidFill>
        <a:effectLst/>
      </p:bgPr>
    </p:bg>
    <p:spTree>
      <p:nvGrpSpPr>
        <p:cNvPr id="1" name=""/>
        <p:cNvGrpSpPr/>
        <p:nvPr/>
      </p:nvGrpSpPr>
      <p:grpSpPr>
        <a:xfrm>
          <a:off x="0" y="0"/>
          <a:ext cx="0" cy="0"/>
          <a:chOff x="0" y="0"/>
          <a:chExt cx="0" cy="0"/>
        </a:xfrm>
      </p:grpSpPr>
      <p:pic>
        <p:nvPicPr>
          <p:cNvPr id="6" name="図 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bwMode="ltGray">
          <a:xfrm>
            <a:off x="-10800" y="0"/>
            <a:ext cx="9165600" cy="530636"/>
          </a:xfrm>
          <a:prstGeom prst="rect">
            <a:avLst/>
          </a:prstGeom>
        </p:spPr>
      </p:pic>
      <p:sp>
        <p:nvSpPr>
          <p:cNvPr id="2" name="タイトル"/>
          <p:cNvSpPr>
            <a:spLocks noGrp="1"/>
          </p:cNvSpPr>
          <p:nvPr>
            <p:ph type="title" hasCustomPrompt="1"/>
          </p:nvPr>
        </p:nvSpPr>
        <p:spPr bwMode="gray">
          <a:xfrm>
            <a:off x="179512" y="28800"/>
            <a:ext cx="8784000" cy="468000"/>
          </a:xfrm>
        </p:spPr>
        <p:txBody>
          <a:bodyPr tIns="45720">
            <a:normAutofit/>
          </a:bodyPr>
          <a:lstStyle>
            <a:lvl1pPr>
              <a:defRPr sz="2400">
                <a:solidFill>
                  <a:schemeClr val="tx1"/>
                </a:solidFill>
              </a:defRPr>
            </a:lvl1pPr>
          </a:lstStyle>
          <a:p>
            <a:r>
              <a:rPr kumimoji="1" lang="en-US" altLang="ja-JP" dirty="0" smtClean="0"/>
              <a:t>Enter the title.</a:t>
            </a:r>
            <a:endParaRPr kumimoji="1" lang="ja-JP" altLang="en-US" dirty="0"/>
          </a:p>
        </p:txBody>
      </p:sp>
      <p:sp>
        <p:nvSpPr>
          <p:cNvPr id="7" name="テキスト プレースホルダー"/>
          <p:cNvSpPr>
            <a:spLocks noGrp="1"/>
          </p:cNvSpPr>
          <p:nvPr>
            <p:ph type="body" sz="quarter" idx="11" hasCustomPrompt="1"/>
          </p:nvPr>
        </p:nvSpPr>
        <p:spPr bwMode="gray">
          <a:xfrm>
            <a:off x="179512" y="612000"/>
            <a:ext cx="8784000" cy="432000"/>
          </a:xfrm>
          <a:prstGeom prst="roundRect">
            <a:avLst/>
          </a:prstGeom>
          <a:solidFill>
            <a:schemeClr val="accent6">
              <a:lumMod val="75000"/>
              <a:lumOff val="25000"/>
            </a:schemeClr>
          </a:solidFill>
          <a:effectLst>
            <a:outerShdw blurRad="50800" dist="38100" dir="5400000" algn="t" rotWithShape="0">
              <a:prstClr val="black">
                <a:alpha val="40000"/>
              </a:prstClr>
            </a:outerShdw>
          </a:effectLst>
        </p:spPr>
        <p:txBody>
          <a:bodyPr tIns="45720" bIns="46800" anchor="ctr" anchorCtr="0">
            <a:noAutofit/>
          </a:bodyPr>
          <a:lstStyle>
            <a:lvl1pPr marL="0" indent="0" algn="l" eaLnBrk="1" hangingPunct="1">
              <a:spcBef>
                <a:spcPts val="0"/>
              </a:spcBef>
              <a:buNone/>
              <a:defRPr>
                <a:solidFill>
                  <a:schemeClr val="bg1"/>
                </a:solidFill>
              </a:defRPr>
            </a:lvl1pPr>
            <a:lvl2pPr marL="72000" indent="0">
              <a:buNone/>
              <a:defRPr/>
            </a:lvl2pPr>
            <a:lvl3pPr marL="222962" indent="0">
              <a:buNone/>
              <a:defRPr/>
            </a:lvl3pPr>
            <a:lvl4pPr marL="327787" indent="0">
              <a:buNone/>
              <a:defRPr/>
            </a:lvl4pPr>
            <a:lvl5pPr marL="311400" indent="0">
              <a:buNone/>
              <a:defRPr/>
            </a:lvl5pPr>
          </a:lstStyle>
          <a:p>
            <a:pPr marL="0" lvl="0" indent="0" hangingPunct="1">
              <a:buNone/>
            </a:pPr>
            <a:r>
              <a:rPr kumimoji="1" lang="en-US" altLang="ja-JP" dirty="0" smtClean="0"/>
              <a:t>Use this layout for a one-line headline</a:t>
            </a:r>
            <a:endParaRPr kumimoji="1" lang="ja-JP" altLang="en-US" dirty="0"/>
          </a:p>
        </p:txBody>
      </p:sp>
      <p:sp>
        <p:nvSpPr>
          <p:cNvPr id="11" name="コンテンツ プレースホルダー"/>
          <p:cNvSpPr>
            <a:spLocks noGrp="1"/>
          </p:cNvSpPr>
          <p:nvPr>
            <p:ph sz="quarter" idx="12" hasCustomPrompt="1"/>
          </p:nvPr>
        </p:nvSpPr>
        <p:spPr bwMode="gray">
          <a:xfrm>
            <a:off x="179512" y="1152000"/>
            <a:ext cx="8784976" cy="3688288"/>
          </a:xfrm>
        </p:spPr>
        <p:txBody>
          <a:bodyPr vert="horz" lIns="90000" tIns="45720" rIns="90000" bIns="45720" rtlCol="0">
            <a:normAutofit/>
          </a:bodyPr>
          <a:lstStyle>
            <a:lvl1pPr marL="180000" indent="-180000" eaLnBrk="1" hangingPunct="1">
              <a:spcBef>
                <a:spcPts val="50"/>
              </a:spcBef>
              <a:buClr>
                <a:schemeClr val="bg1"/>
              </a:buClr>
              <a:defRPr lang="ja-JP" altLang="en-US" baseline="0" dirty="0" smtClean="0">
                <a:solidFill>
                  <a:schemeClr val="bg1"/>
                </a:solidFill>
              </a:defRPr>
            </a:lvl1pPr>
            <a:lvl2pPr marL="360000" indent="-180000" eaLnBrk="1" hangingPunct="1">
              <a:spcBef>
                <a:spcPts val="500"/>
              </a:spcBef>
              <a:buClr>
                <a:schemeClr val="bg1"/>
              </a:buClr>
              <a:defRPr lang="ja-JP" altLang="en-US" baseline="0" dirty="0" smtClean="0">
                <a:solidFill>
                  <a:schemeClr val="bg1"/>
                </a:solidFill>
              </a:defRPr>
            </a:lvl2pPr>
            <a:lvl3pPr marL="468000" indent="-108000" eaLnBrk="1" hangingPunct="1">
              <a:spcBef>
                <a:spcPts val="500"/>
              </a:spcBef>
              <a:buClr>
                <a:schemeClr val="bg1"/>
              </a:buClr>
              <a:defRPr lang="ja-JP" altLang="en-US" baseline="0" dirty="0" smtClean="0">
                <a:solidFill>
                  <a:schemeClr val="bg1"/>
                </a:solidFill>
              </a:defRPr>
            </a:lvl3pPr>
            <a:lvl4pPr marL="576000" indent="-108000" eaLnBrk="1" hangingPunct="1">
              <a:spcBef>
                <a:spcPts val="500"/>
              </a:spcBef>
              <a:buClr>
                <a:schemeClr val="bg1"/>
              </a:buClr>
              <a:defRPr lang="ja-JP" altLang="en-US" baseline="0" dirty="0" smtClean="0">
                <a:solidFill>
                  <a:schemeClr val="bg1"/>
                </a:solidFill>
              </a:defRPr>
            </a:lvl4pPr>
            <a:lvl5pPr marL="252000" indent="180000" eaLnBrk="1" hangingPunct="1">
              <a:buClr>
                <a:schemeClr val="bg1"/>
              </a:buClr>
              <a:defRPr lang="ja-JP" altLang="en-US" baseline="0" dirty="0">
                <a:solidFill>
                  <a:schemeClr val="bg1"/>
                </a:solidFill>
              </a:defRPr>
            </a:lvl5pPr>
          </a:lstStyle>
          <a:p>
            <a:pPr lvl="0"/>
            <a:r>
              <a:rPr kumimoji="1" lang="en-US" altLang="ja-JP" dirty="0" smtClean="0"/>
              <a:t>Enter the text.</a:t>
            </a:r>
            <a:endParaRPr kumimoji="1" lang="ja-JP" altLang="en-US" dirty="0" smtClean="0"/>
          </a:p>
          <a:p>
            <a:pPr lvl="1"/>
            <a:r>
              <a:rPr kumimoji="1" lang="en-US" altLang="ja-JP" dirty="0" smtClean="0"/>
              <a:t>Second level</a:t>
            </a:r>
            <a:endParaRPr kumimoji="1" lang="ja-JP" altLang="en-US" dirty="0" smtClean="0"/>
          </a:p>
          <a:p>
            <a:pPr lvl="2"/>
            <a:r>
              <a:rPr kumimoji="1" lang="en-US" altLang="ja-JP" dirty="0" smtClean="0"/>
              <a:t>Third level</a:t>
            </a:r>
            <a:endParaRPr kumimoji="1" lang="ja-JP" altLang="en-US" dirty="0" smtClean="0"/>
          </a:p>
          <a:p>
            <a:pPr lvl="3"/>
            <a:r>
              <a:rPr kumimoji="1" lang="en-US" altLang="ja-JP" dirty="0" smtClean="0"/>
              <a:t>Fourth level</a:t>
            </a:r>
            <a:endParaRPr kumimoji="1" lang="ja-JP" altLang="en-US" dirty="0" smtClean="0"/>
          </a:p>
        </p:txBody>
      </p:sp>
    </p:spTree>
    <p:extLst>
      <p:ext uri="{BB962C8B-B14F-4D97-AF65-F5344CB8AC3E}">
        <p14:creationId xmlns:p14="http://schemas.microsoft.com/office/powerpoint/2010/main" val="75837085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itle_head &amp; contents_whitebase">
    <p:bg bwMode="ltGray">
      <p:bgPr>
        <a:solidFill>
          <a:schemeClr val="accent6"/>
        </a:solidFill>
        <a:effectLst/>
      </p:bgPr>
    </p:bg>
    <p:spTree>
      <p:nvGrpSpPr>
        <p:cNvPr id="1" name=""/>
        <p:cNvGrpSpPr/>
        <p:nvPr/>
      </p:nvGrpSpPr>
      <p:grpSpPr>
        <a:xfrm>
          <a:off x="0" y="0"/>
          <a:ext cx="0" cy="0"/>
          <a:chOff x="0" y="0"/>
          <a:chExt cx="0" cy="0"/>
        </a:xfrm>
      </p:grpSpPr>
      <p:pic>
        <p:nvPicPr>
          <p:cNvPr id="7" name="図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bwMode="ltGray">
          <a:xfrm>
            <a:off x="-10800" y="0"/>
            <a:ext cx="9165600" cy="530636"/>
          </a:xfrm>
          <a:prstGeom prst="rect">
            <a:avLst/>
          </a:prstGeom>
        </p:spPr>
      </p:pic>
      <p:sp>
        <p:nvSpPr>
          <p:cNvPr id="2" name="タイトル"/>
          <p:cNvSpPr>
            <a:spLocks noGrp="1"/>
          </p:cNvSpPr>
          <p:nvPr>
            <p:ph type="title" hasCustomPrompt="1"/>
          </p:nvPr>
        </p:nvSpPr>
        <p:spPr bwMode="gray">
          <a:xfrm>
            <a:off x="179512" y="28800"/>
            <a:ext cx="8784000" cy="468000"/>
          </a:xfrm>
        </p:spPr>
        <p:txBody>
          <a:bodyPr tIns="45720">
            <a:normAutofit/>
          </a:bodyPr>
          <a:lstStyle>
            <a:lvl1pPr>
              <a:defRPr sz="2400">
                <a:solidFill>
                  <a:schemeClr val="tx1"/>
                </a:solidFill>
              </a:defRPr>
            </a:lvl1pPr>
          </a:lstStyle>
          <a:p>
            <a:r>
              <a:rPr kumimoji="1" lang="en-US" altLang="ja-JP" dirty="0" smtClean="0"/>
              <a:t>Enter the title.</a:t>
            </a:r>
            <a:endParaRPr kumimoji="1" lang="ja-JP" altLang="en-US" dirty="0"/>
          </a:p>
        </p:txBody>
      </p:sp>
      <p:sp>
        <p:nvSpPr>
          <p:cNvPr id="6" name="テキスト プレースホルダー"/>
          <p:cNvSpPr>
            <a:spLocks noGrp="1"/>
          </p:cNvSpPr>
          <p:nvPr>
            <p:ph type="body" sz="quarter" idx="11" hasCustomPrompt="1"/>
          </p:nvPr>
        </p:nvSpPr>
        <p:spPr bwMode="gray">
          <a:xfrm>
            <a:off x="179512" y="612000"/>
            <a:ext cx="8784000" cy="756000"/>
          </a:xfrm>
          <a:prstGeom prst="roundRect">
            <a:avLst>
              <a:gd name="adj" fmla="val 9538"/>
            </a:avLst>
          </a:prstGeom>
          <a:solidFill>
            <a:schemeClr val="accent6">
              <a:lumMod val="75000"/>
              <a:lumOff val="25000"/>
            </a:schemeClr>
          </a:solidFill>
          <a:effectLst>
            <a:outerShdw blurRad="50800" dist="38100" dir="5400000" algn="t" rotWithShape="0">
              <a:prstClr val="black">
                <a:alpha val="40000"/>
              </a:prstClr>
            </a:outerShdw>
          </a:effectLst>
        </p:spPr>
        <p:txBody>
          <a:bodyPr tIns="45720" bIns="46800" anchor="ctr" anchorCtr="0">
            <a:noAutofit/>
          </a:bodyPr>
          <a:lstStyle>
            <a:lvl1pPr marL="0" indent="0" algn="l" eaLnBrk="1" hangingPunct="1">
              <a:spcBef>
                <a:spcPts val="0"/>
              </a:spcBef>
              <a:buNone/>
              <a:defRPr>
                <a:solidFill>
                  <a:schemeClr val="bg1"/>
                </a:solidFill>
              </a:defRPr>
            </a:lvl1pPr>
            <a:lvl2pPr marL="72000" indent="0">
              <a:buNone/>
              <a:defRPr/>
            </a:lvl2pPr>
            <a:lvl3pPr marL="222962" indent="0">
              <a:buNone/>
              <a:defRPr/>
            </a:lvl3pPr>
            <a:lvl4pPr marL="327787" indent="0">
              <a:buNone/>
              <a:defRPr/>
            </a:lvl4pPr>
            <a:lvl5pPr marL="311400" indent="0">
              <a:buNone/>
              <a:defRPr/>
            </a:lvl5pPr>
          </a:lstStyle>
          <a:p>
            <a:pPr marL="0" lvl="0" indent="0" hangingPunct="1">
              <a:buNone/>
            </a:pPr>
            <a:r>
              <a:rPr kumimoji="1" lang="en-US" altLang="ja-JP" dirty="0" smtClean="0"/>
              <a:t>Use this layout for a two-line headline</a:t>
            </a:r>
            <a:endParaRPr kumimoji="1" lang="ja-JP" altLang="en-US" dirty="0"/>
          </a:p>
        </p:txBody>
      </p:sp>
      <p:sp>
        <p:nvSpPr>
          <p:cNvPr id="9" name="コンテンツ プレースホルダー"/>
          <p:cNvSpPr>
            <a:spLocks noGrp="1"/>
          </p:cNvSpPr>
          <p:nvPr>
            <p:ph sz="quarter" idx="12" hasCustomPrompt="1"/>
          </p:nvPr>
        </p:nvSpPr>
        <p:spPr bwMode="gray">
          <a:xfrm>
            <a:off x="179512" y="1476000"/>
            <a:ext cx="8784976" cy="3364288"/>
          </a:xfrm>
        </p:spPr>
        <p:txBody>
          <a:bodyPr vert="horz" lIns="90000" tIns="45720" rIns="90000" bIns="45720" rtlCol="0">
            <a:normAutofit/>
          </a:bodyPr>
          <a:lstStyle>
            <a:lvl1pPr marL="180000" indent="-180000" eaLnBrk="1" hangingPunct="1">
              <a:spcBef>
                <a:spcPts val="50"/>
              </a:spcBef>
              <a:buClr>
                <a:schemeClr val="bg1"/>
              </a:buClr>
              <a:defRPr lang="ja-JP" altLang="en-US" baseline="0" dirty="0" smtClean="0">
                <a:solidFill>
                  <a:schemeClr val="bg1"/>
                </a:solidFill>
              </a:defRPr>
            </a:lvl1pPr>
            <a:lvl2pPr marL="360000" indent="-180000" eaLnBrk="1" hangingPunct="1">
              <a:spcBef>
                <a:spcPts val="500"/>
              </a:spcBef>
              <a:buClr>
                <a:schemeClr val="bg1"/>
              </a:buClr>
              <a:defRPr lang="ja-JP" altLang="en-US" baseline="0" dirty="0" smtClean="0">
                <a:solidFill>
                  <a:schemeClr val="bg1"/>
                </a:solidFill>
              </a:defRPr>
            </a:lvl2pPr>
            <a:lvl3pPr marL="468000" indent="-108000" eaLnBrk="1" hangingPunct="1">
              <a:spcBef>
                <a:spcPts val="500"/>
              </a:spcBef>
              <a:buClr>
                <a:schemeClr val="bg1"/>
              </a:buClr>
              <a:defRPr lang="ja-JP" altLang="en-US" baseline="0" dirty="0" smtClean="0">
                <a:solidFill>
                  <a:schemeClr val="bg1"/>
                </a:solidFill>
              </a:defRPr>
            </a:lvl3pPr>
            <a:lvl4pPr marL="576000" indent="-108000" eaLnBrk="1" hangingPunct="1">
              <a:spcBef>
                <a:spcPts val="500"/>
              </a:spcBef>
              <a:buClr>
                <a:schemeClr val="bg1"/>
              </a:buClr>
              <a:defRPr lang="ja-JP" altLang="en-US" baseline="0" dirty="0" smtClean="0">
                <a:solidFill>
                  <a:schemeClr val="bg1"/>
                </a:solidFill>
              </a:defRPr>
            </a:lvl4pPr>
            <a:lvl5pPr marL="252000" indent="180000" eaLnBrk="1" hangingPunct="1">
              <a:buClr>
                <a:schemeClr val="bg1"/>
              </a:buClr>
              <a:defRPr lang="ja-JP" altLang="en-US" baseline="0" dirty="0">
                <a:solidFill>
                  <a:schemeClr val="bg1"/>
                </a:solidFill>
              </a:defRPr>
            </a:lvl5pPr>
          </a:lstStyle>
          <a:p>
            <a:pPr lvl="0"/>
            <a:r>
              <a:rPr kumimoji="1" lang="en-US" altLang="ja-JP" dirty="0" smtClean="0"/>
              <a:t>Enter the text.</a:t>
            </a:r>
            <a:endParaRPr kumimoji="1" lang="ja-JP" altLang="en-US" dirty="0" smtClean="0"/>
          </a:p>
          <a:p>
            <a:pPr lvl="1"/>
            <a:r>
              <a:rPr kumimoji="1" lang="en-US" altLang="ja-JP" dirty="0" smtClean="0"/>
              <a:t>Second level</a:t>
            </a:r>
            <a:endParaRPr kumimoji="1" lang="ja-JP" altLang="en-US" dirty="0" smtClean="0"/>
          </a:p>
          <a:p>
            <a:pPr lvl="2"/>
            <a:r>
              <a:rPr kumimoji="1" lang="en-US" altLang="ja-JP" dirty="0" smtClean="0"/>
              <a:t>Third level</a:t>
            </a:r>
            <a:endParaRPr kumimoji="1" lang="ja-JP" altLang="en-US" dirty="0" smtClean="0"/>
          </a:p>
          <a:p>
            <a:pPr lvl="3"/>
            <a:r>
              <a:rPr kumimoji="1" lang="en-US" altLang="ja-JP" dirty="0" smtClean="0"/>
              <a:t>Fourth level</a:t>
            </a:r>
            <a:endParaRPr kumimoji="1" lang="ja-JP" altLang="en-US" dirty="0" smtClean="0"/>
          </a:p>
        </p:txBody>
      </p:sp>
    </p:spTree>
    <p:extLst>
      <p:ext uri="{BB962C8B-B14F-4D97-AF65-F5344CB8AC3E}">
        <p14:creationId xmlns:p14="http://schemas.microsoft.com/office/powerpoint/2010/main" val="306301274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blue)">
    <p:bg bwMode="ltGray">
      <p:bgPr>
        <a:solidFill>
          <a:schemeClr val="accent6"/>
        </a:solidFill>
        <a:effectLst/>
      </p:bgPr>
    </p:bg>
    <p:spTree>
      <p:nvGrpSpPr>
        <p:cNvPr id="1" name=""/>
        <p:cNvGrpSpPr/>
        <p:nvPr/>
      </p:nvGrpSpPr>
      <p:grpSpPr>
        <a:xfrm>
          <a:off x="0" y="0"/>
          <a:ext cx="0" cy="0"/>
          <a:chOff x="0" y="0"/>
          <a:chExt cx="0" cy="0"/>
        </a:xfrm>
      </p:grpSpPr>
      <p:pic>
        <p:nvPicPr>
          <p:cNvPr id="6" name="図 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bwMode="ltGray">
          <a:xfrm>
            <a:off x="-10800" y="0"/>
            <a:ext cx="9165600" cy="530636"/>
          </a:xfrm>
          <a:prstGeom prst="rect">
            <a:avLst/>
          </a:prstGeom>
        </p:spPr>
      </p:pic>
      <p:sp>
        <p:nvSpPr>
          <p:cNvPr id="12" name="タイトル"/>
          <p:cNvSpPr>
            <a:spLocks noGrp="1"/>
          </p:cNvSpPr>
          <p:nvPr>
            <p:ph type="title" hasCustomPrompt="1"/>
          </p:nvPr>
        </p:nvSpPr>
        <p:spPr bwMode="gray">
          <a:xfrm>
            <a:off x="179513" y="28800"/>
            <a:ext cx="8784000" cy="468000"/>
          </a:xfrm>
        </p:spPr>
        <p:txBody>
          <a:bodyPr>
            <a:noAutofit/>
          </a:bodyPr>
          <a:lstStyle>
            <a:lvl1pPr>
              <a:defRPr sz="2400">
                <a:solidFill>
                  <a:schemeClr val="tx1"/>
                </a:solidFill>
              </a:defRPr>
            </a:lvl1pPr>
          </a:lstStyle>
          <a:p>
            <a:r>
              <a:rPr kumimoji="1" lang="en-US" altLang="ja-JP" dirty="0" smtClean="0"/>
              <a:t>Enter the title.</a:t>
            </a:r>
            <a:endParaRPr kumimoji="1" lang="ja-JP" altLang="en-US" dirty="0"/>
          </a:p>
        </p:txBody>
      </p:sp>
      <p:sp>
        <p:nvSpPr>
          <p:cNvPr id="10" name="コンテンツ プレースホルダー"/>
          <p:cNvSpPr>
            <a:spLocks noGrp="1"/>
          </p:cNvSpPr>
          <p:nvPr>
            <p:ph sz="quarter" idx="12" hasCustomPrompt="1"/>
          </p:nvPr>
        </p:nvSpPr>
        <p:spPr bwMode="gray">
          <a:xfrm>
            <a:off x="179512" y="612000"/>
            <a:ext cx="4248472" cy="4228288"/>
          </a:xfrm>
        </p:spPr>
        <p:txBody>
          <a:bodyPr vert="horz" lIns="90000" tIns="46800" rIns="90000" bIns="45720" rtlCol="0">
            <a:normAutofit/>
          </a:bodyPr>
          <a:lstStyle>
            <a:lvl1pPr marL="180000" indent="-180000" eaLnBrk="1" hangingPunct="1">
              <a:spcBef>
                <a:spcPts val="50"/>
              </a:spcBef>
              <a:buClr>
                <a:schemeClr val="bg1"/>
              </a:buClr>
              <a:defRPr lang="ja-JP" altLang="en-US" baseline="0" dirty="0" smtClean="0">
                <a:solidFill>
                  <a:schemeClr val="bg1"/>
                </a:solidFill>
              </a:defRPr>
            </a:lvl1pPr>
            <a:lvl2pPr marL="360000" indent="-180000" eaLnBrk="1" hangingPunct="1">
              <a:spcBef>
                <a:spcPts val="500"/>
              </a:spcBef>
              <a:buClr>
                <a:schemeClr val="bg1"/>
              </a:buClr>
              <a:defRPr lang="ja-JP" altLang="en-US" baseline="0" dirty="0" smtClean="0">
                <a:solidFill>
                  <a:schemeClr val="bg1"/>
                </a:solidFill>
              </a:defRPr>
            </a:lvl2pPr>
            <a:lvl3pPr marL="468000" indent="-108000" eaLnBrk="1" hangingPunct="1">
              <a:spcBef>
                <a:spcPts val="500"/>
              </a:spcBef>
              <a:buClr>
                <a:schemeClr val="bg1"/>
              </a:buClr>
              <a:defRPr lang="ja-JP" altLang="en-US" baseline="0" dirty="0" smtClean="0">
                <a:solidFill>
                  <a:schemeClr val="bg1"/>
                </a:solidFill>
              </a:defRPr>
            </a:lvl3pPr>
            <a:lvl4pPr marL="576000" indent="-108000" eaLnBrk="1" hangingPunct="1">
              <a:spcBef>
                <a:spcPts val="500"/>
              </a:spcBef>
              <a:buClr>
                <a:schemeClr val="bg1"/>
              </a:buClr>
              <a:defRPr lang="ja-JP" altLang="en-US" baseline="0" dirty="0" smtClean="0">
                <a:solidFill>
                  <a:schemeClr val="bg1"/>
                </a:solidFill>
              </a:defRPr>
            </a:lvl4pPr>
            <a:lvl5pPr marL="252000" indent="180000" eaLnBrk="1" hangingPunct="1">
              <a:buClr>
                <a:schemeClr val="bg1"/>
              </a:buClr>
              <a:defRPr lang="ja-JP" altLang="en-US" baseline="0" dirty="0">
                <a:solidFill>
                  <a:schemeClr val="bg1"/>
                </a:solidFill>
              </a:defRPr>
            </a:lvl5pPr>
          </a:lstStyle>
          <a:p>
            <a:pPr lvl="0"/>
            <a:r>
              <a:rPr kumimoji="1" lang="en-US" altLang="ja-JP" dirty="0" smtClean="0"/>
              <a:t>Enter the text.</a:t>
            </a:r>
            <a:endParaRPr kumimoji="1" lang="ja-JP" altLang="en-US" dirty="0" smtClean="0"/>
          </a:p>
          <a:p>
            <a:pPr lvl="1"/>
            <a:r>
              <a:rPr kumimoji="1" lang="en-US" altLang="ja-JP" dirty="0" smtClean="0"/>
              <a:t>Second level</a:t>
            </a:r>
            <a:endParaRPr kumimoji="1" lang="ja-JP" altLang="en-US" dirty="0" smtClean="0"/>
          </a:p>
          <a:p>
            <a:pPr lvl="2"/>
            <a:r>
              <a:rPr kumimoji="1" lang="en-US" altLang="ja-JP" dirty="0" smtClean="0"/>
              <a:t>Third level</a:t>
            </a:r>
            <a:endParaRPr kumimoji="1" lang="ja-JP" altLang="en-US" dirty="0" smtClean="0"/>
          </a:p>
          <a:p>
            <a:pPr lvl="3"/>
            <a:r>
              <a:rPr kumimoji="1" lang="en-US" altLang="ja-JP" dirty="0" smtClean="0"/>
              <a:t>Fourth level</a:t>
            </a:r>
            <a:endParaRPr kumimoji="1" lang="ja-JP" altLang="en-US" dirty="0" smtClean="0"/>
          </a:p>
        </p:txBody>
      </p:sp>
      <p:sp>
        <p:nvSpPr>
          <p:cNvPr id="13" name="コンテンツ プレースホルダー"/>
          <p:cNvSpPr>
            <a:spLocks noGrp="1"/>
          </p:cNvSpPr>
          <p:nvPr>
            <p:ph sz="quarter" idx="13" hasCustomPrompt="1"/>
          </p:nvPr>
        </p:nvSpPr>
        <p:spPr bwMode="gray">
          <a:xfrm>
            <a:off x="4715513" y="612000"/>
            <a:ext cx="4248472" cy="4228288"/>
          </a:xfrm>
        </p:spPr>
        <p:txBody>
          <a:bodyPr vert="horz" lIns="90000" tIns="46800" rIns="90000" bIns="45720" rtlCol="0">
            <a:normAutofit/>
          </a:bodyPr>
          <a:lstStyle>
            <a:lvl1pPr marL="180000" indent="-180000" eaLnBrk="1" hangingPunct="1">
              <a:spcBef>
                <a:spcPts val="50"/>
              </a:spcBef>
              <a:buClr>
                <a:schemeClr val="bg1"/>
              </a:buClr>
              <a:defRPr lang="ja-JP" altLang="en-US" baseline="0" dirty="0" smtClean="0">
                <a:solidFill>
                  <a:schemeClr val="bg1"/>
                </a:solidFill>
              </a:defRPr>
            </a:lvl1pPr>
            <a:lvl2pPr marL="360000" indent="-180000" eaLnBrk="1" hangingPunct="1">
              <a:spcBef>
                <a:spcPts val="500"/>
              </a:spcBef>
              <a:buClr>
                <a:schemeClr val="bg1"/>
              </a:buClr>
              <a:defRPr lang="ja-JP" altLang="en-US" baseline="0" dirty="0" smtClean="0">
                <a:solidFill>
                  <a:schemeClr val="bg1"/>
                </a:solidFill>
              </a:defRPr>
            </a:lvl2pPr>
            <a:lvl3pPr marL="468000" indent="-108000" eaLnBrk="1" hangingPunct="1">
              <a:spcBef>
                <a:spcPts val="500"/>
              </a:spcBef>
              <a:buClr>
                <a:schemeClr val="bg1"/>
              </a:buClr>
              <a:defRPr lang="ja-JP" altLang="en-US" baseline="0" dirty="0" smtClean="0">
                <a:solidFill>
                  <a:schemeClr val="bg1"/>
                </a:solidFill>
              </a:defRPr>
            </a:lvl3pPr>
            <a:lvl4pPr marL="576000" indent="-108000" eaLnBrk="1" hangingPunct="1">
              <a:spcBef>
                <a:spcPts val="500"/>
              </a:spcBef>
              <a:buClr>
                <a:schemeClr val="bg1"/>
              </a:buClr>
              <a:defRPr lang="ja-JP" altLang="en-US" baseline="0" dirty="0" smtClean="0">
                <a:solidFill>
                  <a:schemeClr val="bg1"/>
                </a:solidFill>
              </a:defRPr>
            </a:lvl4pPr>
            <a:lvl5pPr marL="252000" indent="180000" eaLnBrk="1" hangingPunct="1">
              <a:buClr>
                <a:schemeClr val="bg1"/>
              </a:buClr>
              <a:defRPr lang="ja-JP" altLang="en-US" baseline="0" dirty="0">
                <a:solidFill>
                  <a:schemeClr val="bg1"/>
                </a:solidFill>
              </a:defRPr>
            </a:lvl5pPr>
          </a:lstStyle>
          <a:p>
            <a:pPr lvl="0"/>
            <a:r>
              <a:rPr kumimoji="1" lang="en-US" altLang="ja-JP" dirty="0" smtClean="0"/>
              <a:t>Enter the text.</a:t>
            </a:r>
            <a:endParaRPr kumimoji="1" lang="ja-JP" altLang="en-US" dirty="0" smtClean="0"/>
          </a:p>
          <a:p>
            <a:pPr lvl="1"/>
            <a:r>
              <a:rPr kumimoji="1" lang="en-US" altLang="ja-JP" dirty="0" smtClean="0"/>
              <a:t>Second level</a:t>
            </a:r>
            <a:endParaRPr kumimoji="1" lang="ja-JP" altLang="en-US" dirty="0" smtClean="0"/>
          </a:p>
          <a:p>
            <a:pPr lvl="2"/>
            <a:r>
              <a:rPr kumimoji="1" lang="en-US" altLang="ja-JP" dirty="0" smtClean="0"/>
              <a:t>Third level</a:t>
            </a:r>
            <a:endParaRPr kumimoji="1" lang="ja-JP" altLang="en-US" dirty="0" smtClean="0"/>
          </a:p>
          <a:p>
            <a:pPr lvl="3"/>
            <a:r>
              <a:rPr kumimoji="1" lang="en-US" altLang="ja-JP" dirty="0" smtClean="0"/>
              <a:t>Fourth level</a:t>
            </a:r>
            <a:endParaRPr kumimoji="1" lang="ja-JP" altLang="en-US" dirty="0" smtClean="0"/>
          </a:p>
        </p:txBody>
      </p:sp>
    </p:spTree>
    <p:extLst>
      <p:ext uri="{BB962C8B-B14F-4D97-AF65-F5344CB8AC3E}">
        <p14:creationId xmlns:p14="http://schemas.microsoft.com/office/powerpoint/2010/main" val="1333123023"/>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blue)">
    <p:bg bwMode="ltGray">
      <p:bgPr>
        <a:solidFill>
          <a:schemeClr val="accent6"/>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1275222"/>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orporate Mark">
    <p:spTree>
      <p:nvGrpSpPr>
        <p:cNvPr id="1" name=""/>
        <p:cNvGrpSpPr/>
        <p:nvPr/>
      </p:nvGrpSpPr>
      <p:grpSpPr>
        <a:xfrm>
          <a:off x="0" y="0"/>
          <a:ext cx="0" cy="0"/>
          <a:chOff x="0" y="0"/>
          <a:chExt cx="0" cy="0"/>
        </a:xfrm>
      </p:grpSpPr>
      <p:pic>
        <p:nvPicPr>
          <p:cNvPr id="4" name="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gray">
          <a:xfrm>
            <a:off x="0" y="0"/>
            <a:ext cx="9144000" cy="5143500"/>
          </a:xfrm>
          <a:prstGeom prst="rect">
            <a:avLst/>
          </a:prstGeom>
        </p:spPr>
      </p:pic>
    </p:spTree>
    <p:extLst>
      <p:ext uri="{BB962C8B-B14F-4D97-AF65-F5344CB8AC3E}">
        <p14:creationId xmlns:p14="http://schemas.microsoft.com/office/powerpoint/2010/main" val="323533272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3" name="Background_Title"/>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ltGray">
          <a:xfrm>
            <a:off x="0" y="0"/>
            <a:ext cx="9144000" cy="5143500"/>
          </a:xfrm>
          <a:prstGeom prst="rect">
            <a:avLst/>
          </a:prstGeom>
        </p:spPr>
      </p:pic>
      <p:sp>
        <p:nvSpPr>
          <p:cNvPr id="4" name="タイトル"/>
          <p:cNvSpPr>
            <a:spLocks noGrp="1"/>
          </p:cNvSpPr>
          <p:nvPr>
            <p:ph type="title" hasCustomPrompt="1"/>
          </p:nvPr>
        </p:nvSpPr>
        <p:spPr bwMode="gray">
          <a:xfrm>
            <a:off x="179513" y="2171206"/>
            <a:ext cx="8784000" cy="528794"/>
          </a:xfrm>
        </p:spPr>
        <p:txBody>
          <a:bodyPr tIns="36000" bIns="0" anchor="b" anchorCtr="0">
            <a:spAutoFit/>
          </a:bodyPr>
          <a:lstStyle>
            <a:lvl1pPr>
              <a:defRPr sz="3200">
                <a:solidFill>
                  <a:schemeClr val="accent6"/>
                </a:solidFill>
                <a:effectLst/>
              </a:defRPr>
            </a:lvl1pPr>
          </a:lstStyle>
          <a:p>
            <a:r>
              <a:rPr kumimoji="1" lang="en-US" altLang="ja-JP" dirty="0" smtClean="0"/>
              <a:t>Enter the title.</a:t>
            </a:r>
            <a:endParaRPr kumimoji="1" lang="ja-JP" altLang="en-US" dirty="0"/>
          </a:p>
        </p:txBody>
      </p:sp>
      <p:sp>
        <p:nvSpPr>
          <p:cNvPr id="7" name="テキスト プレースホルダー"/>
          <p:cNvSpPr>
            <a:spLocks noGrp="1"/>
          </p:cNvSpPr>
          <p:nvPr>
            <p:ph type="body" sz="quarter" idx="11" hasCustomPrompt="1"/>
          </p:nvPr>
        </p:nvSpPr>
        <p:spPr>
          <a:xfrm>
            <a:off x="179388" y="1043999"/>
            <a:ext cx="6048375" cy="360000"/>
          </a:xfrm>
        </p:spPr>
        <p:txBody>
          <a:bodyPr>
            <a:noAutofit/>
          </a:bodyPr>
          <a:lstStyle>
            <a:lvl1pPr marL="0" indent="0">
              <a:buNone/>
              <a:defRPr sz="1800"/>
            </a:lvl1pPr>
            <a:lvl2pPr marL="72000" indent="0">
              <a:buNone/>
              <a:defRPr/>
            </a:lvl2pPr>
            <a:lvl3pPr marL="222962" indent="0">
              <a:buNone/>
              <a:defRPr/>
            </a:lvl3pPr>
            <a:lvl4pPr marL="327787" indent="0">
              <a:buNone/>
              <a:defRPr/>
            </a:lvl4pPr>
            <a:lvl5pPr marL="311400" indent="0">
              <a:buNone/>
              <a:defRPr/>
            </a:lvl5pPr>
          </a:lstStyle>
          <a:p>
            <a:r>
              <a:rPr lang="en-US" altLang="ja-JP" dirty="0" smtClean="0"/>
              <a:t>Enter the addressee as required.</a:t>
            </a:r>
            <a:endParaRPr lang="ja-JP" altLang="en-US" dirty="0"/>
          </a:p>
        </p:txBody>
      </p:sp>
      <p:sp>
        <p:nvSpPr>
          <p:cNvPr id="5" name="テキスト プレースホルダー"/>
          <p:cNvSpPr>
            <a:spLocks noGrp="1"/>
          </p:cNvSpPr>
          <p:nvPr>
            <p:ph type="body" sz="quarter" idx="10" hasCustomPrompt="1"/>
          </p:nvPr>
        </p:nvSpPr>
        <p:spPr bwMode="invGray">
          <a:xfrm>
            <a:off x="179513" y="3019564"/>
            <a:ext cx="6552727" cy="710067"/>
          </a:xfrm>
        </p:spPr>
        <p:txBody>
          <a:bodyPr wrap="square">
            <a:spAutoFit/>
          </a:bodyPr>
          <a:lstStyle>
            <a:lvl1pPr marL="0" indent="0">
              <a:buNone/>
              <a:defRPr sz="2000" baseline="0">
                <a:solidFill>
                  <a:schemeClr val="bg1"/>
                </a:solidFill>
              </a:defRPr>
            </a:lvl1pPr>
            <a:lvl2pPr marL="72000" indent="0">
              <a:buNone/>
              <a:defRPr>
                <a:solidFill>
                  <a:schemeClr val="bg1"/>
                </a:solidFill>
              </a:defRPr>
            </a:lvl2pPr>
            <a:lvl3pPr marL="222962" indent="0">
              <a:buNone/>
              <a:defRPr>
                <a:solidFill>
                  <a:schemeClr val="bg1"/>
                </a:solidFill>
              </a:defRPr>
            </a:lvl3pPr>
            <a:lvl4pPr marL="327787" indent="0">
              <a:buNone/>
              <a:defRPr>
                <a:solidFill>
                  <a:schemeClr val="bg1"/>
                </a:solidFill>
              </a:defRPr>
            </a:lvl4pPr>
            <a:lvl5pPr marL="311400" indent="0">
              <a:buNone/>
              <a:defRPr>
                <a:solidFill>
                  <a:schemeClr val="bg1"/>
                </a:solidFill>
              </a:defRPr>
            </a:lvl5pPr>
          </a:lstStyle>
          <a:p>
            <a:pPr lvl="0"/>
            <a:r>
              <a:rPr kumimoji="1" lang="en-US" altLang="ja-JP" dirty="0" smtClean="0"/>
              <a:t>Date, name and affiliation of author, etc.</a:t>
            </a:r>
            <a:br>
              <a:rPr kumimoji="1" lang="en-US" altLang="ja-JP" dirty="0" smtClean="0"/>
            </a:br>
            <a:r>
              <a:rPr kumimoji="1" lang="en-US" altLang="ja-JP" dirty="0" smtClean="0"/>
              <a:t> (Start a new line as appropriate.)</a:t>
            </a:r>
          </a:p>
        </p:txBody>
      </p:sp>
    </p:spTree>
    <p:extLst>
      <p:ext uri="{BB962C8B-B14F-4D97-AF65-F5344CB8AC3E}">
        <p14:creationId xmlns:p14="http://schemas.microsoft.com/office/powerpoint/2010/main" val="233203815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blue)">
    <p:bg bwMode="ltGray">
      <p:bgPr>
        <a:solidFill>
          <a:schemeClr val="accent6"/>
        </a:solidFill>
        <a:effectLst/>
      </p:bgPr>
    </p:bg>
    <p:spTree>
      <p:nvGrpSpPr>
        <p:cNvPr id="1" name=""/>
        <p:cNvGrpSpPr/>
        <p:nvPr/>
      </p:nvGrpSpPr>
      <p:grpSpPr>
        <a:xfrm>
          <a:off x="0" y="0"/>
          <a:ext cx="0" cy="0"/>
          <a:chOff x="0" y="0"/>
          <a:chExt cx="0" cy="0"/>
        </a:xfrm>
      </p:grpSpPr>
      <p:pic>
        <p:nvPicPr>
          <p:cNvPr id="5" name="Background_TitleBlue"/>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ltGray">
          <a:xfrm>
            <a:off x="0" y="0"/>
            <a:ext cx="9144000" cy="5143500"/>
          </a:xfrm>
          <a:prstGeom prst="rect">
            <a:avLst/>
          </a:prstGeom>
        </p:spPr>
      </p:pic>
      <p:sp>
        <p:nvSpPr>
          <p:cNvPr id="13" name="タイトル"/>
          <p:cNvSpPr>
            <a:spLocks noGrp="1"/>
          </p:cNvSpPr>
          <p:nvPr>
            <p:ph type="title" hasCustomPrompt="1"/>
          </p:nvPr>
        </p:nvSpPr>
        <p:spPr bwMode="invGray">
          <a:xfrm>
            <a:off x="180000" y="1988543"/>
            <a:ext cx="8784000" cy="528794"/>
          </a:xfrm>
        </p:spPr>
        <p:txBody>
          <a:bodyPr anchor="b" anchorCtr="0">
            <a:spAutoFit/>
          </a:bodyPr>
          <a:lstStyle>
            <a:lvl1pPr algn="l">
              <a:defRPr sz="3200">
                <a:solidFill>
                  <a:schemeClr val="bg1"/>
                </a:solidFill>
                <a:effectLst/>
              </a:defRPr>
            </a:lvl1pPr>
          </a:lstStyle>
          <a:p>
            <a:r>
              <a:rPr kumimoji="1" lang="en-US" altLang="ja-JP" dirty="0" smtClean="0"/>
              <a:t>Enter the title.</a:t>
            </a:r>
            <a:endParaRPr kumimoji="1" lang="ja-JP" altLang="en-US" dirty="0"/>
          </a:p>
        </p:txBody>
      </p:sp>
      <p:sp>
        <p:nvSpPr>
          <p:cNvPr id="16" name="テキスト プレースホルダー"/>
          <p:cNvSpPr>
            <a:spLocks noGrp="1"/>
          </p:cNvSpPr>
          <p:nvPr>
            <p:ph type="body" sz="quarter" idx="10" hasCustomPrompt="1"/>
          </p:nvPr>
        </p:nvSpPr>
        <p:spPr bwMode="invGray">
          <a:xfrm>
            <a:off x="179513" y="2836901"/>
            <a:ext cx="6768975" cy="710067"/>
          </a:xfrm>
        </p:spPr>
        <p:txBody>
          <a:bodyPr wrap="square">
            <a:spAutoFit/>
          </a:bodyPr>
          <a:lstStyle>
            <a:lvl1pPr marL="0" indent="0" algn="l">
              <a:buNone/>
              <a:defRPr sz="2000">
                <a:solidFill>
                  <a:schemeClr val="bg1"/>
                </a:solidFill>
              </a:defRPr>
            </a:lvl1pPr>
            <a:lvl2pPr marL="72000" indent="0">
              <a:buNone/>
              <a:defRPr>
                <a:solidFill>
                  <a:schemeClr val="bg1"/>
                </a:solidFill>
              </a:defRPr>
            </a:lvl2pPr>
            <a:lvl3pPr marL="222962" indent="0">
              <a:buNone/>
              <a:defRPr>
                <a:solidFill>
                  <a:schemeClr val="bg1"/>
                </a:solidFill>
              </a:defRPr>
            </a:lvl3pPr>
            <a:lvl4pPr marL="327787" indent="0">
              <a:buNone/>
              <a:defRPr>
                <a:solidFill>
                  <a:schemeClr val="bg1"/>
                </a:solidFill>
              </a:defRPr>
            </a:lvl4pPr>
            <a:lvl5pPr marL="311400" indent="0">
              <a:buNone/>
              <a:defRPr>
                <a:solidFill>
                  <a:schemeClr val="bg1"/>
                </a:solidFill>
              </a:defRPr>
            </a:lvl5pPr>
          </a:lstStyle>
          <a:p>
            <a:pPr lvl="0"/>
            <a:r>
              <a:rPr kumimoji="1" lang="en-US" altLang="ja-JP" dirty="0" smtClean="0"/>
              <a:t>Date, name and affiliation of author, etc.</a:t>
            </a:r>
            <a:br>
              <a:rPr kumimoji="1" lang="en-US" altLang="ja-JP" dirty="0" smtClean="0"/>
            </a:br>
            <a:r>
              <a:rPr kumimoji="1" lang="en-US" altLang="ja-JP" dirty="0" smtClean="0"/>
              <a:t> (Start a new line as appropriate.)</a:t>
            </a:r>
            <a:endParaRPr kumimoji="1" lang="ja-JP" altLang="en-US" dirty="0"/>
          </a:p>
        </p:txBody>
      </p:sp>
    </p:spTree>
    <p:extLst>
      <p:ext uri="{BB962C8B-B14F-4D97-AF65-F5344CB8AC3E}">
        <p14:creationId xmlns:p14="http://schemas.microsoft.com/office/powerpoint/2010/main" val="327765625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_Title Slide(blue)">
    <p:bg bwMode="ltGray">
      <p:bgPr>
        <a:solidFill>
          <a:schemeClr val="accent6"/>
        </a:solidFill>
        <a:effectLst/>
      </p:bgPr>
    </p:bg>
    <p:spTree>
      <p:nvGrpSpPr>
        <p:cNvPr id="1" name=""/>
        <p:cNvGrpSpPr/>
        <p:nvPr/>
      </p:nvGrpSpPr>
      <p:grpSpPr>
        <a:xfrm>
          <a:off x="0" y="0"/>
          <a:ext cx="0" cy="0"/>
          <a:chOff x="0" y="0"/>
          <a:chExt cx="0" cy="0"/>
        </a:xfrm>
      </p:grpSpPr>
      <p:pic>
        <p:nvPicPr>
          <p:cNvPr id="5" name="Background_TitleBlue"/>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ltGray">
          <a:xfrm>
            <a:off x="0" y="0"/>
            <a:ext cx="9144000" cy="5143500"/>
          </a:xfrm>
          <a:prstGeom prst="rect">
            <a:avLst/>
          </a:prstGeom>
        </p:spPr>
      </p:pic>
      <p:sp>
        <p:nvSpPr>
          <p:cNvPr id="13" name="タイトル"/>
          <p:cNvSpPr>
            <a:spLocks noGrp="1"/>
          </p:cNvSpPr>
          <p:nvPr>
            <p:ph type="title" hasCustomPrompt="1"/>
          </p:nvPr>
        </p:nvSpPr>
        <p:spPr bwMode="invGray">
          <a:xfrm>
            <a:off x="180000" y="1988543"/>
            <a:ext cx="8784000" cy="528794"/>
          </a:xfrm>
        </p:spPr>
        <p:txBody>
          <a:bodyPr anchor="b" anchorCtr="0">
            <a:spAutoFit/>
          </a:bodyPr>
          <a:lstStyle>
            <a:lvl1pPr algn="l">
              <a:defRPr sz="3200">
                <a:solidFill>
                  <a:schemeClr val="bg1"/>
                </a:solidFill>
                <a:effectLst/>
              </a:defRPr>
            </a:lvl1pPr>
          </a:lstStyle>
          <a:p>
            <a:r>
              <a:rPr kumimoji="1" lang="en-US" altLang="ja-JP" dirty="0" smtClean="0"/>
              <a:t>Enter the title.</a:t>
            </a:r>
            <a:endParaRPr kumimoji="1" lang="ja-JP" altLang="en-US" dirty="0"/>
          </a:p>
        </p:txBody>
      </p:sp>
      <p:sp>
        <p:nvSpPr>
          <p:cNvPr id="16" name="テキスト プレースホルダー"/>
          <p:cNvSpPr>
            <a:spLocks noGrp="1"/>
          </p:cNvSpPr>
          <p:nvPr>
            <p:ph type="body" sz="quarter" idx="10" hasCustomPrompt="1"/>
          </p:nvPr>
        </p:nvSpPr>
        <p:spPr bwMode="invGray">
          <a:xfrm>
            <a:off x="179513" y="2836901"/>
            <a:ext cx="6768975" cy="710067"/>
          </a:xfrm>
        </p:spPr>
        <p:txBody>
          <a:bodyPr wrap="square">
            <a:spAutoFit/>
          </a:bodyPr>
          <a:lstStyle>
            <a:lvl1pPr marL="0" indent="0" algn="l">
              <a:buNone/>
              <a:defRPr sz="2000">
                <a:solidFill>
                  <a:schemeClr val="bg1"/>
                </a:solidFill>
              </a:defRPr>
            </a:lvl1pPr>
            <a:lvl2pPr marL="72000" indent="0">
              <a:buNone/>
              <a:defRPr>
                <a:solidFill>
                  <a:schemeClr val="bg1"/>
                </a:solidFill>
              </a:defRPr>
            </a:lvl2pPr>
            <a:lvl3pPr marL="222962" indent="0">
              <a:buNone/>
              <a:defRPr>
                <a:solidFill>
                  <a:schemeClr val="bg1"/>
                </a:solidFill>
              </a:defRPr>
            </a:lvl3pPr>
            <a:lvl4pPr marL="327787" indent="0">
              <a:buNone/>
              <a:defRPr>
                <a:solidFill>
                  <a:schemeClr val="bg1"/>
                </a:solidFill>
              </a:defRPr>
            </a:lvl4pPr>
            <a:lvl5pPr marL="311400" indent="0">
              <a:buNone/>
              <a:defRPr>
                <a:solidFill>
                  <a:schemeClr val="bg1"/>
                </a:solidFill>
              </a:defRPr>
            </a:lvl5pPr>
          </a:lstStyle>
          <a:p>
            <a:pPr lvl="0"/>
            <a:r>
              <a:rPr kumimoji="1" lang="en-US" altLang="ja-JP" dirty="0" smtClean="0"/>
              <a:t>Date, name and affiliation of author, etc.</a:t>
            </a:r>
            <a:br>
              <a:rPr kumimoji="1" lang="en-US" altLang="ja-JP" dirty="0" smtClean="0"/>
            </a:br>
            <a:r>
              <a:rPr kumimoji="1" lang="en-US" altLang="ja-JP" dirty="0" smtClean="0"/>
              <a:t> (Start a new line as appropriate.)</a:t>
            </a:r>
            <a:endParaRPr kumimoji="1" lang="ja-JP" altLang="en-US" dirty="0"/>
          </a:p>
        </p:txBody>
      </p:sp>
    </p:spTree>
    <p:extLst>
      <p:ext uri="{BB962C8B-B14F-4D97-AF65-F5344CB8AC3E}">
        <p14:creationId xmlns:p14="http://schemas.microsoft.com/office/powerpoint/2010/main" val="202595889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_Table of Contents">
    <p:spTree>
      <p:nvGrpSpPr>
        <p:cNvPr id="1" name=""/>
        <p:cNvGrpSpPr/>
        <p:nvPr/>
      </p:nvGrpSpPr>
      <p:grpSpPr>
        <a:xfrm>
          <a:off x="0" y="0"/>
          <a:ext cx="0" cy="0"/>
          <a:chOff x="0" y="0"/>
          <a:chExt cx="0" cy="0"/>
        </a:xfrm>
      </p:grpSpPr>
      <p:pic>
        <p:nvPicPr>
          <p:cNvPr id="3" name="Background_Contents"/>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ltGray">
          <a:xfrm>
            <a:off x="0" y="0"/>
            <a:ext cx="9144000" cy="5143500"/>
          </a:xfrm>
          <a:prstGeom prst="rect">
            <a:avLst/>
          </a:prstGeom>
        </p:spPr>
      </p:pic>
      <p:sp>
        <p:nvSpPr>
          <p:cNvPr id="2" name="タイトル"/>
          <p:cNvSpPr>
            <a:spLocks noGrp="1"/>
          </p:cNvSpPr>
          <p:nvPr>
            <p:ph type="title" hasCustomPrompt="1"/>
          </p:nvPr>
        </p:nvSpPr>
        <p:spPr bwMode="gray">
          <a:xfrm>
            <a:off x="1403647" y="333412"/>
            <a:ext cx="7560000" cy="461665"/>
          </a:xfrm>
        </p:spPr>
        <p:txBody>
          <a:bodyPr vert="horz" wrap="square" lIns="91440" tIns="45720" rIns="91440" bIns="45720" rtlCol="0" anchor="b">
            <a:spAutoFit/>
          </a:bodyPr>
          <a:lstStyle>
            <a:lvl1pPr>
              <a:defRPr lang="ja-JP" altLang="en-US" dirty="0">
                <a:solidFill>
                  <a:schemeClr val="tx2">
                    <a:lumMod val="65000"/>
                    <a:lumOff val="35000"/>
                  </a:schemeClr>
                </a:solidFill>
              </a:defRPr>
            </a:lvl1pPr>
          </a:lstStyle>
          <a:p>
            <a:pPr lvl="0"/>
            <a:r>
              <a:rPr kumimoji="1" lang="en-US" altLang="ja-JP" dirty="0" smtClean="0"/>
              <a:t>Enter the title of the table of contents.</a:t>
            </a:r>
            <a:endParaRPr kumimoji="1" lang="ja-JP" altLang="en-US" dirty="0"/>
          </a:p>
        </p:txBody>
      </p:sp>
      <p:sp>
        <p:nvSpPr>
          <p:cNvPr id="5" name="テキスト プレースホルダー"/>
          <p:cNvSpPr>
            <a:spLocks noGrp="1"/>
          </p:cNvSpPr>
          <p:nvPr>
            <p:ph type="body" sz="quarter" idx="10" hasCustomPrompt="1"/>
          </p:nvPr>
        </p:nvSpPr>
        <p:spPr bwMode="gray">
          <a:xfrm>
            <a:off x="1403648" y="931814"/>
            <a:ext cx="7559377" cy="3728168"/>
          </a:xfrm>
        </p:spPr>
        <p:txBody>
          <a:bodyPr vert="horz" wrap="square" lIns="91440" tIns="45720" rIns="91440" bIns="45720" rtlCol="0">
            <a:noAutofit/>
          </a:bodyPr>
          <a:lstStyle>
            <a:lvl1pPr marL="0" indent="0">
              <a:buNone/>
              <a:defRPr lang="en-US" altLang="ja-JP" sz="2000" dirty="0" smtClean="0"/>
            </a:lvl1pPr>
            <a:lvl2pPr marL="72000" indent="0">
              <a:buNone/>
              <a:defRPr lang="ja-JP" altLang="en-US" sz="1600" dirty="0" smtClean="0"/>
            </a:lvl2pPr>
            <a:lvl3pPr marL="222962" indent="0">
              <a:buNone/>
              <a:defRPr lang="ja-JP" altLang="en-US" sz="1200" dirty="0" smtClean="0"/>
            </a:lvl3pPr>
            <a:lvl4pPr marL="327787" indent="0">
              <a:buNone/>
              <a:defRPr lang="ja-JP" altLang="en-US" sz="1100" dirty="0" smtClean="0"/>
            </a:lvl4pPr>
          </a:lstStyle>
          <a:p>
            <a:pPr lvl="0"/>
            <a:r>
              <a:rPr kumimoji="1" lang="en-US" altLang="ja-JP" dirty="0" smtClean="0"/>
              <a:t>Enter the items in the table of contents.</a:t>
            </a:r>
          </a:p>
          <a:p>
            <a:pPr lvl="1"/>
            <a:r>
              <a:rPr kumimoji="1" lang="en-US" altLang="ja-JP" dirty="0" smtClean="0"/>
              <a:t>Second level</a:t>
            </a:r>
            <a:endParaRPr kumimoji="1" lang="ja-JP" altLang="en-US" dirty="0" smtClean="0"/>
          </a:p>
          <a:p>
            <a:pPr lvl="2"/>
            <a:r>
              <a:rPr kumimoji="1" lang="en-US" altLang="ja-JP" dirty="0" smtClean="0"/>
              <a:t>Third level</a:t>
            </a:r>
            <a:endParaRPr kumimoji="1" lang="ja-JP" altLang="en-US" dirty="0" smtClean="0"/>
          </a:p>
          <a:p>
            <a:pPr lvl="3"/>
            <a:r>
              <a:rPr kumimoji="1" lang="en-US" altLang="ja-JP" dirty="0" smtClean="0"/>
              <a:t>Fourth level</a:t>
            </a:r>
            <a:endParaRPr kumimoji="1" lang="ja-JP" altLang="en-US" dirty="0" smtClean="0"/>
          </a:p>
        </p:txBody>
      </p:sp>
    </p:spTree>
    <p:extLst>
      <p:ext uri="{BB962C8B-B14F-4D97-AF65-F5344CB8AC3E}">
        <p14:creationId xmlns:p14="http://schemas.microsoft.com/office/powerpoint/2010/main" val="812492442"/>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1_Section Header">
    <p:spTree>
      <p:nvGrpSpPr>
        <p:cNvPr id="1" name=""/>
        <p:cNvGrpSpPr/>
        <p:nvPr/>
      </p:nvGrpSpPr>
      <p:grpSpPr>
        <a:xfrm>
          <a:off x="0" y="0"/>
          <a:ext cx="0" cy="0"/>
          <a:chOff x="0" y="0"/>
          <a:chExt cx="0" cy="0"/>
        </a:xfrm>
      </p:grpSpPr>
      <p:pic>
        <p:nvPicPr>
          <p:cNvPr id="3" name="Background_SectionHeade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ltGray">
          <a:xfrm>
            <a:off x="0" y="0"/>
            <a:ext cx="9144000" cy="5143500"/>
          </a:xfrm>
          <a:prstGeom prst="rect">
            <a:avLst/>
          </a:prstGeom>
        </p:spPr>
      </p:pic>
      <p:sp>
        <p:nvSpPr>
          <p:cNvPr id="2" name="タイトル"/>
          <p:cNvSpPr>
            <a:spLocks noGrp="1"/>
          </p:cNvSpPr>
          <p:nvPr>
            <p:ph type="title" hasCustomPrompt="1"/>
          </p:nvPr>
        </p:nvSpPr>
        <p:spPr bwMode="invGray">
          <a:xfrm>
            <a:off x="179388" y="2157582"/>
            <a:ext cx="8760432" cy="492443"/>
          </a:xfrm>
        </p:spPr>
        <p:txBody>
          <a:bodyPr vert="horz" wrap="square" lIns="91440" tIns="45720" rIns="91440" bIns="45720" rtlCol="0" anchor="b">
            <a:spAutoFit/>
          </a:bodyPr>
          <a:lstStyle>
            <a:lvl1pPr>
              <a:defRPr lang="ja-JP" altLang="en-US" sz="2600" dirty="0">
                <a:solidFill>
                  <a:schemeClr val="bg1"/>
                </a:solidFill>
              </a:defRPr>
            </a:lvl1pPr>
          </a:lstStyle>
          <a:p>
            <a:pPr lvl="0"/>
            <a:r>
              <a:rPr kumimoji="1" lang="en-US" altLang="ja-JP" dirty="0" smtClean="0"/>
              <a:t>Enter the title.</a:t>
            </a:r>
            <a:endParaRPr kumimoji="1" lang="ja-JP" altLang="en-US" dirty="0"/>
          </a:p>
        </p:txBody>
      </p:sp>
      <p:sp>
        <p:nvSpPr>
          <p:cNvPr id="5" name="テキスト プレースホルダー"/>
          <p:cNvSpPr>
            <a:spLocks noGrp="1"/>
          </p:cNvSpPr>
          <p:nvPr>
            <p:ph type="body" sz="quarter" idx="10" hasCustomPrompt="1"/>
          </p:nvPr>
        </p:nvSpPr>
        <p:spPr bwMode="gray">
          <a:xfrm>
            <a:off x="179388" y="2899172"/>
            <a:ext cx="6552852" cy="1269578"/>
          </a:xfrm>
        </p:spPr>
        <p:txBody>
          <a:bodyPr wrap="square" tIns="45720" bIns="45720">
            <a:spAutoFit/>
          </a:bodyPr>
          <a:lstStyle>
            <a:lvl1pPr marL="0" indent="0">
              <a:buNone/>
              <a:defRPr b="0"/>
            </a:lvl1pPr>
            <a:lvl2pPr marL="72000" indent="0">
              <a:buNone/>
              <a:defRPr sz="1800" b="0"/>
            </a:lvl2pPr>
            <a:lvl3pPr marL="222962" indent="0">
              <a:buNone/>
              <a:defRPr b="0"/>
            </a:lvl3pPr>
            <a:lvl4pPr marL="327787" indent="0">
              <a:buNone/>
              <a:defRPr b="0"/>
            </a:lvl4pPr>
            <a:lvl5pPr marL="311400" indent="0">
              <a:buNone/>
              <a:defRPr b="0"/>
            </a:lvl5pPr>
          </a:lstStyle>
          <a:p>
            <a:pPr lvl="0"/>
            <a:r>
              <a:rPr kumimoji="1" lang="en-US" altLang="ja-JP" dirty="0" smtClean="0"/>
              <a:t>Enter the subtitle.</a:t>
            </a:r>
          </a:p>
          <a:p>
            <a:pPr lvl="1"/>
            <a:r>
              <a:rPr kumimoji="1" lang="en-US" altLang="ja-JP" dirty="0" smtClean="0"/>
              <a:t>Second level</a:t>
            </a:r>
            <a:endParaRPr kumimoji="1" lang="ja-JP" altLang="en-US" dirty="0" smtClean="0"/>
          </a:p>
          <a:p>
            <a:pPr lvl="2"/>
            <a:r>
              <a:rPr kumimoji="1" lang="en-US" altLang="ja-JP" dirty="0" smtClean="0"/>
              <a:t>Third level</a:t>
            </a:r>
            <a:endParaRPr kumimoji="1" lang="ja-JP" altLang="en-US" dirty="0" smtClean="0"/>
          </a:p>
          <a:p>
            <a:pPr lvl="3"/>
            <a:r>
              <a:rPr kumimoji="1" lang="en-US" altLang="ja-JP" dirty="0" smtClean="0"/>
              <a:t>Fourth level</a:t>
            </a:r>
            <a:endParaRPr kumimoji="1" lang="ja-JP" altLang="en-US" dirty="0" smtClean="0"/>
          </a:p>
        </p:txBody>
      </p:sp>
    </p:spTree>
    <p:extLst>
      <p:ext uri="{BB962C8B-B14F-4D97-AF65-F5344CB8AC3E}">
        <p14:creationId xmlns:p14="http://schemas.microsoft.com/office/powerpoint/2010/main" val="3471555275"/>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Only(white)">
    <p:spTree>
      <p:nvGrpSpPr>
        <p:cNvPr id="1" name=""/>
        <p:cNvGrpSpPr/>
        <p:nvPr/>
      </p:nvGrpSpPr>
      <p:grpSpPr>
        <a:xfrm>
          <a:off x="0" y="0"/>
          <a:ext cx="0" cy="0"/>
          <a:chOff x="0" y="0"/>
          <a:chExt cx="0" cy="0"/>
        </a:xfrm>
      </p:grpSpPr>
      <p:pic>
        <p:nvPicPr>
          <p:cNvPr id="1026" name="Background_White"/>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gray">
          <a:xfrm>
            <a:off x="-15571" y="-742"/>
            <a:ext cx="9175142" cy="530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タイトル"/>
          <p:cNvSpPr>
            <a:spLocks noGrp="1"/>
          </p:cNvSpPr>
          <p:nvPr>
            <p:ph type="title" hasCustomPrompt="1"/>
          </p:nvPr>
        </p:nvSpPr>
        <p:spPr bwMode="gray">
          <a:xfrm>
            <a:off x="179513" y="28800"/>
            <a:ext cx="8784000" cy="468000"/>
          </a:xfrm>
        </p:spPr>
        <p:txBody>
          <a:bodyPr tIns="45720">
            <a:normAutofit/>
          </a:bodyPr>
          <a:lstStyle>
            <a:lvl1pPr>
              <a:defRPr sz="2400">
                <a:solidFill>
                  <a:schemeClr val="bg1"/>
                </a:solidFill>
              </a:defRPr>
            </a:lvl1pPr>
          </a:lstStyle>
          <a:p>
            <a:r>
              <a:rPr kumimoji="1" lang="en-US" altLang="ja-JP" dirty="0" smtClean="0"/>
              <a:t>Enter the title.</a:t>
            </a:r>
            <a:endParaRPr kumimoji="1" lang="ja-JP" altLang="en-US" dirty="0"/>
          </a:p>
        </p:txBody>
      </p:sp>
    </p:spTree>
    <p:extLst>
      <p:ext uri="{BB962C8B-B14F-4D97-AF65-F5344CB8AC3E}">
        <p14:creationId xmlns:p14="http://schemas.microsoft.com/office/powerpoint/2010/main" val="947838793"/>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amp; Content(white)">
    <p:spTree>
      <p:nvGrpSpPr>
        <p:cNvPr id="1" name=""/>
        <p:cNvGrpSpPr/>
        <p:nvPr/>
      </p:nvGrpSpPr>
      <p:grpSpPr>
        <a:xfrm>
          <a:off x="0" y="0"/>
          <a:ext cx="0" cy="0"/>
          <a:chOff x="0" y="0"/>
          <a:chExt cx="0" cy="0"/>
        </a:xfrm>
      </p:grpSpPr>
      <p:pic>
        <p:nvPicPr>
          <p:cNvPr id="1026" name="Background_White"/>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gray">
          <a:xfrm>
            <a:off x="-15571" y="-742"/>
            <a:ext cx="9175142" cy="530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タイトル"/>
          <p:cNvSpPr>
            <a:spLocks noGrp="1"/>
          </p:cNvSpPr>
          <p:nvPr>
            <p:ph type="title" hasCustomPrompt="1"/>
          </p:nvPr>
        </p:nvSpPr>
        <p:spPr bwMode="gray">
          <a:xfrm>
            <a:off x="179513" y="28800"/>
            <a:ext cx="8784000" cy="468000"/>
          </a:xfrm>
        </p:spPr>
        <p:txBody>
          <a:bodyPr tIns="45720">
            <a:normAutofit/>
          </a:bodyPr>
          <a:lstStyle>
            <a:lvl1pPr>
              <a:defRPr sz="2400">
                <a:solidFill>
                  <a:schemeClr val="bg1"/>
                </a:solidFill>
              </a:defRPr>
            </a:lvl1pPr>
          </a:lstStyle>
          <a:p>
            <a:r>
              <a:rPr kumimoji="1" lang="en-US" altLang="ja-JP" dirty="0" smtClean="0"/>
              <a:t>Enter the title.</a:t>
            </a:r>
            <a:endParaRPr kumimoji="1" lang="ja-JP" altLang="en-US" dirty="0"/>
          </a:p>
        </p:txBody>
      </p:sp>
      <p:sp>
        <p:nvSpPr>
          <p:cNvPr id="12" name="コンテンツ プレースホルダー"/>
          <p:cNvSpPr>
            <a:spLocks noGrp="1"/>
          </p:cNvSpPr>
          <p:nvPr>
            <p:ph sz="quarter" idx="10" hasCustomPrompt="1"/>
          </p:nvPr>
        </p:nvSpPr>
        <p:spPr bwMode="gray">
          <a:xfrm>
            <a:off x="179510" y="612000"/>
            <a:ext cx="8784000" cy="4228288"/>
          </a:xfrm>
        </p:spPr>
        <p:txBody>
          <a:bodyPr vert="horz" lIns="90000" tIns="45720" rIns="90000" bIns="45720" rtlCol="0">
            <a:noAutofit/>
          </a:bodyPr>
          <a:lstStyle>
            <a:lvl1pPr marL="180000" indent="-180000">
              <a:spcBef>
                <a:spcPts val="500"/>
              </a:spcBef>
              <a:defRPr lang="ja-JP" altLang="en-US" sz="2000" i="0" u="none" strike="noStrike" kern="0" cap="none" spc="0" normalizeH="0" baseline="0" noProof="0" dirty="0" smtClean="0">
                <a:ln>
                  <a:noFill/>
                </a:ln>
                <a:solidFill>
                  <a:srgbClr val="000000"/>
                </a:solidFill>
                <a:effectLst/>
                <a:uLnTx/>
                <a:uFillTx/>
              </a:defRPr>
            </a:lvl1pPr>
            <a:lvl2pPr marL="360000" indent="-180000">
              <a:spcBef>
                <a:spcPts val="500"/>
              </a:spcBef>
              <a:defRPr lang="ja-JP" altLang="en-US" sz="1600" i="0" u="none" strike="noStrike" kern="0" cap="none" spc="0" normalizeH="0" baseline="0" noProof="0" dirty="0" smtClean="0">
                <a:ln>
                  <a:noFill/>
                </a:ln>
                <a:solidFill>
                  <a:srgbClr val="000000"/>
                </a:solidFill>
                <a:effectLst/>
                <a:uLnTx/>
                <a:uFillTx/>
              </a:defRPr>
            </a:lvl2pPr>
            <a:lvl3pPr marL="468000" indent="-108000">
              <a:spcBef>
                <a:spcPts val="500"/>
              </a:spcBef>
              <a:defRPr lang="ja-JP" altLang="en-US" sz="1400" i="0" u="none" strike="noStrike" kern="0" cap="none" spc="0" normalizeH="0" baseline="0" noProof="0" dirty="0" smtClean="0">
                <a:ln>
                  <a:noFill/>
                </a:ln>
                <a:solidFill>
                  <a:srgbClr val="000000"/>
                </a:solidFill>
                <a:effectLst/>
                <a:uLnTx/>
                <a:uFillTx/>
              </a:defRPr>
            </a:lvl3pPr>
            <a:lvl4pPr marL="576000" indent="-108000">
              <a:spcBef>
                <a:spcPts val="500"/>
              </a:spcBef>
              <a:defRPr lang="ja-JP" altLang="en-US" sz="1200" i="0" u="none" strike="noStrike" kern="0" cap="none" spc="0" normalizeH="0" baseline="0" noProof="0" dirty="0" smtClean="0">
                <a:ln>
                  <a:noFill/>
                </a:ln>
                <a:solidFill>
                  <a:srgbClr val="000000"/>
                </a:solidFill>
                <a:effectLst/>
                <a:uLnTx/>
                <a:uFillTx/>
              </a:defRPr>
            </a:lvl4pPr>
          </a:lstStyle>
          <a:p>
            <a:pPr lvl="0"/>
            <a:r>
              <a:rPr kumimoji="1" lang="en-US" altLang="ja-JP" sz="2000" b="0" i="0" u="none" strike="noStrike" kern="0" cap="none" spc="0" normalizeH="0" baseline="0" noProof="0" dirty="0" smtClean="0">
                <a:ln>
                  <a:noFill/>
                </a:ln>
                <a:solidFill>
                  <a:srgbClr val="000000"/>
                </a:solidFill>
                <a:effectLst/>
                <a:uLnTx/>
                <a:uFillTx/>
                <a:latin typeface="+mn-lt"/>
                <a:ea typeface="+mn-ea"/>
                <a:cs typeface="+mn-cs"/>
              </a:rPr>
              <a:t>Enter the text.</a:t>
            </a:r>
            <a:endParaRPr kumimoji="1" lang="ja-JP" altLang="en-US" sz="2000" b="0" i="0" u="none" strike="noStrike" kern="0" cap="none" spc="0" normalizeH="0" baseline="0" noProof="0" dirty="0" smtClean="0">
              <a:ln>
                <a:noFill/>
              </a:ln>
              <a:solidFill>
                <a:srgbClr val="000000"/>
              </a:solidFill>
              <a:effectLst/>
              <a:uLnTx/>
              <a:uFillTx/>
              <a:latin typeface="+mn-lt"/>
              <a:ea typeface="+mn-ea"/>
              <a:cs typeface="+mn-cs"/>
            </a:endParaRPr>
          </a:p>
          <a:p>
            <a:pPr lvl="1"/>
            <a:r>
              <a:rPr kumimoji="1" lang="en-US" altLang="ja-JP" sz="1600" b="0" i="0" u="none" strike="noStrike" kern="0" cap="none" spc="0" normalizeH="0" baseline="0" noProof="0" dirty="0" smtClean="0">
                <a:ln>
                  <a:noFill/>
                </a:ln>
                <a:solidFill>
                  <a:srgbClr val="000000"/>
                </a:solidFill>
                <a:effectLst/>
                <a:uLnTx/>
                <a:uFillTx/>
                <a:latin typeface="+mn-lt"/>
                <a:ea typeface="+mn-ea"/>
              </a:rPr>
              <a:t>Second level</a:t>
            </a:r>
            <a:endParaRPr kumimoji="1" lang="ja-JP" altLang="en-US" sz="1600" b="0" i="0" u="none" strike="noStrike" kern="0" cap="none" spc="0" normalizeH="0" baseline="0" noProof="0" dirty="0" smtClean="0">
              <a:ln>
                <a:noFill/>
              </a:ln>
              <a:solidFill>
                <a:srgbClr val="000000"/>
              </a:solidFill>
              <a:effectLst/>
              <a:uLnTx/>
              <a:uFillTx/>
              <a:latin typeface="+mn-lt"/>
              <a:ea typeface="+mn-ea"/>
            </a:endParaRPr>
          </a:p>
          <a:p>
            <a:pPr lvl="2"/>
            <a:r>
              <a:rPr kumimoji="1" lang="en-US" altLang="ja-JP" sz="1400" b="0" i="0" u="none" strike="noStrike" kern="0" cap="none" spc="0" normalizeH="0" baseline="0" noProof="0" dirty="0" smtClean="0">
                <a:ln>
                  <a:noFill/>
                </a:ln>
                <a:solidFill>
                  <a:srgbClr val="000000"/>
                </a:solidFill>
                <a:effectLst/>
                <a:uLnTx/>
                <a:uFillTx/>
                <a:latin typeface="+mn-lt"/>
                <a:ea typeface="+mn-ea"/>
              </a:rPr>
              <a:t>Third level</a:t>
            </a:r>
            <a:endParaRPr kumimoji="1" lang="ja-JP" altLang="en-US" sz="1400" b="0" i="0" u="none" strike="noStrike" kern="0" cap="none" spc="0" normalizeH="0" baseline="0" noProof="0" dirty="0" smtClean="0">
              <a:ln>
                <a:noFill/>
              </a:ln>
              <a:solidFill>
                <a:srgbClr val="000000"/>
              </a:solidFill>
              <a:effectLst/>
              <a:uLnTx/>
              <a:uFillTx/>
              <a:latin typeface="+mn-lt"/>
              <a:ea typeface="+mn-ea"/>
            </a:endParaRPr>
          </a:p>
          <a:p>
            <a:pPr lvl="3"/>
            <a:r>
              <a:rPr kumimoji="1" lang="en-US" altLang="ja-JP" sz="1200" b="0" i="0" u="none" strike="noStrike" kern="0" cap="none" spc="0" normalizeH="0" baseline="0" noProof="0" dirty="0" smtClean="0">
                <a:ln>
                  <a:noFill/>
                </a:ln>
                <a:solidFill>
                  <a:srgbClr val="000000"/>
                </a:solidFill>
                <a:effectLst/>
                <a:uLnTx/>
                <a:uFillTx/>
                <a:latin typeface="+mn-lt"/>
                <a:ea typeface="+mn-ea"/>
              </a:rPr>
              <a:t>Fourth level</a:t>
            </a:r>
            <a:endParaRPr kumimoji="1" lang="ja-JP" altLang="en-US" sz="1200" b="0" i="0" u="none" strike="noStrike" kern="0" cap="none" spc="0" normalizeH="0" baseline="0" noProof="0" dirty="0" smtClean="0">
              <a:ln>
                <a:noFill/>
              </a:ln>
              <a:solidFill>
                <a:srgbClr val="000000"/>
              </a:solidFill>
              <a:effectLst/>
              <a:uLnTx/>
              <a:uFillTx/>
              <a:latin typeface="+mn-lt"/>
              <a:ea typeface="+mn-ea"/>
            </a:endParaRPr>
          </a:p>
        </p:txBody>
      </p:sp>
    </p:spTree>
    <p:extLst>
      <p:ext uri="{BB962C8B-B14F-4D97-AF65-F5344CB8AC3E}">
        <p14:creationId xmlns:p14="http://schemas.microsoft.com/office/powerpoint/2010/main" val="3734672860"/>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Lead 1 line &amp; Content(white)">
    <p:spTree>
      <p:nvGrpSpPr>
        <p:cNvPr id="1" name=""/>
        <p:cNvGrpSpPr/>
        <p:nvPr/>
      </p:nvGrpSpPr>
      <p:grpSpPr>
        <a:xfrm>
          <a:off x="0" y="0"/>
          <a:ext cx="0" cy="0"/>
          <a:chOff x="0" y="0"/>
          <a:chExt cx="0" cy="0"/>
        </a:xfrm>
      </p:grpSpPr>
      <p:pic>
        <p:nvPicPr>
          <p:cNvPr id="7" name="Background_White"/>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gray">
          <a:xfrm>
            <a:off x="-15571" y="-742"/>
            <a:ext cx="9175142" cy="530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タイトル"/>
          <p:cNvSpPr>
            <a:spLocks noGrp="1"/>
          </p:cNvSpPr>
          <p:nvPr>
            <p:ph type="title" hasCustomPrompt="1"/>
          </p:nvPr>
        </p:nvSpPr>
        <p:spPr bwMode="gray">
          <a:xfrm>
            <a:off x="179512" y="28800"/>
            <a:ext cx="8784000" cy="468000"/>
          </a:xfrm>
        </p:spPr>
        <p:txBody>
          <a:bodyPr tIns="45720">
            <a:normAutofit/>
          </a:bodyPr>
          <a:lstStyle>
            <a:lvl1pPr>
              <a:defRPr sz="2400">
                <a:solidFill>
                  <a:schemeClr val="bg1"/>
                </a:solidFill>
              </a:defRPr>
            </a:lvl1pPr>
          </a:lstStyle>
          <a:p>
            <a:r>
              <a:rPr kumimoji="1" lang="en-US" altLang="ja-JP" dirty="0" smtClean="0"/>
              <a:t>Enter the title.</a:t>
            </a:r>
            <a:endParaRPr kumimoji="1" lang="ja-JP" altLang="en-US" dirty="0"/>
          </a:p>
        </p:txBody>
      </p:sp>
      <p:sp>
        <p:nvSpPr>
          <p:cNvPr id="6" name="テキスト プレースホルダー"/>
          <p:cNvSpPr>
            <a:spLocks noGrp="1"/>
          </p:cNvSpPr>
          <p:nvPr>
            <p:ph type="body" sz="quarter" idx="11" hasCustomPrompt="1"/>
          </p:nvPr>
        </p:nvSpPr>
        <p:spPr bwMode="gray">
          <a:xfrm>
            <a:off x="179512" y="612000"/>
            <a:ext cx="8784000" cy="432000"/>
          </a:xfrm>
          <a:prstGeom prst="roundRect">
            <a:avLst/>
          </a:prstGeom>
          <a:solidFill>
            <a:schemeClr val="accent6">
              <a:lumMod val="75000"/>
              <a:lumOff val="25000"/>
            </a:schemeClr>
          </a:solidFill>
          <a:effectLst>
            <a:outerShdw blurRad="50800" dist="38100" dir="5400000" algn="t" rotWithShape="0">
              <a:prstClr val="black">
                <a:alpha val="40000"/>
              </a:prstClr>
            </a:outerShdw>
          </a:effectLst>
        </p:spPr>
        <p:txBody>
          <a:bodyPr tIns="45720" bIns="46800" anchor="ctr" anchorCtr="0">
            <a:noAutofit/>
          </a:bodyPr>
          <a:lstStyle>
            <a:lvl1pPr marL="0" indent="0" algn="l" eaLnBrk="1" hangingPunct="1">
              <a:spcBef>
                <a:spcPts val="0"/>
              </a:spcBef>
              <a:buNone/>
              <a:defRPr>
                <a:solidFill>
                  <a:schemeClr val="bg1"/>
                </a:solidFill>
              </a:defRPr>
            </a:lvl1pPr>
            <a:lvl2pPr marL="72000" indent="0">
              <a:buNone/>
              <a:defRPr/>
            </a:lvl2pPr>
            <a:lvl3pPr marL="222962" indent="0">
              <a:buNone/>
              <a:defRPr/>
            </a:lvl3pPr>
            <a:lvl4pPr marL="327787" indent="0">
              <a:buNone/>
              <a:defRPr/>
            </a:lvl4pPr>
            <a:lvl5pPr marL="311400" indent="0">
              <a:buNone/>
              <a:defRPr/>
            </a:lvl5pPr>
          </a:lstStyle>
          <a:p>
            <a:pPr marL="0" lvl="0" indent="0" hangingPunct="1">
              <a:buNone/>
            </a:pPr>
            <a:r>
              <a:rPr kumimoji="1" lang="en-US" altLang="ja-JP" dirty="0" smtClean="0"/>
              <a:t>Use this layout for a one-line headline</a:t>
            </a:r>
            <a:endParaRPr kumimoji="1" lang="ja-JP" altLang="en-US" dirty="0"/>
          </a:p>
        </p:txBody>
      </p:sp>
      <p:sp>
        <p:nvSpPr>
          <p:cNvPr id="12" name="コンテンツ プレースホルダー"/>
          <p:cNvSpPr>
            <a:spLocks noGrp="1"/>
          </p:cNvSpPr>
          <p:nvPr>
            <p:ph sz="quarter" idx="10" hasCustomPrompt="1"/>
          </p:nvPr>
        </p:nvSpPr>
        <p:spPr bwMode="gray">
          <a:xfrm>
            <a:off x="179512" y="1152001"/>
            <a:ext cx="8784000" cy="3688288"/>
          </a:xfrm>
        </p:spPr>
        <p:txBody>
          <a:bodyPr vert="horz" lIns="90000" tIns="45720" rIns="90000" bIns="46800" rtlCol="0">
            <a:noAutofit/>
          </a:bodyPr>
          <a:lstStyle>
            <a:lvl1pPr marL="180000" indent="-180000">
              <a:spcBef>
                <a:spcPts val="500"/>
              </a:spcBef>
              <a:defRPr lang="ja-JP" altLang="en-US" sz="2000" i="0" u="none" strike="noStrike" kern="0" cap="none" spc="0" normalizeH="0" baseline="0" noProof="0" dirty="0" smtClean="0">
                <a:ln>
                  <a:noFill/>
                </a:ln>
                <a:solidFill>
                  <a:srgbClr val="000000"/>
                </a:solidFill>
                <a:effectLst/>
                <a:uLnTx/>
                <a:uFillTx/>
              </a:defRPr>
            </a:lvl1pPr>
            <a:lvl2pPr marL="360000" indent="-180000">
              <a:spcBef>
                <a:spcPts val="500"/>
              </a:spcBef>
              <a:defRPr lang="ja-JP" altLang="en-US" sz="1600" i="0" u="none" strike="noStrike" kern="0" cap="none" spc="0" normalizeH="0" baseline="0" noProof="0" dirty="0" smtClean="0">
                <a:ln>
                  <a:noFill/>
                </a:ln>
                <a:solidFill>
                  <a:srgbClr val="000000"/>
                </a:solidFill>
                <a:effectLst/>
                <a:uLnTx/>
                <a:uFillTx/>
              </a:defRPr>
            </a:lvl2pPr>
            <a:lvl3pPr marL="468000" indent="-108000">
              <a:spcBef>
                <a:spcPts val="500"/>
              </a:spcBef>
              <a:defRPr lang="ja-JP" altLang="en-US" sz="1400" i="0" u="none" strike="noStrike" kern="0" cap="none" spc="0" normalizeH="0" baseline="0" noProof="0" dirty="0" smtClean="0">
                <a:ln>
                  <a:noFill/>
                </a:ln>
                <a:solidFill>
                  <a:srgbClr val="000000"/>
                </a:solidFill>
                <a:effectLst/>
                <a:uLnTx/>
                <a:uFillTx/>
              </a:defRPr>
            </a:lvl3pPr>
            <a:lvl4pPr>
              <a:defRPr lang="ja-JP" altLang="en-US" sz="1200" i="0" u="none" strike="noStrike" kern="0" cap="none" spc="0" normalizeH="0" baseline="0" noProof="0" dirty="0" smtClean="0">
                <a:ln>
                  <a:noFill/>
                </a:ln>
                <a:solidFill>
                  <a:srgbClr val="000000"/>
                </a:solidFill>
                <a:effectLst/>
                <a:uLnTx/>
                <a:uFillTx/>
              </a:defRPr>
            </a:lvl4pPr>
          </a:lstStyle>
          <a:p>
            <a:pPr lvl="0"/>
            <a:r>
              <a:rPr kumimoji="1" lang="en-US" altLang="ja-JP" sz="2000" b="0" i="0" u="none" strike="noStrike" kern="0" cap="none" spc="0" normalizeH="0" baseline="0" noProof="0" dirty="0" smtClean="0">
                <a:ln>
                  <a:noFill/>
                </a:ln>
                <a:solidFill>
                  <a:srgbClr val="000000"/>
                </a:solidFill>
                <a:effectLst/>
                <a:uLnTx/>
                <a:uFillTx/>
                <a:latin typeface="+mn-lt"/>
                <a:ea typeface="+mn-ea"/>
                <a:cs typeface="+mn-cs"/>
              </a:rPr>
              <a:t>Enter the text.</a:t>
            </a:r>
            <a:endParaRPr kumimoji="1" lang="ja-JP" altLang="en-US" sz="2000" b="0" i="0" u="none" strike="noStrike" kern="0" cap="none" spc="0" normalizeH="0" baseline="0" noProof="0" dirty="0" smtClean="0">
              <a:ln>
                <a:noFill/>
              </a:ln>
              <a:solidFill>
                <a:srgbClr val="000000"/>
              </a:solidFill>
              <a:effectLst/>
              <a:uLnTx/>
              <a:uFillTx/>
              <a:latin typeface="+mn-lt"/>
              <a:ea typeface="+mn-ea"/>
              <a:cs typeface="+mn-cs"/>
            </a:endParaRPr>
          </a:p>
          <a:p>
            <a:pPr lvl="1"/>
            <a:r>
              <a:rPr kumimoji="1" lang="en-US" altLang="ja-JP" sz="1600" b="0" i="0" u="none" strike="noStrike" kern="0" cap="none" spc="0" normalizeH="0" baseline="0" noProof="0" dirty="0" smtClean="0">
                <a:ln>
                  <a:noFill/>
                </a:ln>
                <a:solidFill>
                  <a:srgbClr val="000000"/>
                </a:solidFill>
                <a:effectLst/>
                <a:uLnTx/>
                <a:uFillTx/>
                <a:latin typeface="+mn-lt"/>
                <a:ea typeface="+mn-ea"/>
              </a:rPr>
              <a:t>Second level</a:t>
            </a:r>
            <a:endParaRPr kumimoji="1" lang="ja-JP" altLang="en-US" sz="1600" b="0" i="0" u="none" strike="noStrike" kern="0" cap="none" spc="0" normalizeH="0" baseline="0" noProof="0" dirty="0" smtClean="0">
              <a:ln>
                <a:noFill/>
              </a:ln>
              <a:solidFill>
                <a:srgbClr val="000000"/>
              </a:solidFill>
              <a:effectLst/>
              <a:uLnTx/>
              <a:uFillTx/>
              <a:latin typeface="+mn-lt"/>
              <a:ea typeface="+mn-ea"/>
            </a:endParaRPr>
          </a:p>
          <a:p>
            <a:pPr lvl="2"/>
            <a:r>
              <a:rPr kumimoji="1" lang="en-US" altLang="ja-JP" sz="1400" b="0" i="0" u="none" strike="noStrike" kern="0" cap="none" spc="0" normalizeH="0" baseline="0" noProof="0" dirty="0" smtClean="0">
                <a:ln>
                  <a:noFill/>
                </a:ln>
                <a:solidFill>
                  <a:srgbClr val="000000"/>
                </a:solidFill>
                <a:effectLst/>
                <a:uLnTx/>
                <a:uFillTx/>
                <a:latin typeface="+mn-lt"/>
                <a:ea typeface="+mn-ea"/>
              </a:rPr>
              <a:t>Third level</a:t>
            </a:r>
            <a:endParaRPr kumimoji="1" lang="ja-JP" altLang="en-US" sz="1400" b="0" i="0" u="none" strike="noStrike" kern="0" cap="none" spc="0" normalizeH="0" baseline="0" noProof="0" dirty="0" smtClean="0">
              <a:ln>
                <a:noFill/>
              </a:ln>
              <a:solidFill>
                <a:srgbClr val="000000"/>
              </a:solidFill>
              <a:effectLst/>
              <a:uLnTx/>
              <a:uFillTx/>
              <a:latin typeface="+mn-lt"/>
              <a:ea typeface="+mn-ea"/>
            </a:endParaRPr>
          </a:p>
          <a:p>
            <a:pPr lvl="3"/>
            <a:r>
              <a:rPr kumimoji="1" lang="en-US" altLang="ja-JP" sz="1200" b="0" i="0" u="none" strike="noStrike" kern="0" cap="none" spc="0" normalizeH="0" baseline="0" noProof="0" dirty="0" smtClean="0">
                <a:ln>
                  <a:noFill/>
                </a:ln>
                <a:solidFill>
                  <a:srgbClr val="000000"/>
                </a:solidFill>
                <a:effectLst/>
                <a:uLnTx/>
                <a:uFillTx/>
                <a:latin typeface="+mn-lt"/>
                <a:ea typeface="+mn-ea"/>
              </a:rPr>
              <a:t>Fourth level</a:t>
            </a:r>
            <a:endParaRPr kumimoji="1" lang="ja-JP" altLang="en-US" sz="1200" b="0" i="0" u="none" strike="noStrike" kern="0" cap="none" spc="0" normalizeH="0" baseline="0" noProof="0" dirty="0" smtClean="0">
              <a:ln>
                <a:noFill/>
              </a:ln>
              <a:solidFill>
                <a:srgbClr val="000000"/>
              </a:solidFill>
              <a:effectLst/>
              <a:uLnTx/>
              <a:uFillTx/>
              <a:latin typeface="+mn-lt"/>
              <a:ea typeface="+mn-ea"/>
            </a:endParaRPr>
          </a:p>
        </p:txBody>
      </p:sp>
    </p:spTree>
    <p:extLst>
      <p:ext uri="{BB962C8B-B14F-4D97-AF65-F5344CB8AC3E}">
        <p14:creationId xmlns:p14="http://schemas.microsoft.com/office/powerpoint/2010/main" val="1967839062"/>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title_head &amp; contents_whitebase">
    <p:spTree>
      <p:nvGrpSpPr>
        <p:cNvPr id="1" name=""/>
        <p:cNvGrpSpPr/>
        <p:nvPr/>
      </p:nvGrpSpPr>
      <p:grpSpPr>
        <a:xfrm>
          <a:off x="0" y="0"/>
          <a:ext cx="0" cy="0"/>
          <a:chOff x="0" y="0"/>
          <a:chExt cx="0" cy="0"/>
        </a:xfrm>
      </p:grpSpPr>
      <p:pic>
        <p:nvPicPr>
          <p:cNvPr id="7" name="Background_White"/>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gray">
          <a:xfrm>
            <a:off x="-15571" y="-742"/>
            <a:ext cx="9175142" cy="530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タイトル"/>
          <p:cNvSpPr>
            <a:spLocks noGrp="1"/>
          </p:cNvSpPr>
          <p:nvPr>
            <p:ph type="title" hasCustomPrompt="1"/>
          </p:nvPr>
        </p:nvSpPr>
        <p:spPr bwMode="gray">
          <a:xfrm>
            <a:off x="179512" y="28800"/>
            <a:ext cx="8784000" cy="468000"/>
          </a:xfrm>
        </p:spPr>
        <p:txBody>
          <a:bodyPr tIns="45720" bIns="45720">
            <a:normAutofit/>
          </a:bodyPr>
          <a:lstStyle>
            <a:lvl1pPr>
              <a:defRPr sz="2400">
                <a:solidFill>
                  <a:schemeClr val="bg1"/>
                </a:solidFill>
              </a:defRPr>
            </a:lvl1pPr>
          </a:lstStyle>
          <a:p>
            <a:r>
              <a:rPr kumimoji="1" lang="en-US" altLang="ja-JP" dirty="0" smtClean="0"/>
              <a:t>Enter the title.</a:t>
            </a:r>
            <a:endParaRPr kumimoji="1" lang="ja-JP" altLang="en-US" dirty="0"/>
          </a:p>
        </p:txBody>
      </p:sp>
      <p:sp>
        <p:nvSpPr>
          <p:cNvPr id="6" name="テキスト プレースホルダー"/>
          <p:cNvSpPr>
            <a:spLocks noGrp="1"/>
          </p:cNvSpPr>
          <p:nvPr>
            <p:ph type="body" sz="quarter" idx="11" hasCustomPrompt="1"/>
          </p:nvPr>
        </p:nvSpPr>
        <p:spPr bwMode="gray">
          <a:xfrm>
            <a:off x="179512" y="612000"/>
            <a:ext cx="8784000" cy="756000"/>
          </a:xfrm>
          <a:prstGeom prst="roundRect">
            <a:avLst>
              <a:gd name="adj" fmla="val 9538"/>
            </a:avLst>
          </a:prstGeom>
          <a:solidFill>
            <a:schemeClr val="accent6">
              <a:lumMod val="75000"/>
              <a:lumOff val="25000"/>
            </a:schemeClr>
          </a:solidFill>
          <a:effectLst>
            <a:outerShdw blurRad="50800" dist="38100" dir="5400000" algn="t" rotWithShape="0">
              <a:prstClr val="black">
                <a:alpha val="40000"/>
              </a:prstClr>
            </a:outerShdw>
          </a:effectLst>
        </p:spPr>
        <p:txBody>
          <a:bodyPr tIns="45720" bIns="45720" anchor="ctr" anchorCtr="0">
            <a:noAutofit/>
          </a:bodyPr>
          <a:lstStyle>
            <a:lvl1pPr marL="0" indent="0" algn="l" eaLnBrk="1" hangingPunct="1">
              <a:spcBef>
                <a:spcPts val="0"/>
              </a:spcBef>
              <a:buNone/>
              <a:defRPr>
                <a:solidFill>
                  <a:schemeClr val="bg1"/>
                </a:solidFill>
              </a:defRPr>
            </a:lvl1pPr>
            <a:lvl2pPr marL="72000" indent="0">
              <a:buNone/>
              <a:defRPr/>
            </a:lvl2pPr>
            <a:lvl3pPr marL="222962" indent="0">
              <a:buNone/>
              <a:defRPr/>
            </a:lvl3pPr>
            <a:lvl4pPr marL="327787" indent="0">
              <a:buNone/>
              <a:defRPr/>
            </a:lvl4pPr>
            <a:lvl5pPr marL="311400" indent="0">
              <a:buNone/>
              <a:defRPr/>
            </a:lvl5pPr>
          </a:lstStyle>
          <a:p>
            <a:pPr marL="0" lvl="0" indent="0" hangingPunct="1">
              <a:buNone/>
            </a:pPr>
            <a:r>
              <a:rPr kumimoji="1" lang="en-US" altLang="ja-JP" dirty="0" smtClean="0"/>
              <a:t>Use this layout for a two-line headline</a:t>
            </a:r>
            <a:endParaRPr kumimoji="1" lang="ja-JP" altLang="en-US" dirty="0"/>
          </a:p>
        </p:txBody>
      </p:sp>
      <p:sp>
        <p:nvSpPr>
          <p:cNvPr id="12" name="コンテンツ プレースホルダー"/>
          <p:cNvSpPr>
            <a:spLocks noGrp="1"/>
          </p:cNvSpPr>
          <p:nvPr>
            <p:ph sz="quarter" idx="10" hasCustomPrompt="1"/>
          </p:nvPr>
        </p:nvSpPr>
        <p:spPr bwMode="gray">
          <a:xfrm>
            <a:off x="179512" y="1476000"/>
            <a:ext cx="8784000" cy="3364288"/>
          </a:xfrm>
        </p:spPr>
        <p:txBody>
          <a:bodyPr vert="horz" lIns="90000" tIns="45720" rIns="90000" bIns="45720" rtlCol="0">
            <a:noAutofit/>
          </a:bodyPr>
          <a:lstStyle>
            <a:lvl1pPr marL="180000" marR="0" indent="-180000" defTabSz="914400" eaLnBrk="0" latinLnBrk="0">
              <a:lnSpc>
                <a:spcPct val="100000"/>
              </a:lnSpc>
              <a:spcBef>
                <a:spcPts val="500"/>
              </a:spcBef>
              <a:buClr>
                <a:srgbClr val="002B62"/>
              </a:buClr>
              <a:buSzTx/>
              <a:tabLst/>
              <a:defRPr lang="ja-JP" altLang="en-US" sz="2000" i="0" u="none" strike="noStrike" kern="0" cap="none" spc="0" normalizeH="0" baseline="0" dirty="0" smtClean="0">
                <a:ln>
                  <a:noFill/>
                </a:ln>
                <a:solidFill>
                  <a:srgbClr val="000000"/>
                </a:solidFill>
                <a:effectLst/>
                <a:uLnTx/>
                <a:uFillTx/>
              </a:defRPr>
            </a:lvl1pPr>
            <a:lvl2pPr marL="360000" marR="0" indent="-180000" defTabSz="914400" eaLnBrk="0" latinLnBrk="0">
              <a:lnSpc>
                <a:spcPct val="100000"/>
              </a:lnSpc>
              <a:spcBef>
                <a:spcPts val="500"/>
              </a:spcBef>
              <a:buClr>
                <a:srgbClr val="002B62"/>
              </a:buClr>
              <a:buSzTx/>
              <a:tabLst/>
              <a:defRPr lang="ja-JP" altLang="en-US" sz="1600" i="0" u="none" strike="noStrike" kern="0" cap="none" spc="0" normalizeH="0" baseline="0" dirty="0" smtClean="0">
                <a:ln>
                  <a:noFill/>
                </a:ln>
                <a:solidFill>
                  <a:srgbClr val="000000"/>
                </a:solidFill>
                <a:effectLst/>
                <a:uLnTx/>
                <a:uFillTx/>
              </a:defRPr>
            </a:lvl2pPr>
            <a:lvl3pPr marL="468000" marR="0" indent="-108000" defTabSz="914400" eaLnBrk="0" latinLnBrk="0">
              <a:lnSpc>
                <a:spcPct val="100000"/>
              </a:lnSpc>
              <a:spcBef>
                <a:spcPts val="500"/>
              </a:spcBef>
              <a:buClr>
                <a:srgbClr val="002B62"/>
              </a:buClr>
              <a:buSzTx/>
              <a:tabLst/>
              <a:defRPr lang="ja-JP" altLang="en-US" sz="1400" i="0" u="none" strike="noStrike" kern="0" cap="none" spc="0" normalizeH="0" baseline="0" dirty="0" smtClean="0">
                <a:ln>
                  <a:noFill/>
                </a:ln>
                <a:solidFill>
                  <a:srgbClr val="000000"/>
                </a:solidFill>
                <a:effectLst/>
                <a:uLnTx/>
                <a:uFillTx/>
              </a:defRPr>
            </a:lvl3pPr>
            <a:lvl4pPr marL="576000" marR="0" indent="-108000" defTabSz="914400" eaLnBrk="0" latinLnBrk="0">
              <a:lnSpc>
                <a:spcPct val="100000"/>
              </a:lnSpc>
              <a:spcBef>
                <a:spcPts val="500"/>
              </a:spcBef>
              <a:buClr>
                <a:srgbClr val="002B62"/>
              </a:buClr>
              <a:buSzTx/>
              <a:tabLst/>
              <a:defRPr lang="ja-JP" altLang="en-US" sz="1200" i="0" u="none" strike="noStrike" kern="0" cap="none" spc="0" normalizeH="0" baseline="0" dirty="0" smtClean="0">
                <a:ln>
                  <a:noFill/>
                </a:ln>
                <a:solidFill>
                  <a:srgbClr val="000000"/>
                </a:solidFill>
                <a:effectLst/>
                <a:uLnTx/>
                <a:uFillTx/>
              </a:defRPr>
            </a:lvl4pPr>
          </a:lstStyle>
          <a:p>
            <a:pPr marR="0" lvl="0" defTabSz="914400" eaLnBrk="0" latinLnBrk="0">
              <a:lnSpc>
                <a:spcPct val="100000"/>
              </a:lnSpc>
              <a:buClr>
                <a:srgbClr val="002B62"/>
              </a:buClr>
              <a:buSzTx/>
              <a:tabLst/>
            </a:pPr>
            <a:r>
              <a:rPr kumimoji="1" lang="en-US" altLang="ja-JP" dirty="0" smtClean="0"/>
              <a:t>Enter the text.</a:t>
            </a:r>
            <a:endParaRPr kumimoji="1" lang="ja-JP" altLang="en-US" dirty="0" smtClean="0"/>
          </a:p>
          <a:p>
            <a:pPr marR="0" lvl="1" defTabSz="914400" eaLnBrk="0" latinLnBrk="0">
              <a:lnSpc>
                <a:spcPct val="100000"/>
              </a:lnSpc>
              <a:buClr>
                <a:srgbClr val="002B62"/>
              </a:buClr>
              <a:buSzTx/>
              <a:tabLst/>
            </a:pPr>
            <a:r>
              <a:rPr kumimoji="1" lang="en-US" altLang="ja-JP" dirty="0" smtClean="0"/>
              <a:t>Second level</a:t>
            </a:r>
            <a:endParaRPr kumimoji="1" lang="ja-JP" altLang="en-US" dirty="0" smtClean="0"/>
          </a:p>
          <a:p>
            <a:pPr marR="0" lvl="2" defTabSz="914400" eaLnBrk="0" latinLnBrk="0">
              <a:lnSpc>
                <a:spcPct val="100000"/>
              </a:lnSpc>
              <a:buClr>
                <a:srgbClr val="002B62"/>
              </a:buClr>
              <a:buSzTx/>
              <a:tabLst/>
            </a:pPr>
            <a:r>
              <a:rPr kumimoji="1" lang="en-US" altLang="ja-JP" dirty="0" smtClean="0"/>
              <a:t>Third level</a:t>
            </a:r>
            <a:endParaRPr kumimoji="1" lang="ja-JP" altLang="en-US" dirty="0" smtClean="0"/>
          </a:p>
          <a:p>
            <a:pPr marR="0" lvl="3" defTabSz="914400" eaLnBrk="0" latinLnBrk="0">
              <a:lnSpc>
                <a:spcPct val="100000"/>
              </a:lnSpc>
              <a:buClr>
                <a:srgbClr val="002B62"/>
              </a:buClr>
              <a:buSzTx/>
              <a:tabLst/>
            </a:pPr>
            <a:r>
              <a:rPr kumimoji="1" lang="en-US" altLang="ja-JP" dirty="0" smtClean="0"/>
              <a:t>Fourth level</a:t>
            </a:r>
            <a:endParaRPr kumimoji="1" lang="ja-JP" altLang="en-US" dirty="0" smtClean="0"/>
          </a:p>
        </p:txBody>
      </p:sp>
    </p:spTree>
    <p:extLst>
      <p:ext uri="{BB962C8B-B14F-4D97-AF65-F5344CB8AC3E}">
        <p14:creationId xmlns:p14="http://schemas.microsoft.com/office/powerpoint/2010/main" val="2649180614"/>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wo Content(white)">
    <p:spTree>
      <p:nvGrpSpPr>
        <p:cNvPr id="1" name=""/>
        <p:cNvGrpSpPr/>
        <p:nvPr/>
      </p:nvGrpSpPr>
      <p:grpSpPr>
        <a:xfrm>
          <a:off x="0" y="0"/>
          <a:ext cx="0" cy="0"/>
          <a:chOff x="0" y="0"/>
          <a:chExt cx="0" cy="0"/>
        </a:xfrm>
      </p:grpSpPr>
      <p:pic>
        <p:nvPicPr>
          <p:cNvPr id="9" name="Background_White"/>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gray">
          <a:xfrm>
            <a:off x="-15571" y="-742"/>
            <a:ext cx="9175142" cy="530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タイトル"/>
          <p:cNvSpPr>
            <a:spLocks noGrp="1"/>
          </p:cNvSpPr>
          <p:nvPr>
            <p:ph type="title" hasCustomPrompt="1"/>
          </p:nvPr>
        </p:nvSpPr>
        <p:spPr bwMode="gray">
          <a:xfrm>
            <a:off x="179513" y="28800"/>
            <a:ext cx="8784000" cy="468000"/>
          </a:xfrm>
        </p:spPr>
        <p:txBody>
          <a:bodyPr>
            <a:noAutofit/>
          </a:bodyPr>
          <a:lstStyle>
            <a:lvl1pPr>
              <a:defRPr sz="2400">
                <a:solidFill>
                  <a:schemeClr val="bg1"/>
                </a:solidFill>
              </a:defRPr>
            </a:lvl1pPr>
          </a:lstStyle>
          <a:p>
            <a:r>
              <a:rPr kumimoji="1" lang="en-US" altLang="ja-JP" dirty="0" smtClean="0"/>
              <a:t>Enter the title.</a:t>
            </a:r>
            <a:endParaRPr kumimoji="1" lang="ja-JP" altLang="en-US" dirty="0"/>
          </a:p>
        </p:txBody>
      </p:sp>
      <p:sp>
        <p:nvSpPr>
          <p:cNvPr id="6" name="コンテンツ プレースホルダー"/>
          <p:cNvSpPr>
            <a:spLocks noGrp="1"/>
          </p:cNvSpPr>
          <p:nvPr>
            <p:ph sz="quarter" idx="10" hasCustomPrompt="1"/>
          </p:nvPr>
        </p:nvSpPr>
        <p:spPr bwMode="gray">
          <a:xfrm>
            <a:off x="179512" y="612000"/>
            <a:ext cx="4248472" cy="4228288"/>
          </a:xfrm>
        </p:spPr>
        <p:txBody>
          <a:bodyPr vert="horz" lIns="90000" tIns="46800" rIns="90000" bIns="46800" rtlCol="0">
            <a:noAutofit/>
          </a:bodyPr>
          <a:lstStyle>
            <a:lvl1pPr marL="180000" indent="-180000">
              <a:spcBef>
                <a:spcPts val="500"/>
              </a:spcBef>
              <a:defRPr lang="ja-JP" altLang="en-US" dirty="0" smtClean="0"/>
            </a:lvl1pPr>
            <a:lvl2pPr marL="360000" indent="-180000">
              <a:spcBef>
                <a:spcPts val="500"/>
              </a:spcBef>
              <a:defRPr lang="ja-JP" altLang="en-US" noProof="0" dirty="0" smtClean="0"/>
            </a:lvl2pPr>
            <a:lvl3pPr marL="468000" indent="-108000">
              <a:spcBef>
                <a:spcPts val="500"/>
              </a:spcBef>
              <a:defRPr lang="ja-JP" altLang="en-US" noProof="0" dirty="0" smtClean="0"/>
            </a:lvl3pPr>
            <a:lvl4pPr marL="576000" indent="-108000">
              <a:spcBef>
                <a:spcPts val="500"/>
              </a:spcBef>
              <a:defRPr lang="ja-JP" altLang="en-US" noProof="0" dirty="0" smtClean="0"/>
            </a:lvl4pPr>
          </a:lstStyle>
          <a:p>
            <a:pPr lvl="0"/>
            <a:r>
              <a:rPr kumimoji="1" lang="en-US" altLang="ja-JP" dirty="0" smtClean="0"/>
              <a:t>Enter the text</a:t>
            </a:r>
            <a:endParaRPr kumimoji="1" lang="ja-JP" altLang="en-US" dirty="0" smtClean="0"/>
          </a:p>
          <a:p>
            <a:pPr lvl="1"/>
            <a:r>
              <a:rPr kumimoji="1" lang="en-US" altLang="ja-JP" sz="1600" b="0" i="0" u="none" strike="noStrike" kern="0" cap="none" spc="0" normalizeH="0" baseline="0" noProof="0" dirty="0" smtClean="0">
                <a:ln>
                  <a:noFill/>
                </a:ln>
                <a:solidFill>
                  <a:srgbClr val="000000"/>
                </a:solidFill>
                <a:effectLst/>
                <a:uLnTx/>
                <a:uFillTx/>
                <a:latin typeface="+mn-lt"/>
                <a:ea typeface="+mn-ea"/>
              </a:rPr>
              <a:t>Second level</a:t>
            </a:r>
            <a:endParaRPr kumimoji="1" lang="ja-JP" altLang="en-US" sz="1600" b="0" i="0" u="none" strike="noStrike" kern="0" cap="none" spc="0" normalizeH="0" baseline="0" noProof="0" dirty="0" smtClean="0">
              <a:ln>
                <a:noFill/>
              </a:ln>
              <a:solidFill>
                <a:srgbClr val="000000"/>
              </a:solidFill>
              <a:effectLst/>
              <a:uLnTx/>
              <a:uFillTx/>
              <a:latin typeface="+mn-lt"/>
              <a:ea typeface="+mn-ea"/>
            </a:endParaRPr>
          </a:p>
          <a:p>
            <a:pPr lvl="2"/>
            <a:r>
              <a:rPr kumimoji="1" lang="en-US" altLang="ja-JP" sz="1400" b="0" i="0" u="none" strike="noStrike" kern="0" cap="none" spc="0" normalizeH="0" baseline="0" noProof="0" dirty="0" smtClean="0">
                <a:ln>
                  <a:noFill/>
                </a:ln>
                <a:solidFill>
                  <a:srgbClr val="000000"/>
                </a:solidFill>
                <a:effectLst/>
                <a:uLnTx/>
                <a:uFillTx/>
                <a:latin typeface="+mn-lt"/>
                <a:ea typeface="+mn-ea"/>
              </a:rPr>
              <a:t>Third level</a:t>
            </a:r>
            <a:endParaRPr kumimoji="1" lang="ja-JP" altLang="en-US" sz="1400" b="0" i="0" u="none" strike="noStrike" kern="0" cap="none" spc="0" normalizeH="0" baseline="0" noProof="0" dirty="0" smtClean="0">
              <a:ln>
                <a:noFill/>
              </a:ln>
              <a:solidFill>
                <a:srgbClr val="000000"/>
              </a:solidFill>
              <a:effectLst/>
              <a:uLnTx/>
              <a:uFillTx/>
              <a:latin typeface="+mn-lt"/>
              <a:ea typeface="+mn-ea"/>
            </a:endParaRPr>
          </a:p>
          <a:p>
            <a:pPr lvl="3"/>
            <a:r>
              <a:rPr kumimoji="1" lang="en-US" altLang="ja-JP" sz="1200" b="0" i="0" u="none" strike="noStrike" kern="0" cap="none" spc="0" normalizeH="0" baseline="0" noProof="0" dirty="0" smtClean="0">
                <a:ln>
                  <a:noFill/>
                </a:ln>
                <a:solidFill>
                  <a:srgbClr val="000000"/>
                </a:solidFill>
                <a:effectLst/>
                <a:uLnTx/>
                <a:uFillTx/>
                <a:latin typeface="+mn-lt"/>
                <a:ea typeface="+mn-ea"/>
              </a:rPr>
              <a:t>Fourth level</a:t>
            </a:r>
            <a:endParaRPr kumimoji="1" lang="ja-JP" altLang="en-US" sz="1200" b="0" i="0" u="none" strike="noStrike" kern="0" cap="none" spc="0" normalizeH="0" baseline="0" noProof="0" dirty="0" smtClean="0">
              <a:ln>
                <a:noFill/>
              </a:ln>
              <a:solidFill>
                <a:srgbClr val="000000"/>
              </a:solidFill>
              <a:effectLst/>
              <a:uLnTx/>
              <a:uFillTx/>
              <a:latin typeface="+mn-lt"/>
              <a:ea typeface="+mn-ea"/>
            </a:endParaRPr>
          </a:p>
        </p:txBody>
      </p:sp>
      <p:sp>
        <p:nvSpPr>
          <p:cNvPr id="7" name="コンテンツ プレースホルダー"/>
          <p:cNvSpPr>
            <a:spLocks noGrp="1"/>
          </p:cNvSpPr>
          <p:nvPr>
            <p:ph sz="quarter" idx="11" hasCustomPrompt="1"/>
          </p:nvPr>
        </p:nvSpPr>
        <p:spPr bwMode="gray">
          <a:xfrm>
            <a:off x="4715513" y="612000"/>
            <a:ext cx="4248000" cy="4228288"/>
          </a:xfrm>
        </p:spPr>
        <p:txBody>
          <a:bodyPr vert="horz" lIns="90000" tIns="46800" rIns="90000" bIns="46800" rtlCol="0">
            <a:noAutofit/>
          </a:bodyPr>
          <a:lstStyle>
            <a:lvl1pPr marL="180000" indent="-180000">
              <a:spcBef>
                <a:spcPts val="500"/>
              </a:spcBef>
              <a:defRPr lang="ja-JP" altLang="en-US" dirty="0" smtClean="0"/>
            </a:lvl1pPr>
            <a:lvl2pPr marL="360000" indent="-180000">
              <a:spcBef>
                <a:spcPts val="500"/>
              </a:spcBef>
              <a:defRPr lang="ja-JP" altLang="en-US" noProof="0" dirty="0" smtClean="0"/>
            </a:lvl2pPr>
            <a:lvl3pPr marL="468000" indent="-108000">
              <a:spcBef>
                <a:spcPts val="500"/>
              </a:spcBef>
              <a:defRPr lang="ja-JP" altLang="en-US" noProof="0" dirty="0" smtClean="0"/>
            </a:lvl3pPr>
            <a:lvl4pPr marL="576000" indent="-108000">
              <a:spcBef>
                <a:spcPts val="500"/>
              </a:spcBef>
              <a:defRPr lang="ja-JP" altLang="en-US" noProof="0" dirty="0" smtClean="0"/>
            </a:lvl4pPr>
          </a:lstStyle>
          <a:p>
            <a:pPr lvl="0"/>
            <a:r>
              <a:rPr kumimoji="1" lang="en-US" altLang="ja-JP" dirty="0" smtClean="0"/>
              <a:t>Enter the text.</a:t>
            </a:r>
            <a:endParaRPr kumimoji="1" lang="ja-JP" altLang="en-US" dirty="0" smtClean="0"/>
          </a:p>
          <a:p>
            <a:pPr lvl="1"/>
            <a:r>
              <a:rPr kumimoji="1" lang="en-US" altLang="ja-JP" sz="1600" b="0" i="0" u="none" strike="noStrike" kern="0" cap="none" spc="0" normalizeH="0" baseline="0" noProof="0" dirty="0" smtClean="0">
                <a:ln>
                  <a:noFill/>
                </a:ln>
                <a:solidFill>
                  <a:srgbClr val="000000"/>
                </a:solidFill>
                <a:effectLst/>
                <a:uLnTx/>
                <a:uFillTx/>
                <a:latin typeface="+mn-lt"/>
                <a:ea typeface="+mn-ea"/>
              </a:rPr>
              <a:t>Second level</a:t>
            </a:r>
            <a:endParaRPr kumimoji="1" lang="ja-JP" altLang="en-US" sz="1600" b="0" i="0" u="none" strike="noStrike" kern="0" cap="none" spc="0" normalizeH="0" baseline="0" noProof="0" dirty="0" smtClean="0">
              <a:ln>
                <a:noFill/>
              </a:ln>
              <a:solidFill>
                <a:srgbClr val="000000"/>
              </a:solidFill>
              <a:effectLst/>
              <a:uLnTx/>
              <a:uFillTx/>
              <a:latin typeface="+mn-lt"/>
              <a:ea typeface="+mn-ea"/>
            </a:endParaRPr>
          </a:p>
          <a:p>
            <a:pPr lvl="2"/>
            <a:r>
              <a:rPr kumimoji="1" lang="en-US" altLang="ja-JP" sz="1400" b="0" i="0" u="none" strike="noStrike" kern="0" cap="none" spc="0" normalizeH="0" baseline="0" noProof="0" dirty="0" smtClean="0">
                <a:ln>
                  <a:noFill/>
                </a:ln>
                <a:solidFill>
                  <a:srgbClr val="000000"/>
                </a:solidFill>
                <a:effectLst/>
                <a:uLnTx/>
                <a:uFillTx/>
                <a:latin typeface="+mn-lt"/>
                <a:ea typeface="+mn-ea"/>
              </a:rPr>
              <a:t>Third level</a:t>
            </a:r>
            <a:endParaRPr kumimoji="1" lang="ja-JP" altLang="en-US" sz="1400" b="0" i="0" u="none" strike="noStrike" kern="0" cap="none" spc="0" normalizeH="0" baseline="0" noProof="0" dirty="0" smtClean="0">
              <a:ln>
                <a:noFill/>
              </a:ln>
              <a:solidFill>
                <a:srgbClr val="000000"/>
              </a:solidFill>
              <a:effectLst/>
              <a:uLnTx/>
              <a:uFillTx/>
              <a:latin typeface="+mn-lt"/>
              <a:ea typeface="+mn-ea"/>
            </a:endParaRPr>
          </a:p>
          <a:p>
            <a:pPr lvl="3"/>
            <a:r>
              <a:rPr kumimoji="1" lang="en-US" altLang="ja-JP" sz="1200" b="0" i="0" u="none" strike="noStrike" kern="0" cap="none" spc="0" normalizeH="0" baseline="0" noProof="0" dirty="0" smtClean="0">
                <a:ln>
                  <a:noFill/>
                </a:ln>
                <a:solidFill>
                  <a:srgbClr val="000000"/>
                </a:solidFill>
                <a:effectLst/>
                <a:uLnTx/>
                <a:uFillTx/>
                <a:latin typeface="+mn-lt"/>
                <a:ea typeface="+mn-ea"/>
              </a:rPr>
              <a:t>Fourth level</a:t>
            </a:r>
            <a:endParaRPr kumimoji="1" lang="ja-JP" altLang="en-US" sz="1200" b="0" i="0" u="none" strike="noStrike" kern="0" cap="none" spc="0" normalizeH="0" baseline="0" noProof="0" dirty="0" smtClean="0">
              <a:ln>
                <a:noFill/>
              </a:ln>
              <a:solidFill>
                <a:srgbClr val="000000"/>
              </a:solidFill>
              <a:effectLst/>
              <a:uLnTx/>
              <a:uFillTx/>
              <a:latin typeface="+mn-lt"/>
              <a:ea typeface="+mn-ea"/>
            </a:endParaRPr>
          </a:p>
        </p:txBody>
      </p:sp>
    </p:spTree>
    <p:extLst>
      <p:ext uri="{BB962C8B-B14F-4D97-AF65-F5344CB8AC3E}">
        <p14:creationId xmlns:p14="http://schemas.microsoft.com/office/powerpoint/2010/main" val="1404211190"/>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Blank(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0339052"/>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itle Only(blue)">
    <p:bg bwMode="ltGray">
      <p:bgPr>
        <a:solidFill>
          <a:schemeClr val="accent6"/>
        </a:solidFill>
        <a:effectLst/>
      </p:bgPr>
    </p:bg>
    <p:spTree>
      <p:nvGrpSpPr>
        <p:cNvPr id="1" name=""/>
        <p:cNvGrpSpPr/>
        <p:nvPr/>
      </p:nvGrpSpPr>
      <p:grpSpPr>
        <a:xfrm>
          <a:off x="0" y="0"/>
          <a:ext cx="0" cy="0"/>
          <a:chOff x="0" y="0"/>
          <a:chExt cx="0" cy="0"/>
        </a:xfrm>
      </p:grpSpPr>
      <p:pic>
        <p:nvPicPr>
          <p:cNvPr id="3" name="図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bwMode="ltGray">
          <a:xfrm>
            <a:off x="-10800" y="0"/>
            <a:ext cx="9165600" cy="530636"/>
          </a:xfrm>
          <a:prstGeom prst="rect">
            <a:avLst/>
          </a:prstGeom>
        </p:spPr>
      </p:pic>
      <p:sp>
        <p:nvSpPr>
          <p:cNvPr id="2" name="タイトル"/>
          <p:cNvSpPr>
            <a:spLocks noGrp="1"/>
          </p:cNvSpPr>
          <p:nvPr userDrawn="1">
            <p:ph type="title" hasCustomPrompt="1"/>
          </p:nvPr>
        </p:nvSpPr>
        <p:spPr bwMode="gray">
          <a:xfrm>
            <a:off x="179513" y="28800"/>
            <a:ext cx="8784000" cy="468000"/>
          </a:xfrm>
        </p:spPr>
        <p:txBody>
          <a:bodyPr tIns="45720">
            <a:normAutofit/>
          </a:bodyPr>
          <a:lstStyle>
            <a:lvl1pPr>
              <a:defRPr sz="2400">
                <a:solidFill>
                  <a:schemeClr val="tx1">
                    <a:lumMod val="95000"/>
                    <a:lumOff val="5000"/>
                  </a:schemeClr>
                </a:solidFill>
              </a:defRPr>
            </a:lvl1pPr>
          </a:lstStyle>
          <a:p>
            <a:r>
              <a:rPr kumimoji="1" lang="en-US" altLang="ja-JP" dirty="0" smtClean="0"/>
              <a:t>Enter the title.</a:t>
            </a:r>
            <a:endParaRPr kumimoji="1" lang="ja-JP" altLang="en-US" dirty="0"/>
          </a:p>
        </p:txBody>
      </p:sp>
    </p:spTree>
    <p:extLst>
      <p:ext uri="{BB962C8B-B14F-4D97-AF65-F5344CB8AC3E}">
        <p14:creationId xmlns:p14="http://schemas.microsoft.com/office/powerpoint/2010/main" val="294563597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blank" preserve="1">
  <p:cSld name="Brand Statement">
    <p:spTree>
      <p:nvGrpSpPr>
        <p:cNvPr id="1" name=""/>
        <p:cNvGrpSpPr/>
        <p:nvPr/>
      </p:nvGrpSpPr>
      <p:grpSpPr>
        <a:xfrm>
          <a:off x="0" y="0"/>
          <a:ext cx="0" cy="0"/>
          <a:chOff x="0" y="0"/>
          <a:chExt cx="0" cy="0"/>
        </a:xfrm>
      </p:grpSpPr>
      <p:pic>
        <p:nvPicPr>
          <p:cNvPr id="13" name="orche_blue_base"/>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gray">
          <a:xfrm>
            <a:off x="0" y="0"/>
            <a:ext cx="9144000" cy="5143500"/>
          </a:xfrm>
          <a:prstGeom prst="rect">
            <a:avLst/>
          </a:prstGeom>
        </p:spPr>
      </p:pic>
      <p:pic>
        <p:nvPicPr>
          <p:cNvPr id="14" name="逆光"/>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1" y="1"/>
            <a:ext cx="9143998" cy="5143499"/>
          </a:xfrm>
          <a:prstGeom prst="rect">
            <a:avLst/>
          </a:prstGeom>
        </p:spPr>
      </p:pic>
      <p:pic>
        <p:nvPicPr>
          <p:cNvPr id="15" name="縦ライン"/>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bwMode="gray">
          <a:xfrm>
            <a:off x="1" y="1"/>
            <a:ext cx="9143997" cy="5143499"/>
          </a:xfrm>
          <a:prstGeom prst="rect">
            <a:avLst/>
          </a:prstGeom>
        </p:spPr>
      </p:pic>
      <p:pic>
        <p:nvPicPr>
          <p:cNvPr id="16" name="右上へ"/>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bwMode="gray">
          <a:xfrm>
            <a:off x="1" y="1"/>
            <a:ext cx="9143997" cy="5143499"/>
          </a:xfrm>
          <a:prstGeom prst="rect">
            <a:avLst/>
          </a:prstGeom>
        </p:spPr>
      </p:pic>
      <p:pic>
        <p:nvPicPr>
          <p:cNvPr id="17" name="左下へ"/>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bwMode="gray">
          <a:xfrm>
            <a:off x="1" y="1"/>
            <a:ext cx="9143997" cy="5143499"/>
          </a:xfrm>
          <a:prstGeom prst="rect">
            <a:avLst/>
          </a:prstGeom>
        </p:spPr>
      </p:pic>
      <p:pic>
        <p:nvPicPr>
          <p:cNvPr id="25" name="最後右へ"/>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bwMode="gray">
          <a:xfrm>
            <a:off x="1" y="1"/>
            <a:ext cx="9143997" cy="5143499"/>
          </a:xfrm>
          <a:prstGeom prst="rect">
            <a:avLst/>
          </a:prstGeom>
        </p:spPr>
      </p:pic>
      <p:grpSp>
        <p:nvGrpSpPr>
          <p:cNvPr id="2" name="グループ化 1"/>
          <p:cNvGrpSpPr/>
          <p:nvPr userDrawn="1"/>
        </p:nvGrpSpPr>
        <p:grpSpPr bwMode="gray">
          <a:xfrm>
            <a:off x="0" y="1"/>
            <a:ext cx="9144001" cy="5143500"/>
            <a:chOff x="0" y="1"/>
            <a:chExt cx="9144001" cy="5143500"/>
          </a:xfrm>
        </p:grpSpPr>
        <p:grpSp>
          <p:nvGrpSpPr>
            <p:cNvPr id="26" name="グループ化 25"/>
            <p:cNvGrpSpPr/>
            <p:nvPr userDrawn="1"/>
          </p:nvGrpSpPr>
          <p:grpSpPr bwMode="gray">
            <a:xfrm>
              <a:off x="0" y="1"/>
              <a:ext cx="9144001" cy="5143500"/>
              <a:chOff x="0" y="1"/>
              <a:chExt cx="9144001" cy="5143500"/>
            </a:xfrm>
          </p:grpSpPr>
          <p:pic>
            <p:nvPicPr>
              <p:cNvPr id="27" name="white"/>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bwMode="gray">
              <a:xfrm>
                <a:off x="1" y="1"/>
                <a:ext cx="9144000" cy="5143500"/>
              </a:xfrm>
              <a:prstGeom prst="rect">
                <a:avLst/>
              </a:prstGeom>
            </p:spPr>
          </p:pic>
          <p:pic>
            <p:nvPicPr>
              <p:cNvPr id="29" name="brighter_logo_poji"/>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bwMode="gray">
              <a:xfrm>
                <a:off x="0" y="1508626"/>
                <a:ext cx="9144000" cy="914400"/>
              </a:xfrm>
              <a:prstGeom prst="rect">
                <a:avLst/>
              </a:prstGeom>
            </p:spPr>
          </p:pic>
        </p:grpSp>
        <p:pic>
          <p:nvPicPr>
            <p:cNvPr id="21" name="kaisetubun_3"/>
            <p:cNvPicPr>
              <a:picLocks noChangeAspect="1" noChangeArrowheads="1"/>
            </p:cNvPicPr>
            <p:nvPr userDrawn="1"/>
          </p:nvPicPr>
          <p:blipFill>
            <a:blip r:embed="rId10">
              <a:biLevel thresh="75000"/>
              <a:extLst>
                <a:ext uri="{BEBA8EAE-BF5A-486C-A8C5-ECC9F3942E4B}">
                  <a14:imgProps xmlns:a14="http://schemas.microsoft.com/office/drawing/2010/main">
                    <a14:imgLayer r:embed="rId11">
                      <a14:imgEffect>
                        <a14:brightnessContrast bright="-40000" contrast="-40000"/>
                      </a14:imgEffect>
                    </a14:imgLayer>
                  </a14:imgProps>
                </a:ext>
                <a:ext uri="{28A0092B-C50C-407E-A947-70E740481C1C}">
                  <a14:useLocalDpi xmlns:a14="http://schemas.microsoft.com/office/drawing/2010/main"/>
                </a:ext>
              </a:extLst>
            </a:blip>
            <a:srcRect/>
            <a:stretch>
              <a:fillRect/>
            </a:stretch>
          </p:blipFill>
          <p:spPr bwMode="gray">
            <a:xfrm>
              <a:off x="1846274" y="2529842"/>
              <a:ext cx="6188075" cy="253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91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80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1000"/>
                                        <p:tgtEl>
                                          <p:spTgt spid="15"/>
                                        </p:tgtEl>
                                      </p:cBhvr>
                                    </p:animEffect>
                                  </p:childTnLst>
                                </p:cTn>
                              </p:par>
                              <p:par>
                                <p:cTn id="8" presetID="22" presetClass="entr" presetSubtype="4" fill="hold" nodeType="withEffect">
                                  <p:stCondLst>
                                    <p:cond delay="1900"/>
                                  </p:stCondLst>
                                  <p:childTnLst>
                                    <p:set>
                                      <p:cBhvr>
                                        <p:cTn id="9" dur="1" fill="hold">
                                          <p:stCondLst>
                                            <p:cond delay="0"/>
                                          </p:stCondLst>
                                        </p:cTn>
                                        <p:tgtEl>
                                          <p:spTgt spid="16"/>
                                        </p:tgtEl>
                                        <p:attrNameLst>
                                          <p:attrName>style.visibility</p:attrName>
                                        </p:attrNameLst>
                                      </p:cBhvr>
                                      <p:to>
                                        <p:strVal val="visible"/>
                                      </p:to>
                                    </p:set>
                                    <p:animEffect transition="in" filter="wipe(down)">
                                      <p:cBhvr>
                                        <p:cTn id="10" dur="1000"/>
                                        <p:tgtEl>
                                          <p:spTgt spid="16"/>
                                        </p:tgtEl>
                                      </p:cBhvr>
                                    </p:animEffect>
                                  </p:childTnLst>
                                </p:cTn>
                              </p:par>
                              <p:par>
                                <p:cTn id="11" presetID="22" presetClass="entr" presetSubtype="2" fill="hold" nodeType="withEffect">
                                  <p:stCondLst>
                                    <p:cond delay="2600"/>
                                  </p:stCondLst>
                                  <p:childTnLst>
                                    <p:set>
                                      <p:cBhvr>
                                        <p:cTn id="12" dur="1" fill="hold">
                                          <p:stCondLst>
                                            <p:cond delay="0"/>
                                          </p:stCondLst>
                                        </p:cTn>
                                        <p:tgtEl>
                                          <p:spTgt spid="17"/>
                                        </p:tgtEl>
                                        <p:attrNameLst>
                                          <p:attrName>style.visibility</p:attrName>
                                        </p:attrNameLst>
                                      </p:cBhvr>
                                      <p:to>
                                        <p:strVal val="visible"/>
                                      </p:to>
                                    </p:set>
                                    <p:animEffect transition="in" filter="wipe(right)">
                                      <p:cBhvr>
                                        <p:cTn id="13" dur="1000"/>
                                        <p:tgtEl>
                                          <p:spTgt spid="17"/>
                                        </p:tgtEl>
                                      </p:cBhvr>
                                    </p:animEffect>
                                  </p:childTnLst>
                                </p:cTn>
                              </p:par>
                              <p:par>
                                <p:cTn id="14" presetID="22" presetClass="entr" presetSubtype="8" fill="hold" nodeType="withEffect">
                                  <p:stCondLst>
                                    <p:cond delay="3500"/>
                                  </p:stCondLst>
                                  <p:childTnLst>
                                    <p:set>
                                      <p:cBhvr>
                                        <p:cTn id="15" dur="1" fill="hold">
                                          <p:stCondLst>
                                            <p:cond delay="0"/>
                                          </p:stCondLst>
                                        </p:cTn>
                                        <p:tgtEl>
                                          <p:spTgt spid="25"/>
                                        </p:tgtEl>
                                        <p:attrNameLst>
                                          <p:attrName>style.visibility</p:attrName>
                                        </p:attrNameLst>
                                      </p:cBhvr>
                                      <p:to>
                                        <p:strVal val="visible"/>
                                      </p:to>
                                    </p:set>
                                    <p:animEffect transition="in" filter="wipe(left)">
                                      <p:cBhvr>
                                        <p:cTn id="16" dur="1000"/>
                                        <p:tgtEl>
                                          <p:spTgt spid="25"/>
                                        </p:tgtEl>
                                      </p:cBhvr>
                                    </p:animEffect>
                                  </p:childTnLst>
                                </p:cTn>
                              </p:par>
                            </p:childTnLst>
                          </p:cTn>
                        </p:par>
                        <p:par>
                          <p:cTn id="17" fill="hold">
                            <p:stCondLst>
                              <p:cond delay="4500"/>
                            </p:stCondLst>
                            <p:childTnLst>
                              <p:par>
                                <p:cTn id="18" presetID="10" presetClass="entr" presetSubtype="0" fill="hold"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1000"/>
                                        <p:tgtEl>
                                          <p:spTgt spid="14"/>
                                        </p:tgtEl>
                                      </p:cBhvr>
                                    </p:animEffect>
                                  </p:childTnLst>
                                </p:cTn>
                              </p:par>
                              <p:par>
                                <p:cTn id="21" presetID="10" presetClass="exit" presetSubtype="0" fill="hold" nodeType="withEffect">
                                  <p:stCondLst>
                                    <p:cond delay="1000"/>
                                  </p:stCondLst>
                                  <p:childTnLst>
                                    <p:animEffect transition="out" filter="fade">
                                      <p:cBhvr>
                                        <p:cTn id="22" dur="800"/>
                                        <p:tgtEl>
                                          <p:spTgt spid="14"/>
                                        </p:tgtEl>
                                      </p:cBhvr>
                                    </p:animEffect>
                                    <p:set>
                                      <p:cBhvr>
                                        <p:cTn id="23" dur="1" fill="hold">
                                          <p:stCondLst>
                                            <p:cond delay="799"/>
                                          </p:stCondLst>
                                        </p:cTn>
                                        <p:tgtEl>
                                          <p:spTgt spid="14"/>
                                        </p:tgtEl>
                                        <p:attrNameLst>
                                          <p:attrName>style.visibility</p:attrName>
                                        </p:attrNameLst>
                                      </p:cBhvr>
                                      <p:to>
                                        <p:strVal val="hidden"/>
                                      </p:to>
                                    </p:set>
                                  </p:childTnLst>
                                </p:cTn>
                              </p:par>
                              <p:par>
                                <p:cTn id="24" presetID="10" presetClass="exit" presetSubtype="0" fill="hold" nodeType="withEffect">
                                  <p:stCondLst>
                                    <p:cond delay="0"/>
                                  </p:stCondLst>
                                  <p:childTnLst>
                                    <p:animEffect transition="out" filter="fade">
                                      <p:cBhvr>
                                        <p:cTn id="25" dur="500"/>
                                        <p:tgtEl>
                                          <p:spTgt spid="15"/>
                                        </p:tgtEl>
                                      </p:cBhvr>
                                    </p:animEffect>
                                    <p:set>
                                      <p:cBhvr>
                                        <p:cTn id="26" dur="1" fill="hold">
                                          <p:stCondLst>
                                            <p:cond delay="499"/>
                                          </p:stCondLst>
                                        </p:cTn>
                                        <p:tgtEl>
                                          <p:spTgt spid="15"/>
                                        </p:tgtEl>
                                        <p:attrNameLst>
                                          <p:attrName>style.visibility</p:attrName>
                                        </p:attrNameLst>
                                      </p:cBhvr>
                                      <p:to>
                                        <p:strVal val="hidden"/>
                                      </p:to>
                                    </p:set>
                                  </p:childTnLst>
                                </p:cTn>
                              </p:par>
                              <p:par>
                                <p:cTn id="27" presetID="10" presetClass="exit" presetSubtype="0" fill="hold" nodeType="withEffect">
                                  <p:stCondLst>
                                    <p:cond delay="0"/>
                                  </p:stCondLst>
                                  <p:childTnLst>
                                    <p:animEffect transition="out" filter="fade">
                                      <p:cBhvr>
                                        <p:cTn id="28" dur="500"/>
                                        <p:tgtEl>
                                          <p:spTgt spid="25"/>
                                        </p:tgtEl>
                                      </p:cBhvr>
                                    </p:animEffect>
                                    <p:set>
                                      <p:cBhvr>
                                        <p:cTn id="29" dur="1" fill="hold">
                                          <p:stCondLst>
                                            <p:cond delay="499"/>
                                          </p:stCondLst>
                                        </p:cTn>
                                        <p:tgtEl>
                                          <p:spTgt spid="25"/>
                                        </p:tgtEl>
                                        <p:attrNameLst>
                                          <p:attrName>style.visibility</p:attrName>
                                        </p:attrNameLst>
                                      </p:cBhvr>
                                      <p:to>
                                        <p:strVal val="hidden"/>
                                      </p:to>
                                    </p:set>
                                  </p:childTnLst>
                                </p:cTn>
                              </p:par>
                              <p:par>
                                <p:cTn id="30" presetID="10" presetClass="exit" presetSubtype="0" fill="hold" nodeType="withEffect">
                                  <p:stCondLst>
                                    <p:cond delay="0"/>
                                  </p:stCondLst>
                                  <p:childTnLst>
                                    <p:animEffect transition="out" filter="fade">
                                      <p:cBhvr>
                                        <p:cTn id="31" dur="500"/>
                                        <p:tgtEl>
                                          <p:spTgt spid="17"/>
                                        </p:tgtEl>
                                      </p:cBhvr>
                                    </p:animEffect>
                                    <p:set>
                                      <p:cBhvr>
                                        <p:cTn id="32" dur="1" fill="hold">
                                          <p:stCondLst>
                                            <p:cond delay="499"/>
                                          </p:stCondLst>
                                        </p:cTn>
                                        <p:tgtEl>
                                          <p:spTgt spid="17"/>
                                        </p:tgtEl>
                                        <p:attrNameLst>
                                          <p:attrName>style.visibility</p:attrName>
                                        </p:attrNameLst>
                                      </p:cBhvr>
                                      <p:to>
                                        <p:strVal val="hidden"/>
                                      </p:to>
                                    </p:set>
                                  </p:childTnLst>
                                </p:cTn>
                              </p:par>
                              <p:par>
                                <p:cTn id="33" presetID="10" presetClass="exit" presetSubtype="0" fill="hold" nodeType="withEffect">
                                  <p:stCondLst>
                                    <p:cond delay="0"/>
                                  </p:stCondLst>
                                  <p:childTnLst>
                                    <p:animEffect transition="out" filter="fade">
                                      <p:cBhvr>
                                        <p:cTn id="34" dur="500"/>
                                        <p:tgtEl>
                                          <p:spTgt spid="16"/>
                                        </p:tgtEl>
                                      </p:cBhvr>
                                    </p:animEffect>
                                    <p:set>
                                      <p:cBhvr>
                                        <p:cTn id="35" dur="1" fill="hold">
                                          <p:stCondLst>
                                            <p:cond delay="499"/>
                                          </p:stCondLst>
                                        </p:cTn>
                                        <p:tgtEl>
                                          <p:spTgt spid="16"/>
                                        </p:tgtEl>
                                        <p:attrNameLst>
                                          <p:attrName>style.visibility</p:attrName>
                                        </p:attrNameLst>
                                      </p:cBhvr>
                                      <p:to>
                                        <p:strVal val="hidden"/>
                                      </p:to>
                                    </p:set>
                                  </p:childTnLst>
                                </p:cTn>
                              </p:par>
                              <p:par>
                                <p:cTn id="36" presetID="10" presetClass="entr" presetSubtype="0" fill="hold" nodeType="withEffect">
                                  <p:stCondLst>
                                    <p:cond delay="500"/>
                                  </p:stCondLst>
                                  <p:childTnLst>
                                    <p:set>
                                      <p:cBhvr>
                                        <p:cTn id="37" dur="1" fill="hold">
                                          <p:stCondLst>
                                            <p:cond delay="0"/>
                                          </p:stCondLst>
                                        </p:cTn>
                                        <p:tgtEl>
                                          <p:spTgt spid="2"/>
                                        </p:tgtEl>
                                        <p:attrNameLst>
                                          <p:attrName>style.visibility</p:attrName>
                                        </p:attrNameLst>
                                      </p:cBhvr>
                                      <p:to>
                                        <p:strVal val="visible"/>
                                      </p:to>
                                    </p:set>
                                    <p:animEffect transition="in" filter="fade">
                                      <p:cBhvr>
                                        <p:cTn id="38" dur="13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itle &amp; Content(blue)">
    <p:bg bwMode="ltGray">
      <p:bgPr>
        <a:solidFill>
          <a:schemeClr val="accent6"/>
        </a:solidFill>
        <a:effectLst/>
      </p:bgPr>
    </p:bg>
    <p:spTree>
      <p:nvGrpSpPr>
        <p:cNvPr id="1" name=""/>
        <p:cNvGrpSpPr/>
        <p:nvPr/>
      </p:nvGrpSpPr>
      <p:grpSpPr>
        <a:xfrm>
          <a:off x="0" y="0"/>
          <a:ext cx="0" cy="0"/>
          <a:chOff x="0" y="0"/>
          <a:chExt cx="0" cy="0"/>
        </a:xfrm>
      </p:grpSpPr>
      <p:pic>
        <p:nvPicPr>
          <p:cNvPr id="6" name="図 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bwMode="ltGray">
          <a:xfrm>
            <a:off x="-10800" y="0"/>
            <a:ext cx="9165600" cy="530636"/>
          </a:xfrm>
          <a:prstGeom prst="rect">
            <a:avLst/>
          </a:prstGeom>
        </p:spPr>
      </p:pic>
      <p:sp>
        <p:nvSpPr>
          <p:cNvPr id="2" name="タイトル"/>
          <p:cNvSpPr>
            <a:spLocks noGrp="1"/>
          </p:cNvSpPr>
          <p:nvPr userDrawn="1">
            <p:ph type="title" hasCustomPrompt="1"/>
          </p:nvPr>
        </p:nvSpPr>
        <p:spPr bwMode="gray">
          <a:xfrm>
            <a:off x="179513" y="28800"/>
            <a:ext cx="8784000" cy="468000"/>
          </a:xfrm>
        </p:spPr>
        <p:txBody>
          <a:bodyPr tIns="45720" bIns="45720">
            <a:normAutofit/>
          </a:bodyPr>
          <a:lstStyle>
            <a:lvl1pPr>
              <a:defRPr sz="2400">
                <a:solidFill>
                  <a:schemeClr val="tx1">
                    <a:lumMod val="95000"/>
                    <a:lumOff val="5000"/>
                  </a:schemeClr>
                </a:solidFill>
              </a:defRPr>
            </a:lvl1pPr>
          </a:lstStyle>
          <a:p>
            <a:r>
              <a:rPr kumimoji="1" lang="en-US" altLang="ja-JP" dirty="0" smtClean="0"/>
              <a:t>Enter the title.</a:t>
            </a:r>
            <a:endParaRPr kumimoji="1" lang="ja-JP" altLang="en-US" dirty="0"/>
          </a:p>
        </p:txBody>
      </p:sp>
      <p:sp>
        <p:nvSpPr>
          <p:cNvPr id="4" name="コンテンツ プレースホルダー"/>
          <p:cNvSpPr>
            <a:spLocks noGrp="1"/>
          </p:cNvSpPr>
          <p:nvPr userDrawn="1">
            <p:ph sz="quarter" idx="10" hasCustomPrompt="1"/>
          </p:nvPr>
        </p:nvSpPr>
        <p:spPr bwMode="gray">
          <a:xfrm>
            <a:off x="179512" y="612000"/>
            <a:ext cx="8784976" cy="4228288"/>
          </a:xfrm>
        </p:spPr>
        <p:txBody>
          <a:bodyPr vert="horz" lIns="90000" tIns="45720" rIns="90000" bIns="45720" rtlCol="0">
            <a:normAutofit/>
          </a:bodyPr>
          <a:lstStyle>
            <a:lvl1pPr marL="180000" indent="-180000" eaLnBrk="1" hangingPunct="1">
              <a:spcBef>
                <a:spcPts val="50"/>
              </a:spcBef>
              <a:buClr>
                <a:schemeClr val="bg1"/>
              </a:buClr>
              <a:defRPr lang="ja-JP" altLang="en-US" baseline="0" dirty="0" smtClean="0">
                <a:solidFill>
                  <a:schemeClr val="bg1"/>
                </a:solidFill>
              </a:defRPr>
            </a:lvl1pPr>
            <a:lvl2pPr marL="360000" indent="-180000" eaLnBrk="1" hangingPunct="1">
              <a:spcBef>
                <a:spcPts val="500"/>
              </a:spcBef>
              <a:buClr>
                <a:schemeClr val="bg1"/>
              </a:buClr>
              <a:defRPr lang="ja-JP" altLang="en-US" baseline="0" dirty="0" smtClean="0">
                <a:solidFill>
                  <a:schemeClr val="bg1"/>
                </a:solidFill>
              </a:defRPr>
            </a:lvl2pPr>
            <a:lvl3pPr marL="468000" indent="-108000" eaLnBrk="1" hangingPunct="1">
              <a:spcBef>
                <a:spcPts val="500"/>
              </a:spcBef>
              <a:buClr>
                <a:schemeClr val="bg1"/>
              </a:buClr>
              <a:defRPr lang="ja-JP" altLang="en-US" baseline="0" dirty="0" smtClean="0">
                <a:solidFill>
                  <a:schemeClr val="bg1"/>
                </a:solidFill>
              </a:defRPr>
            </a:lvl3pPr>
            <a:lvl4pPr marL="576000" indent="-108000" eaLnBrk="1" hangingPunct="1">
              <a:spcBef>
                <a:spcPts val="500"/>
              </a:spcBef>
              <a:buClr>
                <a:schemeClr val="bg1"/>
              </a:buClr>
              <a:defRPr lang="ja-JP" altLang="en-US" baseline="0" dirty="0" smtClean="0">
                <a:solidFill>
                  <a:schemeClr val="bg1"/>
                </a:solidFill>
              </a:defRPr>
            </a:lvl4pPr>
            <a:lvl5pPr marL="252000" indent="180000" eaLnBrk="1" hangingPunct="1">
              <a:buClr>
                <a:schemeClr val="bg1"/>
              </a:buClr>
              <a:defRPr lang="ja-JP" altLang="en-US" baseline="0" dirty="0">
                <a:solidFill>
                  <a:schemeClr val="bg1"/>
                </a:solidFill>
              </a:defRPr>
            </a:lvl5pPr>
          </a:lstStyle>
          <a:p>
            <a:pPr lvl="0"/>
            <a:r>
              <a:rPr kumimoji="1" lang="en-US" altLang="ja-JP" dirty="0" smtClean="0"/>
              <a:t>Enter the text.</a:t>
            </a:r>
            <a:endParaRPr kumimoji="1" lang="ja-JP" altLang="en-US" dirty="0" smtClean="0"/>
          </a:p>
          <a:p>
            <a:pPr lvl="1"/>
            <a:r>
              <a:rPr kumimoji="1" lang="en-US" altLang="ja-JP" dirty="0" smtClean="0"/>
              <a:t>Second level</a:t>
            </a:r>
            <a:endParaRPr kumimoji="1" lang="ja-JP" altLang="en-US" dirty="0" smtClean="0"/>
          </a:p>
          <a:p>
            <a:pPr lvl="2"/>
            <a:r>
              <a:rPr kumimoji="1" lang="en-US" altLang="ja-JP" dirty="0" smtClean="0"/>
              <a:t>Third level</a:t>
            </a:r>
            <a:endParaRPr kumimoji="1" lang="ja-JP" altLang="en-US" dirty="0" smtClean="0"/>
          </a:p>
          <a:p>
            <a:pPr lvl="3"/>
            <a:r>
              <a:rPr kumimoji="1" lang="en-US" altLang="ja-JP" dirty="0" smtClean="0"/>
              <a:t>Fourth level</a:t>
            </a:r>
            <a:endParaRPr kumimoji="1" lang="ja-JP" altLang="en-US" dirty="0" smtClean="0"/>
          </a:p>
        </p:txBody>
      </p:sp>
    </p:spTree>
    <p:extLst>
      <p:ext uri="{BB962C8B-B14F-4D97-AF65-F5344CB8AC3E}">
        <p14:creationId xmlns:p14="http://schemas.microsoft.com/office/powerpoint/2010/main" val="3620872696"/>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Lead 1 line &amp; Content(blue)">
    <p:bg bwMode="ltGray">
      <p:bgPr>
        <a:solidFill>
          <a:schemeClr val="accent6"/>
        </a:solidFill>
        <a:effectLst/>
      </p:bgPr>
    </p:bg>
    <p:spTree>
      <p:nvGrpSpPr>
        <p:cNvPr id="1" name=""/>
        <p:cNvGrpSpPr/>
        <p:nvPr/>
      </p:nvGrpSpPr>
      <p:grpSpPr>
        <a:xfrm>
          <a:off x="0" y="0"/>
          <a:ext cx="0" cy="0"/>
          <a:chOff x="0" y="0"/>
          <a:chExt cx="0" cy="0"/>
        </a:xfrm>
      </p:grpSpPr>
      <p:pic>
        <p:nvPicPr>
          <p:cNvPr id="6" name="図 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bwMode="ltGray">
          <a:xfrm>
            <a:off x="-10800" y="0"/>
            <a:ext cx="9165600" cy="530636"/>
          </a:xfrm>
          <a:prstGeom prst="rect">
            <a:avLst/>
          </a:prstGeom>
        </p:spPr>
      </p:pic>
      <p:sp>
        <p:nvSpPr>
          <p:cNvPr id="2" name="タイトル"/>
          <p:cNvSpPr>
            <a:spLocks noGrp="1"/>
          </p:cNvSpPr>
          <p:nvPr>
            <p:ph type="title" hasCustomPrompt="1"/>
          </p:nvPr>
        </p:nvSpPr>
        <p:spPr bwMode="gray">
          <a:xfrm>
            <a:off x="179512" y="28800"/>
            <a:ext cx="8784000" cy="468000"/>
          </a:xfrm>
        </p:spPr>
        <p:txBody>
          <a:bodyPr tIns="45720">
            <a:normAutofit/>
          </a:bodyPr>
          <a:lstStyle>
            <a:lvl1pPr>
              <a:defRPr sz="2400">
                <a:solidFill>
                  <a:schemeClr val="tx1"/>
                </a:solidFill>
              </a:defRPr>
            </a:lvl1pPr>
          </a:lstStyle>
          <a:p>
            <a:r>
              <a:rPr kumimoji="1" lang="en-US" altLang="ja-JP" dirty="0" smtClean="0"/>
              <a:t>Enter the title.</a:t>
            </a:r>
            <a:endParaRPr kumimoji="1" lang="ja-JP" altLang="en-US" dirty="0"/>
          </a:p>
        </p:txBody>
      </p:sp>
      <p:sp>
        <p:nvSpPr>
          <p:cNvPr id="7" name="テキスト プレースホルダー"/>
          <p:cNvSpPr>
            <a:spLocks noGrp="1"/>
          </p:cNvSpPr>
          <p:nvPr>
            <p:ph type="body" sz="quarter" idx="11" hasCustomPrompt="1"/>
          </p:nvPr>
        </p:nvSpPr>
        <p:spPr bwMode="gray">
          <a:xfrm>
            <a:off x="179512" y="612000"/>
            <a:ext cx="8784000" cy="432000"/>
          </a:xfrm>
          <a:prstGeom prst="roundRect">
            <a:avLst/>
          </a:prstGeom>
          <a:solidFill>
            <a:schemeClr val="accent6">
              <a:lumMod val="75000"/>
              <a:lumOff val="25000"/>
            </a:schemeClr>
          </a:solidFill>
          <a:effectLst>
            <a:outerShdw blurRad="50800" dist="38100" dir="5400000" algn="t" rotWithShape="0">
              <a:prstClr val="black">
                <a:alpha val="40000"/>
              </a:prstClr>
            </a:outerShdw>
          </a:effectLst>
        </p:spPr>
        <p:txBody>
          <a:bodyPr tIns="45720" bIns="46800" anchor="ctr" anchorCtr="0">
            <a:noAutofit/>
          </a:bodyPr>
          <a:lstStyle>
            <a:lvl1pPr marL="0" indent="0" algn="l" eaLnBrk="1" hangingPunct="1">
              <a:spcBef>
                <a:spcPts val="0"/>
              </a:spcBef>
              <a:buNone/>
              <a:defRPr>
                <a:solidFill>
                  <a:schemeClr val="bg1"/>
                </a:solidFill>
              </a:defRPr>
            </a:lvl1pPr>
            <a:lvl2pPr marL="72000" indent="0">
              <a:buNone/>
              <a:defRPr/>
            </a:lvl2pPr>
            <a:lvl3pPr marL="222962" indent="0">
              <a:buNone/>
              <a:defRPr/>
            </a:lvl3pPr>
            <a:lvl4pPr marL="327787" indent="0">
              <a:buNone/>
              <a:defRPr/>
            </a:lvl4pPr>
            <a:lvl5pPr marL="311400" indent="0">
              <a:buNone/>
              <a:defRPr/>
            </a:lvl5pPr>
          </a:lstStyle>
          <a:p>
            <a:pPr marL="0" lvl="0" indent="0" hangingPunct="1">
              <a:buNone/>
            </a:pPr>
            <a:r>
              <a:rPr kumimoji="1" lang="en-US" altLang="ja-JP" dirty="0" smtClean="0"/>
              <a:t>Use this layout for a one-line headline</a:t>
            </a:r>
            <a:endParaRPr kumimoji="1" lang="ja-JP" altLang="en-US" dirty="0"/>
          </a:p>
        </p:txBody>
      </p:sp>
      <p:sp>
        <p:nvSpPr>
          <p:cNvPr id="11" name="コンテンツ プレースホルダー"/>
          <p:cNvSpPr>
            <a:spLocks noGrp="1"/>
          </p:cNvSpPr>
          <p:nvPr>
            <p:ph sz="quarter" idx="12" hasCustomPrompt="1"/>
          </p:nvPr>
        </p:nvSpPr>
        <p:spPr bwMode="gray">
          <a:xfrm>
            <a:off x="179512" y="1152000"/>
            <a:ext cx="8784976" cy="3688288"/>
          </a:xfrm>
        </p:spPr>
        <p:txBody>
          <a:bodyPr vert="horz" lIns="90000" tIns="45720" rIns="90000" bIns="45720" rtlCol="0">
            <a:normAutofit/>
          </a:bodyPr>
          <a:lstStyle>
            <a:lvl1pPr marL="180000" indent="-180000" eaLnBrk="1" hangingPunct="1">
              <a:spcBef>
                <a:spcPts val="50"/>
              </a:spcBef>
              <a:buClr>
                <a:schemeClr val="bg1"/>
              </a:buClr>
              <a:defRPr lang="ja-JP" altLang="en-US" baseline="0" dirty="0" smtClean="0">
                <a:solidFill>
                  <a:schemeClr val="bg1"/>
                </a:solidFill>
              </a:defRPr>
            </a:lvl1pPr>
            <a:lvl2pPr marL="360000" indent="-180000" eaLnBrk="1" hangingPunct="1">
              <a:spcBef>
                <a:spcPts val="500"/>
              </a:spcBef>
              <a:buClr>
                <a:schemeClr val="bg1"/>
              </a:buClr>
              <a:defRPr lang="ja-JP" altLang="en-US" baseline="0" dirty="0" smtClean="0">
                <a:solidFill>
                  <a:schemeClr val="bg1"/>
                </a:solidFill>
              </a:defRPr>
            </a:lvl2pPr>
            <a:lvl3pPr marL="468000" indent="-108000" eaLnBrk="1" hangingPunct="1">
              <a:spcBef>
                <a:spcPts val="500"/>
              </a:spcBef>
              <a:buClr>
                <a:schemeClr val="bg1"/>
              </a:buClr>
              <a:defRPr lang="ja-JP" altLang="en-US" baseline="0" dirty="0" smtClean="0">
                <a:solidFill>
                  <a:schemeClr val="bg1"/>
                </a:solidFill>
              </a:defRPr>
            </a:lvl3pPr>
            <a:lvl4pPr marL="576000" indent="-108000" eaLnBrk="1" hangingPunct="1">
              <a:spcBef>
                <a:spcPts val="500"/>
              </a:spcBef>
              <a:buClr>
                <a:schemeClr val="bg1"/>
              </a:buClr>
              <a:defRPr lang="ja-JP" altLang="en-US" baseline="0" dirty="0" smtClean="0">
                <a:solidFill>
                  <a:schemeClr val="bg1"/>
                </a:solidFill>
              </a:defRPr>
            </a:lvl4pPr>
            <a:lvl5pPr marL="252000" indent="180000" eaLnBrk="1" hangingPunct="1">
              <a:buClr>
                <a:schemeClr val="bg1"/>
              </a:buClr>
              <a:defRPr lang="ja-JP" altLang="en-US" baseline="0" dirty="0">
                <a:solidFill>
                  <a:schemeClr val="bg1"/>
                </a:solidFill>
              </a:defRPr>
            </a:lvl5pPr>
          </a:lstStyle>
          <a:p>
            <a:pPr lvl="0"/>
            <a:r>
              <a:rPr kumimoji="1" lang="en-US" altLang="ja-JP" dirty="0" smtClean="0"/>
              <a:t>Enter the text.</a:t>
            </a:r>
            <a:endParaRPr kumimoji="1" lang="ja-JP" altLang="en-US" dirty="0" smtClean="0"/>
          </a:p>
          <a:p>
            <a:pPr lvl="1"/>
            <a:r>
              <a:rPr kumimoji="1" lang="en-US" altLang="ja-JP" dirty="0" smtClean="0"/>
              <a:t>Second level</a:t>
            </a:r>
            <a:endParaRPr kumimoji="1" lang="ja-JP" altLang="en-US" dirty="0" smtClean="0"/>
          </a:p>
          <a:p>
            <a:pPr lvl="2"/>
            <a:r>
              <a:rPr kumimoji="1" lang="en-US" altLang="ja-JP" dirty="0" smtClean="0"/>
              <a:t>Third level</a:t>
            </a:r>
            <a:endParaRPr kumimoji="1" lang="ja-JP" altLang="en-US" dirty="0" smtClean="0"/>
          </a:p>
          <a:p>
            <a:pPr lvl="3"/>
            <a:r>
              <a:rPr kumimoji="1" lang="en-US" altLang="ja-JP" dirty="0" smtClean="0"/>
              <a:t>Fourth level</a:t>
            </a:r>
            <a:endParaRPr kumimoji="1" lang="ja-JP" altLang="en-US" dirty="0" smtClean="0"/>
          </a:p>
        </p:txBody>
      </p:sp>
    </p:spTree>
    <p:extLst>
      <p:ext uri="{BB962C8B-B14F-4D97-AF65-F5344CB8AC3E}">
        <p14:creationId xmlns:p14="http://schemas.microsoft.com/office/powerpoint/2010/main" val="1996651819"/>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_title_head &amp; contents_whitebase">
    <p:bg bwMode="ltGray">
      <p:bgPr>
        <a:solidFill>
          <a:schemeClr val="accent6"/>
        </a:solidFill>
        <a:effectLst/>
      </p:bgPr>
    </p:bg>
    <p:spTree>
      <p:nvGrpSpPr>
        <p:cNvPr id="1" name=""/>
        <p:cNvGrpSpPr/>
        <p:nvPr/>
      </p:nvGrpSpPr>
      <p:grpSpPr>
        <a:xfrm>
          <a:off x="0" y="0"/>
          <a:ext cx="0" cy="0"/>
          <a:chOff x="0" y="0"/>
          <a:chExt cx="0" cy="0"/>
        </a:xfrm>
      </p:grpSpPr>
      <p:pic>
        <p:nvPicPr>
          <p:cNvPr id="7" name="図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bwMode="ltGray">
          <a:xfrm>
            <a:off x="-10800" y="0"/>
            <a:ext cx="9165600" cy="530636"/>
          </a:xfrm>
          <a:prstGeom prst="rect">
            <a:avLst/>
          </a:prstGeom>
        </p:spPr>
      </p:pic>
      <p:sp>
        <p:nvSpPr>
          <p:cNvPr id="2" name="タイトル"/>
          <p:cNvSpPr>
            <a:spLocks noGrp="1"/>
          </p:cNvSpPr>
          <p:nvPr>
            <p:ph type="title" hasCustomPrompt="1"/>
          </p:nvPr>
        </p:nvSpPr>
        <p:spPr bwMode="gray">
          <a:xfrm>
            <a:off x="179512" y="28800"/>
            <a:ext cx="8784000" cy="468000"/>
          </a:xfrm>
        </p:spPr>
        <p:txBody>
          <a:bodyPr tIns="45720">
            <a:normAutofit/>
          </a:bodyPr>
          <a:lstStyle>
            <a:lvl1pPr>
              <a:defRPr sz="2400">
                <a:solidFill>
                  <a:schemeClr val="tx1"/>
                </a:solidFill>
              </a:defRPr>
            </a:lvl1pPr>
          </a:lstStyle>
          <a:p>
            <a:r>
              <a:rPr kumimoji="1" lang="en-US" altLang="ja-JP" dirty="0" smtClean="0"/>
              <a:t>Enter the title.</a:t>
            </a:r>
            <a:endParaRPr kumimoji="1" lang="ja-JP" altLang="en-US" dirty="0"/>
          </a:p>
        </p:txBody>
      </p:sp>
      <p:sp>
        <p:nvSpPr>
          <p:cNvPr id="6" name="テキスト プレースホルダー"/>
          <p:cNvSpPr>
            <a:spLocks noGrp="1"/>
          </p:cNvSpPr>
          <p:nvPr>
            <p:ph type="body" sz="quarter" idx="11" hasCustomPrompt="1"/>
          </p:nvPr>
        </p:nvSpPr>
        <p:spPr bwMode="gray">
          <a:xfrm>
            <a:off x="179512" y="612000"/>
            <a:ext cx="8784000" cy="756000"/>
          </a:xfrm>
          <a:prstGeom prst="roundRect">
            <a:avLst>
              <a:gd name="adj" fmla="val 9538"/>
            </a:avLst>
          </a:prstGeom>
          <a:solidFill>
            <a:schemeClr val="accent6">
              <a:lumMod val="75000"/>
              <a:lumOff val="25000"/>
            </a:schemeClr>
          </a:solidFill>
          <a:effectLst>
            <a:outerShdw blurRad="50800" dist="38100" dir="5400000" algn="t" rotWithShape="0">
              <a:prstClr val="black">
                <a:alpha val="40000"/>
              </a:prstClr>
            </a:outerShdw>
          </a:effectLst>
        </p:spPr>
        <p:txBody>
          <a:bodyPr tIns="45720" bIns="46800" anchor="ctr" anchorCtr="0">
            <a:noAutofit/>
          </a:bodyPr>
          <a:lstStyle>
            <a:lvl1pPr marL="0" indent="0" algn="l" eaLnBrk="1" hangingPunct="1">
              <a:spcBef>
                <a:spcPts val="0"/>
              </a:spcBef>
              <a:buNone/>
              <a:defRPr>
                <a:solidFill>
                  <a:schemeClr val="bg1"/>
                </a:solidFill>
              </a:defRPr>
            </a:lvl1pPr>
            <a:lvl2pPr marL="72000" indent="0">
              <a:buNone/>
              <a:defRPr/>
            </a:lvl2pPr>
            <a:lvl3pPr marL="222962" indent="0">
              <a:buNone/>
              <a:defRPr/>
            </a:lvl3pPr>
            <a:lvl4pPr marL="327787" indent="0">
              <a:buNone/>
              <a:defRPr/>
            </a:lvl4pPr>
            <a:lvl5pPr marL="311400" indent="0">
              <a:buNone/>
              <a:defRPr/>
            </a:lvl5pPr>
          </a:lstStyle>
          <a:p>
            <a:pPr marL="0" lvl="0" indent="0" hangingPunct="1">
              <a:buNone/>
            </a:pPr>
            <a:r>
              <a:rPr kumimoji="1" lang="en-US" altLang="ja-JP" dirty="0" smtClean="0"/>
              <a:t>Use this layout for a two-line headline</a:t>
            </a:r>
            <a:endParaRPr kumimoji="1" lang="ja-JP" altLang="en-US" dirty="0"/>
          </a:p>
        </p:txBody>
      </p:sp>
      <p:sp>
        <p:nvSpPr>
          <p:cNvPr id="9" name="コンテンツ プレースホルダー"/>
          <p:cNvSpPr>
            <a:spLocks noGrp="1"/>
          </p:cNvSpPr>
          <p:nvPr>
            <p:ph sz="quarter" idx="12" hasCustomPrompt="1"/>
          </p:nvPr>
        </p:nvSpPr>
        <p:spPr bwMode="gray">
          <a:xfrm>
            <a:off x="179512" y="1476000"/>
            <a:ext cx="8784976" cy="3364288"/>
          </a:xfrm>
        </p:spPr>
        <p:txBody>
          <a:bodyPr vert="horz" lIns="90000" tIns="45720" rIns="90000" bIns="45720" rtlCol="0">
            <a:normAutofit/>
          </a:bodyPr>
          <a:lstStyle>
            <a:lvl1pPr marL="180000" indent="-180000" eaLnBrk="1" hangingPunct="1">
              <a:spcBef>
                <a:spcPts val="50"/>
              </a:spcBef>
              <a:buClr>
                <a:schemeClr val="bg1"/>
              </a:buClr>
              <a:defRPr lang="ja-JP" altLang="en-US" baseline="0" dirty="0" smtClean="0">
                <a:solidFill>
                  <a:schemeClr val="bg1"/>
                </a:solidFill>
              </a:defRPr>
            </a:lvl1pPr>
            <a:lvl2pPr marL="360000" indent="-180000" eaLnBrk="1" hangingPunct="1">
              <a:spcBef>
                <a:spcPts val="500"/>
              </a:spcBef>
              <a:buClr>
                <a:schemeClr val="bg1"/>
              </a:buClr>
              <a:defRPr lang="ja-JP" altLang="en-US" baseline="0" dirty="0" smtClean="0">
                <a:solidFill>
                  <a:schemeClr val="bg1"/>
                </a:solidFill>
              </a:defRPr>
            </a:lvl2pPr>
            <a:lvl3pPr marL="468000" indent="-108000" eaLnBrk="1" hangingPunct="1">
              <a:spcBef>
                <a:spcPts val="500"/>
              </a:spcBef>
              <a:buClr>
                <a:schemeClr val="bg1"/>
              </a:buClr>
              <a:defRPr lang="ja-JP" altLang="en-US" baseline="0" dirty="0" smtClean="0">
                <a:solidFill>
                  <a:schemeClr val="bg1"/>
                </a:solidFill>
              </a:defRPr>
            </a:lvl3pPr>
            <a:lvl4pPr marL="576000" indent="-108000" eaLnBrk="1" hangingPunct="1">
              <a:spcBef>
                <a:spcPts val="500"/>
              </a:spcBef>
              <a:buClr>
                <a:schemeClr val="bg1"/>
              </a:buClr>
              <a:defRPr lang="ja-JP" altLang="en-US" baseline="0" dirty="0" smtClean="0">
                <a:solidFill>
                  <a:schemeClr val="bg1"/>
                </a:solidFill>
              </a:defRPr>
            </a:lvl4pPr>
            <a:lvl5pPr marL="252000" indent="180000" eaLnBrk="1" hangingPunct="1">
              <a:buClr>
                <a:schemeClr val="bg1"/>
              </a:buClr>
              <a:defRPr lang="ja-JP" altLang="en-US" baseline="0" dirty="0">
                <a:solidFill>
                  <a:schemeClr val="bg1"/>
                </a:solidFill>
              </a:defRPr>
            </a:lvl5pPr>
          </a:lstStyle>
          <a:p>
            <a:pPr lvl="0"/>
            <a:r>
              <a:rPr kumimoji="1" lang="en-US" altLang="ja-JP" dirty="0" smtClean="0"/>
              <a:t>Enter the text.</a:t>
            </a:r>
            <a:endParaRPr kumimoji="1" lang="ja-JP" altLang="en-US" dirty="0" smtClean="0"/>
          </a:p>
          <a:p>
            <a:pPr lvl="1"/>
            <a:r>
              <a:rPr kumimoji="1" lang="en-US" altLang="ja-JP" dirty="0" smtClean="0"/>
              <a:t>Second level</a:t>
            </a:r>
            <a:endParaRPr kumimoji="1" lang="ja-JP" altLang="en-US" dirty="0" smtClean="0"/>
          </a:p>
          <a:p>
            <a:pPr lvl="2"/>
            <a:r>
              <a:rPr kumimoji="1" lang="en-US" altLang="ja-JP" dirty="0" smtClean="0"/>
              <a:t>Third level</a:t>
            </a:r>
            <a:endParaRPr kumimoji="1" lang="ja-JP" altLang="en-US" dirty="0" smtClean="0"/>
          </a:p>
          <a:p>
            <a:pPr lvl="3"/>
            <a:r>
              <a:rPr kumimoji="1" lang="en-US" altLang="ja-JP" dirty="0" smtClean="0"/>
              <a:t>Fourth level</a:t>
            </a:r>
            <a:endParaRPr kumimoji="1" lang="ja-JP" altLang="en-US" dirty="0" smtClean="0"/>
          </a:p>
        </p:txBody>
      </p:sp>
    </p:spTree>
    <p:extLst>
      <p:ext uri="{BB962C8B-B14F-4D97-AF65-F5344CB8AC3E}">
        <p14:creationId xmlns:p14="http://schemas.microsoft.com/office/powerpoint/2010/main" val="551956309"/>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wo Content(blue)">
    <p:bg bwMode="ltGray">
      <p:bgPr>
        <a:solidFill>
          <a:schemeClr val="accent6"/>
        </a:solidFill>
        <a:effectLst/>
      </p:bgPr>
    </p:bg>
    <p:spTree>
      <p:nvGrpSpPr>
        <p:cNvPr id="1" name=""/>
        <p:cNvGrpSpPr/>
        <p:nvPr/>
      </p:nvGrpSpPr>
      <p:grpSpPr>
        <a:xfrm>
          <a:off x="0" y="0"/>
          <a:ext cx="0" cy="0"/>
          <a:chOff x="0" y="0"/>
          <a:chExt cx="0" cy="0"/>
        </a:xfrm>
      </p:grpSpPr>
      <p:pic>
        <p:nvPicPr>
          <p:cNvPr id="6" name="図 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bwMode="ltGray">
          <a:xfrm>
            <a:off x="-10800" y="0"/>
            <a:ext cx="9165600" cy="530636"/>
          </a:xfrm>
          <a:prstGeom prst="rect">
            <a:avLst/>
          </a:prstGeom>
        </p:spPr>
      </p:pic>
      <p:sp>
        <p:nvSpPr>
          <p:cNvPr id="12" name="タイトル"/>
          <p:cNvSpPr>
            <a:spLocks noGrp="1"/>
          </p:cNvSpPr>
          <p:nvPr>
            <p:ph type="title" hasCustomPrompt="1"/>
          </p:nvPr>
        </p:nvSpPr>
        <p:spPr bwMode="gray">
          <a:xfrm>
            <a:off x="179513" y="28800"/>
            <a:ext cx="8784000" cy="468000"/>
          </a:xfrm>
        </p:spPr>
        <p:txBody>
          <a:bodyPr>
            <a:noAutofit/>
          </a:bodyPr>
          <a:lstStyle>
            <a:lvl1pPr>
              <a:defRPr sz="2400">
                <a:solidFill>
                  <a:schemeClr val="tx1"/>
                </a:solidFill>
              </a:defRPr>
            </a:lvl1pPr>
          </a:lstStyle>
          <a:p>
            <a:r>
              <a:rPr kumimoji="1" lang="en-US" altLang="ja-JP" dirty="0" smtClean="0"/>
              <a:t>Enter the title.</a:t>
            </a:r>
            <a:endParaRPr kumimoji="1" lang="ja-JP" altLang="en-US" dirty="0"/>
          </a:p>
        </p:txBody>
      </p:sp>
      <p:sp>
        <p:nvSpPr>
          <p:cNvPr id="10" name="コンテンツ プレースホルダー"/>
          <p:cNvSpPr>
            <a:spLocks noGrp="1"/>
          </p:cNvSpPr>
          <p:nvPr>
            <p:ph sz="quarter" idx="12" hasCustomPrompt="1"/>
          </p:nvPr>
        </p:nvSpPr>
        <p:spPr bwMode="gray">
          <a:xfrm>
            <a:off x="179512" y="612000"/>
            <a:ext cx="4248472" cy="4228288"/>
          </a:xfrm>
        </p:spPr>
        <p:txBody>
          <a:bodyPr vert="horz" lIns="90000" tIns="46800" rIns="90000" bIns="45720" rtlCol="0">
            <a:normAutofit/>
          </a:bodyPr>
          <a:lstStyle>
            <a:lvl1pPr marL="180000" indent="-180000" eaLnBrk="1" hangingPunct="1">
              <a:spcBef>
                <a:spcPts val="50"/>
              </a:spcBef>
              <a:buClr>
                <a:schemeClr val="bg1"/>
              </a:buClr>
              <a:defRPr lang="ja-JP" altLang="en-US" baseline="0" dirty="0" smtClean="0">
                <a:solidFill>
                  <a:schemeClr val="bg1"/>
                </a:solidFill>
              </a:defRPr>
            </a:lvl1pPr>
            <a:lvl2pPr marL="360000" indent="-180000" eaLnBrk="1" hangingPunct="1">
              <a:spcBef>
                <a:spcPts val="500"/>
              </a:spcBef>
              <a:buClr>
                <a:schemeClr val="bg1"/>
              </a:buClr>
              <a:defRPr lang="ja-JP" altLang="en-US" baseline="0" dirty="0" smtClean="0">
                <a:solidFill>
                  <a:schemeClr val="bg1"/>
                </a:solidFill>
              </a:defRPr>
            </a:lvl2pPr>
            <a:lvl3pPr marL="468000" indent="-108000" eaLnBrk="1" hangingPunct="1">
              <a:spcBef>
                <a:spcPts val="500"/>
              </a:spcBef>
              <a:buClr>
                <a:schemeClr val="bg1"/>
              </a:buClr>
              <a:defRPr lang="ja-JP" altLang="en-US" baseline="0" dirty="0" smtClean="0">
                <a:solidFill>
                  <a:schemeClr val="bg1"/>
                </a:solidFill>
              </a:defRPr>
            </a:lvl3pPr>
            <a:lvl4pPr marL="576000" indent="-108000" eaLnBrk="1" hangingPunct="1">
              <a:spcBef>
                <a:spcPts val="500"/>
              </a:spcBef>
              <a:buClr>
                <a:schemeClr val="bg1"/>
              </a:buClr>
              <a:defRPr lang="ja-JP" altLang="en-US" baseline="0" dirty="0" smtClean="0">
                <a:solidFill>
                  <a:schemeClr val="bg1"/>
                </a:solidFill>
              </a:defRPr>
            </a:lvl4pPr>
            <a:lvl5pPr marL="252000" indent="180000" eaLnBrk="1" hangingPunct="1">
              <a:buClr>
                <a:schemeClr val="bg1"/>
              </a:buClr>
              <a:defRPr lang="ja-JP" altLang="en-US" baseline="0" dirty="0">
                <a:solidFill>
                  <a:schemeClr val="bg1"/>
                </a:solidFill>
              </a:defRPr>
            </a:lvl5pPr>
          </a:lstStyle>
          <a:p>
            <a:pPr lvl="0"/>
            <a:r>
              <a:rPr kumimoji="1" lang="en-US" altLang="ja-JP" dirty="0" smtClean="0"/>
              <a:t>Enter the text.</a:t>
            </a:r>
            <a:endParaRPr kumimoji="1" lang="ja-JP" altLang="en-US" dirty="0" smtClean="0"/>
          </a:p>
          <a:p>
            <a:pPr lvl="1"/>
            <a:r>
              <a:rPr kumimoji="1" lang="en-US" altLang="ja-JP" dirty="0" smtClean="0"/>
              <a:t>Second level</a:t>
            </a:r>
            <a:endParaRPr kumimoji="1" lang="ja-JP" altLang="en-US" dirty="0" smtClean="0"/>
          </a:p>
          <a:p>
            <a:pPr lvl="2"/>
            <a:r>
              <a:rPr kumimoji="1" lang="en-US" altLang="ja-JP" dirty="0" smtClean="0"/>
              <a:t>Third level</a:t>
            </a:r>
            <a:endParaRPr kumimoji="1" lang="ja-JP" altLang="en-US" dirty="0" smtClean="0"/>
          </a:p>
          <a:p>
            <a:pPr lvl="3"/>
            <a:r>
              <a:rPr kumimoji="1" lang="en-US" altLang="ja-JP" dirty="0" smtClean="0"/>
              <a:t>Fourth level</a:t>
            </a:r>
            <a:endParaRPr kumimoji="1" lang="ja-JP" altLang="en-US" dirty="0" smtClean="0"/>
          </a:p>
        </p:txBody>
      </p:sp>
      <p:sp>
        <p:nvSpPr>
          <p:cNvPr id="13" name="コンテンツ プレースホルダー"/>
          <p:cNvSpPr>
            <a:spLocks noGrp="1"/>
          </p:cNvSpPr>
          <p:nvPr>
            <p:ph sz="quarter" idx="13" hasCustomPrompt="1"/>
          </p:nvPr>
        </p:nvSpPr>
        <p:spPr bwMode="gray">
          <a:xfrm>
            <a:off x="4715513" y="612000"/>
            <a:ext cx="4248472" cy="4228288"/>
          </a:xfrm>
        </p:spPr>
        <p:txBody>
          <a:bodyPr vert="horz" lIns="90000" tIns="46800" rIns="90000" bIns="45720" rtlCol="0">
            <a:normAutofit/>
          </a:bodyPr>
          <a:lstStyle>
            <a:lvl1pPr marL="180000" indent="-180000" eaLnBrk="1" hangingPunct="1">
              <a:spcBef>
                <a:spcPts val="50"/>
              </a:spcBef>
              <a:buClr>
                <a:schemeClr val="bg1"/>
              </a:buClr>
              <a:defRPr lang="ja-JP" altLang="en-US" baseline="0" dirty="0" smtClean="0">
                <a:solidFill>
                  <a:schemeClr val="bg1"/>
                </a:solidFill>
              </a:defRPr>
            </a:lvl1pPr>
            <a:lvl2pPr marL="360000" indent="-180000" eaLnBrk="1" hangingPunct="1">
              <a:spcBef>
                <a:spcPts val="500"/>
              </a:spcBef>
              <a:buClr>
                <a:schemeClr val="bg1"/>
              </a:buClr>
              <a:defRPr lang="ja-JP" altLang="en-US" baseline="0" dirty="0" smtClean="0">
                <a:solidFill>
                  <a:schemeClr val="bg1"/>
                </a:solidFill>
              </a:defRPr>
            </a:lvl2pPr>
            <a:lvl3pPr marL="468000" indent="-108000" eaLnBrk="1" hangingPunct="1">
              <a:spcBef>
                <a:spcPts val="500"/>
              </a:spcBef>
              <a:buClr>
                <a:schemeClr val="bg1"/>
              </a:buClr>
              <a:defRPr lang="ja-JP" altLang="en-US" baseline="0" dirty="0" smtClean="0">
                <a:solidFill>
                  <a:schemeClr val="bg1"/>
                </a:solidFill>
              </a:defRPr>
            </a:lvl3pPr>
            <a:lvl4pPr marL="576000" indent="-108000" eaLnBrk="1" hangingPunct="1">
              <a:spcBef>
                <a:spcPts val="500"/>
              </a:spcBef>
              <a:buClr>
                <a:schemeClr val="bg1"/>
              </a:buClr>
              <a:defRPr lang="ja-JP" altLang="en-US" baseline="0" dirty="0" smtClean="0">
                <a:solidFill>
                  <a:schemeClr val="bg1"/>
                </a:solidFill>
              </a:defRPr>
            </a:lvl4pPr>
            <a:lvl5pPr marL="252000" indent="180000" eaLnBrk="1" hangingPunct="1">
              <a:buClr>
                <a:schemeClr val="bg1"/>
              </a:buClr>
              <a:defRPr lang="ja-JP" altLang="en-US" baseline="0" dirty="0">
                <a:solidFill>
                  <a:schemeClr val="bg1"/>
                </a:solidFill>
              </a:defRPr>
            </a:lvl5pPr>
          </a:lstStyle>
          <a:p>
            <a:pPr lvl="0"/>
            <a:r>
              <a:rPr kumimoji="1" lang="en-US" altLang="ja-JP" dirty="0" smtClean="0"/>
              <a:t>Enter the text.</a:t>
            </a:r>
            <a:endParaRPr kumimoji="1" lang="ja-JP" altLang="en-US" dirty="0" smtClean="0"/>
          </a:p>
          <a:p>
            <a:pPr lvl="1"/>
            <a:r>
              <a:rPr kumimoji="1" lang="en-US" altLang="ja-JP" dirty="0" smtClean="0"/>
              <a:t>Second level</a:t>
            </a:r>
            <a:endParaRPr kumimoji="1" lang="ja-JP" altLang="en-US" dirty="0" smtClean="0"/>
          </a:p>
          <a:p>
            <a:pPr lvl="2"/>
            <a:r>
              <a:rPr kumimoji="1" lang="en-US" altLang="ja-JP" dirty="0" smtClean="0"/>
              <a:t>Third level</a:t>
            </a:r>
            <a:endParaRPr kumimoji="1" lang="ja-JP" altLang="en-US" dirty="0" smtClean="0"/>
          </a:p>
          <a:p>
            <a:pPr lvl="3"/>
            <a:r>
              <a:rPr kumimoji="1" lang="en-US" altLang="ja-JP" dirty="0" smtClean="0"/>
              <a:t>Fourth level</a:t>
            </a:r>
            <a:endParaRPr kumimoji="1" lang="ja-JP" altLang="en-US" dirty="0" smtClean="0"/>
          </a:p>
        </p:txBody>
      </p:sp>
    </p:spTree>
    <p:extLst>
      <p:ext uri="{BB962C8B-B14F-4D97-AF65-F5344CB8AC3E}">
        <p14:creationId xmlns:p14="http://schemas.microsoft.com/office/powerpoint/2010/main" val="1293472545"/>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Blank(blue)">
    <p:bg bwMode="ltGray">
      <p:bgPr>
        <a:solidFill>
          <a:schemeClr val="accent6"/>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3589230"/>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1_Corporate Mark">
    <p:spTree>
      <p:nvGrpSpPr>
        <p:cNvPr id="1" name=""/>
        <p:cNvGrpSpPr/>
        <p:nvPr/>
      </p:nvGrpSpPr>
      <p:grpSpPr>
        <a:xfrm>
          <a:off x="0" y="0"/>
          <a:ext cx="0" cy="0"/>
          <a:chOff x="0" y="0"/>
          <a:chExt cx="0" cy="0"/>
        </a:xfrm>
      </p:grpSpPr>
      <p:pic>
        <p:nvPicPr>
          <p:cNvPr id="4" name="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gray">
          <a:xfrm>
            <a:off x="0" y="0"/>
            <a:ext cx="9144000" cy="5143500"/>
          </a:xfrm>
          <a:prstGeom prst="rect">
            <a:avLst/>
          </a:prstGeom>
        </p:spPr>
      </p:pic>
    </p:spTree>
    <p:extLst>
      <p:ext uri="{BB962C8B-B14F-4D97-AF65-F5344CB8AC3E}">
        <p14:creationId xmlns:p14="http://schemas.microsoft.com/office/powerpoint/2010/main" val="392757306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able of Contents">
    <p:spTree>
      <p:nvGrpSpPr>
        <p:cNvPr id="1" name=""/>
        <p:cNvGrpSpPr/>
        <p:nvPr/>
      </p:nvGrpSpPr>
      <p:grpSpPr>
        <a:xfrm>
          <a:off x="0" y="0"/>
          <a:ext cx="0" cy="0"/>
          <a:chOff x="0" y="0"/>
          <a:chExt cx="0" cy="0"/>
        </a:xfrm>
      </p:grpSpPr>
      <p:pic>
        <p:nvPicPr>
          <p:cNvPr id="3" name="Background_Contents"/>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ltGray">
          <a:xfrm>
            <a:off x="0" y="0"/>
            <a:ext cx="9144000" cy="5143500"/>
          </a:xfrm>
          <a:prstGeom prst="rect">
            <a:avLst/>
          </a:prstGeom>
        </p:spPr>
      </p:pic>
      <p:sp>
        <p:nvSpPr>
          <p:cNvPr id="2" name="タイトル"/>
          <p:cNvSpPr>
            <a:spLocks noGrp="1"/>
          </p:cNvSpPr>
          <p:nvPr>
            <p:ph type="title" hasCustomPrompt="1"/>
          </p:nvPr>
        </p:nvSpPr>
        <p:spPr bwMode="gray">
          <a:xfrm>
            <a:off x="1403647" y="333412"/>
            <a:ext cx="7560000" cy="461665"/>
          </a:xfrm>
        </p:spPr>
        <p:txBody>
          <a:bodyPr vert="horz" wrap="square" lIns="91440" tIns="45720" rIns="91440" bIns="45720" rtlCol="0" anchor="b">
            <a:spAutoFit/>
          </a:bodyPr>
          <a:lstStyle>
            <a:lvl1pPr>
              <a:defRPr lang="ja-JP" altLang="en-US" dirty="0">
                <a:solidFill>
                  <a:schemeClr val="tx2">
                    <a:lumMod val="65000"/>
                    <a:lumOff val="35000"/>
                  </a:schemeClr>
                </a:solidFill>
              </a:defRPr>
            </a:lvl1pPr>
          </a:lstStyle>
          <a:p>
            <a:pPr lvl="0"/>
            <a:r>
              <a:rPr kumimoji="1" lang="en-US" altLang="ja-JP" dirty="0" smtClean="0"/>
              <a:t>Enter the title of the table of contents.</a:t>
            </a:r>
            <a:endParaRPr kumimoji="1" lang="ja-JP" altLang="en-US" dirty="0"/>
          </a:p>
        </p:txBody>
      </p:sp>
      <p:sp>
        <p:nvSpPr>
          <p:cNvPr id="5" name="テキスト プレースホルダー"/>
          <p:cNvSpPr>
            <a:spLocks noGrp="1"/>
          </p:cNvSpPr>
          <p:nvPr>
            <p:ph type="body" sz="quarter" idx="10" hasCustomPrompt="1"/>
          </p:nvPr>
        </p:nvSpPr>
        <p:spPr bwMode="gray">
          <a:xfrm>
            <a:off x="1403648" y="931814"/>
            <a:ext cx="7559377" cy="3728168"/>
          </a:xfrm>
        </p:spPr>
        <p:txBody>
          <a:bodyPr vert="horz" wrap="square" lIns="91440" tIns="45720" rIns="91440" bIns="45720" rtlCol="0">
            <a:noAutofit/>
          </a:bodyPr>
          <a:lstStyle>
            <a:lvl1pPr marL="0" indent="0">
              <a:buNone/>
              <a:defRPr lang="en-US" altLang="ja-JP" sz="2000" dirty="0" smtClean="0"/>
            </a:lvl1pPr>
            <a:lvl2pPr marL="72000" indent="0">
              <a:buNone/>
              <a:defRPr lang="ja-JP" altLang="en-US" sz="1600" dirty="0" smtClean="0"/>
            </a:lvl2pPr>
            <a:lvl3pPr marL="222962" indent="0">
              <a:buNone/>
              <a:defRPr lang="ja-JP" altLang="en-US" sz="1200" dirty="0" smtClean="0"/>
            </a:lvl3pPr>
            <a:lvl4pPr marL="327787" indent="0">
              <a:buNone/>
              <a:defRPr lang="ja-JP" altLang="en-US" sz="1100" dirty="0" smtClean="0"/>
            </a:lvl4pPr>
          </a:lstStyle>
          <a:p>
            <a:pPr lvl="0"/>
            <a:r>
              <a:rPr kumimoji="1" lang="en-US" altLang="ja-JP" dirty="0" smtClean="0"/>
              <a:t>Enter the items in the table of contents.</a:t>
            </a:r>
          </a:p>
          <a:p>
            <a:pPr lvl="1"/>
            <a:r>
              <a:rPr kumimoji="1" lang="en-US" altLang="ja-JP" dirty="0" smtClean="0"/>
              <a:t>Second level</a:t>
            </a:r>
            <a:endParaRPr kumimoji="1" lang="ja-JP" altLang="en-US" dirty="0" smtClean="0"/>
          </a:p>
          <a:p>
            <a:pPr lvl="2"/>
            <a:r>
              <a:rPr kumimoji="1" lang="en-US" altLang="ja-JP" dirty="0" smtClean="0"/>
              <a:t>Third level</a:t>
            </a:r>
            <a:endParaRPr kumimoji="1" lang="ja-JP" altLang="en-US" dirty="0" smtClean="0"/>
          </a:p>
          <a:p>
            <a:pPr lvl="3"/>
            <a:r>
              <a:rPr kumimoji="1" lang="en-US" altLang="ja-JP" dirty="0" smtClean="0"/>
              <a:t>Fourth level</a:t>
            </a:r>
            <a:endParaRPr kumimoji="1" lang="ja-JP" altLang="en-US" dirty="0" smtClean="0"/>
          </a:p>
        </p:txBody>
      </p:sp>
    </p:spTree>
    <p:extLst>
      <p:ext uri="{BB962C8B-B14F-4D97-AF65-F5344CB8AC3E}">
        <p14:creationId xmlns:p14="http://schemas.microsoft.com/office/powerpoint/2010/main" val="7878563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3" name="Background_SectionHeade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ltGray">
          <a:xfrm>
            <a:off x="0" y="0"/>
            <a:ext cx="9144000" cy="5143500"/>
          </a:xfrm>
          <a:prstGeom prst="rect">
            <a:avLst/>
          </a:prstGeom>
        </p:spPr>
      </p:pic>
      <p:sp>
        <p:nvSpPr>
          <p:cNvPr id="2" name="タイトル"/>
          <p:cNvSpPr>
            <a:spLocks noGrp="1"/>
          </p:cNvSpPr>
          <p:nvPr>
            <p:ph type="title" hasCustomPrompt="1"/>
          </p:nvPr>
        </p:nvSpPr>
        <p:spPr bwMode="invGray">
          <a:xfrm>
            <a:off x="179388" y="2157582"/>
            <a:ext cx="8760432" cy="492443"/>
          </a:xfrm>
        </p:spPr>
        <p:txBody>
          <a:bodyPr vert="horz" wrap="square" lIns="91440" tIns="45720" rIns="91440" bIns="45720" rtlCol="0" anchor="b">
            <a:spAutoFit/>
          </a:bodyPr>
          <a:lstStyle>
            <a:lvl1pPr>
              <a:defRPr lang="ja-JP" altLang="en-US" sz="2600" dirty="0">
                <a:solidFill>
                  <a:schemeClr val="bg1"/>
                </a:solidFill>
              </a:defRPr>
            </a:lvl1pPr>
          </a:lstStyle>
          <a:p>
            <a:pPr lvl="0"/>
            <a:r>
              <a:rPr kumimoji="1" lang="en-US" altLang="ja-JP" dirty="0" smtClean="0"/>
              <a:t>Enter the title.</a:t>
            </a:r>
            <a:endParaRPr kumimoji="1" lang="ja-JP" altLang="en-US" dirty="0"/>
          </a:p>
        </p:txBody>
      </p:sp>
      <p:sp>
        <p:nvSpPr>
          <p:cNvPr id="5" name="テキスト プレースホルダー"/>
          <p:cNvSpPr>
            <a:spLocks noGrp="1"/>
          </p:cNvSpPr>
          <p:nvPr>
            <p:ph type="body" sz="quarter" idx="10" hasCustomPrompt="1"/>
          </p:nvPr>
        </p:nvSpPr>
        <p:spPr bwMode="gray">
          <a:xfrm>
            <a:off x="179388" y="2899172"/>
            <a:ext cx="6552852" cy="1269578"/>
          </a:xfrm>
        </p:spPr>
        <p:txBody>
          <a:bodyPr wrap="square" tIns="45720" bIns="45720">
            <a:spAutoFit/>
          </a:bodyPr>
          <a:lstStyle>
            <a:lvl1pPr marL="0" indent="0">
              <a:buNone/>
              <a:defRPr b="0"/>
            </a:lvl1pPr>
            <a:lvl2pPr marL="72000" indent="0">
              <a:buNone/>
              <a:defRPr sz="1800" b="0"/>
            </a:lvl2pPr>
            <a:lvl3pPr marL="222962" indent="0">
              <a:buNone/>
              <a:defRPr b="0"/>
            </a:lvl3pPr>
            <a:lvl4pPr marL="327787" indent="0">
              <a:buNone/>
              <a:defRPr b="0"/>
            </a:lvl4pPr>
            <a:lvl5pPr marL="311400" indent="0">
              <a:buNone/>
              <a:defRPr b="0"/>
            </a:lvl5pPr>
          </a:lstStyle>
          <a:p>
            <a:pPr lvl="0"/>
            <a:r>
              <a:rPr kumimoji="1" lang="en-US" altLang="ja-JP" dirty="0" smtClean="0"/>
              <a:t>Enter the subtitle.</a:t>
            </a:r>
          </a:p>
          <a:p>
            <a:pPr lvl="1"/>
            <a:r>
              <a:rPr kumimoji="1" lang="en-US" altLang="ja-JP" dirty="0" smtClean="0"/>
              <a:t>Second level</a:t>
            </a:r>
            <a:endParaRPr kumimoji="1" lang="ja-JP" altLang="en-US" dirty="0" smtClean="0"/>
          </a:p>
          <a:p>
            <a:pPr lvl="2"/>
            <a:r>
              <a:rPr kumimoji="1" lang="en-US" altLang="ja-JP" dirty="0" smtClean="0"/>
              <a:t>Third level</a:t>
            </a:r>
            <a:endParaRPr kumimoji="1" lang="ja-JP" altLang="en-US" dirty="0" smtClean="0"/>
          </a:p>
          <a:p>
            <a:pPr lvl="3"/>
            <a:r>
              <a:rPr kumimoji="1" lang="en-US" altLang="ja-JP" dirty="0" smtClean="0"/>
              <a:t>Fourth level</a:t>
            </a:r>
            <a:endParaRPr kumimoji="1" lang="ja-JP" altLang="en-US" dirty="0" smtClean="0"/>
          </a:p>
        </p:txBody>
      </p:sp>
    </p:spTree>
    <p:extLst>
      <p:ext uri="{BB962C8B-B14F-4D97-AF65-F5344CB8AC3E}">
        <p14:creationId xmlns:p14="http://schemas.microsoft.com/office/powerpoint/2010/main" val="417625690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white)">
    <p:spTree>
      <p:nvGrpSpPr>
        <p:cNvPr id="1" name=""/>
        <p:cNvGrpSpPr/>
        <p:nvPr/>
      </p:nvGrpSpPr>
      <p:grpSpPr>
        <a:xfrm>
          <a:off x="0" y="0"/>
          <a:ext cx="0" cy="0"/>
          <a:chOff x="0" y="0"/>
          <a:chExt cx="0" cy="0"/>
        </a:xfrm>
      </p:grpSpPr>
      <p:pic>
        <p:nvPicPr>
          <p:cNvPr id="1026" name="Background_White"/>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gray">
          <a:xfrm>
            <a:off x="-15571" y="-742"/>
            <a:ext cx="9175142" cy="530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タイトル"/>
          <p:cNvSpPr>
            <a:spLocks noGrp="1"/>
          </p:cNvSpPr>
          <p:nvPr>
            <p:ph type="title" hasCustomPrompt="1"/>
          </p:nvPr>
        </p:nvSpPr>
        <p:spPr bwMode="gray">
          <a:xfrm>
            <a:off x="179513" y="15738"/>
            <a:ext cx="8784000" cy="468000"/>
          </a:xfrm>
        </p:spPr>
        <p:txBody>
          <a:bodyPr tIns="45720">
            <a:normAutofit/>
          </a:bodyPr>
          <a:lstStyle>
            <a:lvl1pPr>
              <a:defRPr sz="2400">
                <a:solidFill>
                  <a:schemeClr val="bg1"/>
                </a:solidFill>
              </a:defRPr>
            </a:lvl1pPr>
          </a:lstStyle>
          <a:p>
            <a:r>
              <a:rPr kumimoji="1" lang="en-US" altLang="ja-JP" dirty="0" smtClean="0"/>
              <a:t>Enter the title.</a:t>
            </a:r>
            <a:endParaRPr kumimoji="1" lang="ja-JP" altLang="en-US" dirty="0"/>
          </a:p>
        </p:txBody>
      </p:sp>
    </p:spTree>
    <p:extLst>
      <p:ext uri="{BB962C8B-B14F-4D97-AF65-F5344CB8AC3E}">
        <p14:creationId xmlns:p14="http://schemas.microsoft.com/office/powerpoint/2010/main" val="8754060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mp; Content(white)">
    <p:spTree>
      <p:nvGrpSpPr>
        <p:cNvPr id="1" name=""/>
        <p:cNvGrpSpPr/>
        <p:nvPr/>
      </p:nvGrpSpPr>
      <p:grpSpPr>
        <a:xfrm>
          <a:off x="0" y="0"/>
          <a:ext cx="0" cy="0"/>
          <a:chOff x="0" y="0"/>
          <a:chExt cx="0" cy="0"/>
        </a:xfrm>
      </p:grpSpPr>
      <p:pic>
        <p:nvPicPr>
          <p:cNvPr id="1026" name="Background_White"/>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gray">
          <a:xfrm>
            <a:off x="-15571" y="-742"/>
            <a:ext cx="9175142" cy="530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タイトル"/>
          <p:cNvSpPr>
            <a:spLocks noGrp="1"/>
          </p:cNvSpPr>
          <p:nvPr>
            <p:ph type="title" hasCustomPrompt="1"/>
          </p:nvPr>
        </p:nvSpPr>
        <p:spPr bwMode="gray">
          <a:xfrm>
            <a:off x="179513" y="15738"/>
            <a:ext cx="8784000" cy="468000"/>
          </a:xfrm>
        </p:spPr>
        <p:txBody>
          <a:bodyPr tIns="45720">
            <a:normAutofit/>
          </a:bodyPr>
          <a:lstStyle>
            <a:lvl1pPr>
              <a:defRPr sz="2400">
                <a:solidFill>
                  <a:schemeClr val="bg1"/>
                </a:solidFill>
              </a:defRPr>
            </a:lvl1pPr>
          </a:lstStyle>
          <a:p>
            <a:r>
              <a:rPr kumimoji="1" lang="en-US" altLang="ja-JP" dirty="0" smtClean="0"/>
              <a:t>Enter the title.</a:t>
            </a:r>
            <a:endParaRPr kumimoji="1" lang="ja-JP" altLang="en-US" dirty="0"/>
          </a:p>
        </p:txBody>
      </p:sp>
      <p:sp>
        <p:nvSpPr>
          <p:cNvPr id="12" name="コンテンツ プレースホルダー"/>
          <p:cNvSpPr>
            <a:spLocks noGrp="1"/>
          </p:cNvSpPr>
          <p:nvPr>
            <p:ph sz="quarter" idx="10" hasCustomPrompt="1"/>
          </p:nvPr>
        </p:nvSpPr>
        <p:spPr bwMode="gray">
          <a:xfrm>
            <a:off x="179510" y="612000"/>
            <a:ext cx="8784000" cy="4228288"/>
          </a:xfrm>
        </p:spPr>
        <p:txBody>
          <a:bodyPr vert="horz" lIns="90000" tIns="45720" rIns="90000" bIns="45720" rtlCol="0">
            <a:noAutofit/>
          </a:bodyPr>
          <a:lstStyle>
            <a:lvl1pPr marL="180000" indent="-180000">
              <a:spcBef>
                <a:spcPts val="500"/>
              </a:spcBef>
              <a:defRPr lang="ja-JP" altLang="en-US" sz="2000" i="0" u="none" strike="noStrike" kern="0" cap="none" spc="0" normalizeH="0" baseline="0" noProof="0" dirty="0" smtClean="0">
                <a:ln>
                  <a:noFill/>
                </a:ln>
                <a:solidFill>
                  <a:srgbClr val="000000"/>
                </a:solidFill>
                <a:effectLst/>
                <a:uLnTx/>
                <a:uFillTx/>
              </a:defRPr>
            </a:lvl1pPr>
            <a:lvl2pPr marL="360000" indent="-180000">
              <a:spcBef>
                <a:spcPts val="500"/>
              </a:spcBef>
              <a:defRPr lang="ja-JP" altLang="en-US" sz="1600" i="0" u="none" strike="noStrike" kern="0" cap="none" spc="0" normalizeH="0" baseline="0" noProof="0" dirty="0" smtClean="0">
                <a:ln>
                  <a:noFill/>
                </a:ln>
                <a:solidFill>
                  <a:srgbClr val="000000"/>
                </a:solidFill>
                <a:effectLst/>
                <a:uLnTx/>
                <a:uFillTx/>
              </a:defRPr>
            </a:lvl2pPr>
            <a:lvl3pPr marL="468000" indent="-108000">
              <a:spcBef>
                <a:spcPts val="500"/>
              </a:spcBef>
              <a:defRPr lang="ja-JP" altLang="en-US" sz="1400" i="0" u="none" strike="noStrike" kern="0" cap="none" spc="0" normalizeH="0" baseline="0" noProof="0" dirty="0" smtClean="0">
                <a:ln>
                  <a:noFill/>
                </a:ln>
                <a:solidFill>
                  <a:srgbClr val="000000"/>
                </a:solidFill>
                <a:effectLst/>
                <a:uLnTx/>
                <a:uFillTx/>
              </a:defRPr>
            </a:lvl3pPr>
            <a:lvl4pPr marL="576000" indent="-108000">
              <a:spcBef>
                <a:spcPts val="500"/>
              </a:spcBef>
              <a:defRPr lang="ja-JP" altLang="en-US" sz="1200" i="0" u="none" strike="noStrike" kern="0" cap="none" spc="0" normalizeH="0" baseline="0" noProof="0" dirty="0" smtClean="0">
                <a:ln>
                  <a:noFill/>
                </a:ln>
                <a:solidFill>
                  <a:srgbClr val="000000"/>
                </a:solidFill>
                <a:effectLst/>
                <a:uLnTx/>
                <a:uFillTx/>
              </a:defRPr>
            </a:lvl4pPr>
          </a:lstStyle>
          <a:p>
            <a:pPr lvl="0"/>
            <a:r>
              <a:rPr kumimoji="1" lang="en-US" altLang="ja-JP" sz="2000" b="0" i="0" u="none" strike="noStrike" kern="0" cap="none" spc="0" normalizeH="0" baseline="0" noProof="0" dirty="0" smtClean="0">
                <a:ln>
                  <a:noFill/>
                </a:ln>
                <a:solidFill>
                  <a:srgbClr val="000000"/>
                </a:solidFill>
                <a:effectLst/>
                <a:uLnTx/>
                <a:uFillTx/>
                <a:latin typeface="+mn-lt"/>
                <a:ea typeface="+mn-ea"/>
                <a:cs typeface="+mn-cs"/>
              </a:rPr>
              <a:t>Enter the text.</a:t>
            </a:r>
            <a:endParaRPr kumimoji="1" lang="ja-JP" altLang="en-US" sz="2000" b="0" i="0" u="none" strike="noStrike" kern="0" cap="none" spc="0" normalizeH="0" baseline="0" noProof="0" dirty="0" smtClean="0">
              <a:ln>
                <a:noFill/>
              </a:ln>
              <a:solidFill>
                <a:srgbClr val="000000"/>
              </a:solidFill>
              <a:effectLst/>
              <a:uLnTx/>
              <a:uFillTx/>
              <a:latin typeface="+mn-lt"/>
              <a:ea typeface="+mn-ea"/>
              <a:cs typeface="+mn-cs"/>
            </a:endParaRPr>
          </a:p>
          <a:p>
            <a:pPr lvl="1"/>
            <a:r>
              <a:rPr kumimoji="1" lang="en-US" altLang="ja-JP" sz="1600" b="0" i="0" u="none" strike="noStrike" kern="0" cap="none" spc="0" normalizeH="0" baseline="0" noProof="0" dirty="0" smtClean="0">
                <a:ln>
                  <a:noFill/>
                </a:ln>
                <a:solidFill>
                  <a:srgbClr val="000000"/>
                </a:solidFill>
                <a:effectLst/>
                <a:uLnTx/>
                <a:uFillTx/>
                <a:latin typeface="+mn-lt"/>
                <a:ea typeface="+mn-ea"/>
              </a:rPr>
              <a:t>Second level</a:t>
            </a:r>
            <a:endParaRPr kumimoji="1" lang="ja-JP" altLang="en-US" sz="1600" b="0" i="0" u="none" strike="noStrike" kern="0" cap="none" spc="0" normalizeH="0" baseline="0" noProof="0" dirty="0" smtClean="0">
              <a:ln>
                <a:noFill/>
              </a:ln>
              <a:solidFill>
                <a:srgbClr val="000000"/>
              </a:solidFill>
              <a:effectLst/>
              <a:uLnTx/>
              <a:uFillTx/>
              <a:latin typeface="+mn-lt"/>
              <a:ea typeface="+mn-ea"/>
            </a:endParaRPr>
          </a:p>
          <a:p>
            <a:pPr lvl="2"/>
            <a:r>
              <a:rPr kumimoji="1" lang="en-US" altLang="ja-JP" sz="1400" b="0" i="0" u="none" strike="noStrike" kern="0" cap="none" spc="0" normalizeH="0" baseline="0" noProof="0" dirty="0" smtClean="0">
                <a:ln>
                  <a:noFill/>
                </a:ln>
                <a:solidFill>
                  <a:srgbClr val="000000"/>
                </a:solidFill>
                <a:effectLst/>
                <a:uLnTx/>
                <a:uFillTx/>
                <a:latin typeface="+mn-lt"/>
                <a:ea typeface="+mn-ea"/>
              </a:rPr>
              <a:t>Third level</a:t>
            </a:r>
            <a:endParaRPr kumimoji="1" lang="ja-JP" altLang="en-US" sz="1400" b="0" i="0" u="none" strike="noStrike" kern="0" cap="none" spc="0" normalizeH="0" baseline="0" noProof="0" dirty="0" smtClean="0">
              <a:ln>
                <a:noFill/>
              </a:ln>
              <a:solidFill>
                <a:srgbClr val="000000"/>
              </a:solidFill>
              <a:effectLst/>
              <a:uLnTx/>
              <a:uFillTx/>
              <a:latin typeface="+mn-lt"/>
              <a:ea typeface="+mn-ea"/>
            </a:endParaRPr>
          </a:p>
          <a:p>
            <a:pPr lvl="3"/>
            <a:r>
              <a:rPr kumimoji="1" lang="en-US" altLang="ja-JP" sz="1200" b="0" i="0" u="none" strike="noStrike" kern="0" cap="none" spc="0" normalizeH="0" baseline="0" noProof="0" dirty="0" smtClean="0">
                <a:ln>
                  <a:noFill/>
                </a:ln>
                <a:solidFill>
                  <a:srgbClr val="000000"/>
                </a:solidFill>
                <a:effectLst/>
                <a:uLnTx/>
                <a:uFillTx/>
                <a:latin typeface="+mn-lt"/>
                <a:ea typeface="+mn-ea"/>
              </a:rPr>
              <a:t>Fourth level</a:t>
            </a:r>
            <a:endParaRPr kumimoji="1" lang="ja-JP" altLang="en-US" sz="1200" b="0" i="0" u="none" strike="noStrike" kern="0" cap="none" spc="0" normalizeH="0" baseline="0" noProof="0" dirty="0" smtClean="0">
              <a:ln>
                <a:noFill/>
              </a:ln>
              <a:solidFill>
                <a:srgbClr val="000000"/>
              </a:solidFill>
              <a:effectLst/>
              <a:uLnTx/>
              <a:uFillTx/>
              <a:latin typeface="+mn-lt"/>
              <a:ea typeface="+mn-ea"/>
            </a:endParaRPr>
          </a:p>
        </p:txBody>
      </p:sp>
    </p:spTree>
    <p:extLst>
      <p:ext uri="{BB962C8B-B14F-4D97-AF65-F5344CB8AC3E}">
        <p14:creationId xmlns:p14="http://schemas.microsoft.com/office/powerpoint/2010/main" val="408339288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ead 1 line &amp; Content(white)">
    <p:spTree>
      <p:nvGrpSpPr>
        <p:cNvPr id="1" name=""/>
        <p:cNvGrpSpPr/>
        <p:nvPr/>
      </p:nvGrpSpPr>
      <p:grpSpPr>
        <a:xfrm>
          <a:off x="0" y="0"/>
          <a:ext cx="0" cy="0"/>
          <a:chOff x="0" y="0"/>
          <a:chExt cx="0" cy="0"/>
        </a:xfrm>
      </p:grpSpPr>
      <p:pic>
        <p:nvPicPr>
          <p:cNvPr id="7" name="Background_White"/>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gray">
          <a:xfrm>
            <a:off x="-15571" y="-742"/>
            <a:ext cx="9175142" cy="530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タイトル"/>
          <p:cNvSpPr>
            <a:spLocks noGrp="1"/>
          </p:cNvSpPr>
          <p:nvPr>
            <p:ph type="title" hasCustomPrompt="1"/>
          </p:nvPr>
        </p:nvSpPr>
        <p:spPr bwMode="gray">
          <a:xfrm>
            <a:off x="179512" y="28800"/>
            <a:ext cx="8784000" cy="468000"/>
          </a:xfrm>
        </p:spPr>
        <p:txBody>
          <a:bodyPr tIns="45720">
            <a:normAutofit/>
          </a:bodyPr>
          <a:lstStyle>
            <a:lvl1pPr>
              <a:defRPr sz="2400">
                <a:solidFill>
                  <a:schemeClr val="bg1"/>
                </a:solidFill>
              </a:defRPr>
            </a:lvl1pPr>
          </a:lstStyle>
          <a:p>
            <a:r>
              <a:rPr kumimoji="1" lang="en-US" altLang="ja-JP" dirty="0" smtClean="0"/>
              <a:t>Enter the title.</a:t>
            </a:r>
            <a:endParaRPr kumimoji="1" lang="ja-JP" altLang="en-US" dirty="0"/>
          </a:p>
        </p:txBody>
      </p:sp>
      <p:sp>
        <p:nvSpPr>
          <p:cNvPr id="6" name="テキスト プレースホルダー"/>
          <p:cNvSpPr>
            <a:spLocks noGrp="1"/>
          </p:cNvSpPr>
          <p:nvPr>
            <p:ph type="body" sz="quarter" idx="11" hasCustomPrompt="1"/>
          </p:nvPr>
        </p:nvSpPr>
        <p:spPr bwMode="gray">
          <a:xfrm>
            <a:off x="179512" y="612000"/>
            <a:ext cx="8784000" cy="432000"/>
          </a:xfrm>
          <a:prstGeom prst="roundRect">
            <a:avLst/>
          </a:prstGeom>
          <a:solidFill>
            <a:schemeClr val="accent6">
              <a:lumMod val="75000"/>
              <a:lumOff val="25000"/>
            </a:schemeClr>
          </a:solidFill>
          <a:effectLst>
            <a:outerShdw blurRad="50800" dist="38100" dir="5400000" algn="t" rotWithShape="0">
              <a:prstClr val="black">
                <a:alpha val="40000"/>
              </a:prstClr>
            </a:outerShdw>
          </a:effectLst>
        </p:spPr>
        <p:txBody>
          <a:bodyPr tIns="45720" bIns="46800" anchor="ctr" anchorCtr="0">
            <a:noAutofit/>
          </a:bodyPr>
          <a:lstStyle>
            <a:lvl1pPr marL="0" indent="0" algn="l" eaLnBrk="1" hangingPunct="1">
              <a:spcBef>
                <a:spcPts val="0"/>
              </a:spcBef>
              <a:buNone/>
              <a:defRPr>
                <a:solidFill>
                  <a:schemeClr val="bg1"/>
                </a:solidFill>
              </a:defRPr>
            </a:lvl1pPr>
            <a:lvl2pPr marL="72000" indent="0">
              <a:buNone/>
              <a:defRPr/>
            </a:lvl2pPr>
            <a:lvl3pPr marL="222962" indent="0">
              <a:buNone/>
              <a:defRPr/>
            </a:lvl3pPr>
            <a:lvl4pPr marL="327787" indent="0">
              <a:buNone/>
              <a:defRPr/>
            </a:lvl4pPr>
            <a:lvl5pPr marL="311400" indent="0">
              <a:buNone/>
              <a:defRPr/>
            </a:lvl5pPr>
          </a:lstStyle>
          <a:p>
            <a:pPr marL="0" lvl="0" indent="0" hangingPunct="1">
              <a:buNone/>
            </a:pPr>
            <a:r>
              <a:rPr kumimoji="1" lang="en-US" altLang="ja-JP" dirty="0" smtClean="0"/>
              <a:t>Use this layout for a one-line headline</a:t>
            </a:r>
            <a:endParaRPr kumimoji="1" lang="ja-JP" altLang="en-US" dirty="0"/>
          </a:p>
        </p:txBody>
      </p:sp>
      <p:sp>
        <p:nvSpPr>
          <p:cNvPr id="12" name="コンテンツ プレースホルダー"/>
          <p:cNvSpPr>
            <a:spLocks noGrp="1"/>
          </p:cNvSpPr>
          <p:nvPr>
            <p:ph sz="quarter" idx="10" hasCustomPrompt="1"/>
          </p:nvPr>
        </p:nvSpPr>
        <p:spPr bwMode="gray">
          <a:xfrm>
            <a:off x="179512" y="1152001"/>
            <a:ext cx="8784000" cy="3688288"/>
          </a:xfrm>
        </p:spPr>
        <p:txBody>
          <a:bodyPr vert="horz" lIns="90000" tIns="45720" rIns="90000" bIns="46800" rtlCol="0">
            <a:noAutofit/>
          </a:bodyPr>
          <a:lstStyle>
            <a:lvl1pPr marL="180000" indent="-180000">
              <a:spcBef>
                <a:spcPts val="500"/>
              </a:spcBef>
              <a:defRPr lang="ja-JP" altLang="en-US" sz="2000" i="0" u="none" strike="noStrike" kern="0" cap="none" spc="0" normalizeH="0" baseline="0" noProof="0" dirty="0" smtClean="0">
                <a:ln>
                  <a:noFill/>
                </a:ln>
                <a:solidFill>
                  <a:srgbClr val="000000"/>
                </a:solidFill>
                <a:effectLst/>
                <a:uLnTx/>
                <a:uFillTx/>
              </a:defRPr>
            </a:lvl1pPr>
            <a:lvl2pPr marL="360000" indent="-180000">
              <a:spcBef>
                <a:spcPts val="500"/>
              </a:spcBef>
              <a:defRPr lang="ja-JP" altLang="en-US" sz="1600" i="0" u="none" strike="noStrike" kern="0" cap="none" spc="0" normalizeH="0" baseline="0" noProof="0" dirty="0" smtClean="0">
                <a:ln>
                  <a:noFill/>
                </a:ln>
                <a:solidFill>
                  <a:srgbClr val="000000"/>
                </a:solidFill>
                <a:effectLst/>
                <a:uLnTx/>
                <a:uFillTx/>
              </a:defRPr>
            </a:lvl2pPr>
            <a:lvl3pPr marL="468000" indent="-108000">
              <a:spcBef>
                <a:spcPts val="500"/>
              </a:spcBef>
              <a:defRPr lang="ja-JP" altLang="en-US" sz="1400" i="0" u="none" strike="noStrike" kern="0" cap="none" spc="0" normalizeH="0" baseline="0" noProof="0" dirty="0" smtClean="0">
                <a:ln>
                  <a:noFill/>
                </a:ln>
                <a:solidFill>
                  <a:srgbClr val="000000"/>
                </a:solidFill>
                <a:effectLst/>
                <a:uLnTx/>
                <a:uFillTx/>
              </a:defRPr>
            </a:lvl3pPr>
            <a:lvl4pPr>
              <a:defRPr lang="ja-JP" altLang="en-US" sz="1200" i="0" u="none" strike="noStrike" kern="0" cap="none" spc="0" normalizeH="0" baseline="0" noProof="0" dirty="0" smtClean="0">
                <a:ln>
                  <a:noFill/>
                </a:ln>
                <a:solidFill>
                  <a:srgbClr val="000000"/>
                </a:solidFill>
                <a:effectLst/>
                <a:uLnTx/>
                <a:uFillTx/>
              </a:defRPr>
            </a:lvl4pPr>
          </a:lstStyle>
          <a:p>
            <a:pPr lvl="0"/>
            <a:r>
              <a:rPr kumimoji="1" lang="en-US" altLang="ja-JP" sz="2000" b="0" i="0" u="none" strike="noStrike" kern="0" cap="none" spc="0" normalizeH="0" baseline="0" noProof="0" dirty="0" smtClean="0">
                <a:ln>
                  <a:noFill/>
                </a:ln>
                <a:solidFill>
                  <a:srgbClr val="000000"/>
                </a:solidFill>
                <a:effectLst/>
                <a:uLnTx/>
                <a:uFillTx/>
                <a:latin typeface="+mn-lt"/>
                <a:ea typeface="+mn-ea"/>
                <a:cs typeface="+mn-cs"/>
              </a:rPr>
              <a:t>Enter the text.</a:t>
            </a:r>
            <a:endParaRPr kumimoji="1" lang="ja-JP" altLang="en-US" sz="2000" b="0" i="0" u="none" strike="noStrike" kern="0" cap="none" spc="0" normalizeH="0" baseline="0" noProof="0" dirty="0" smtClean="0">
              <a:ln>
                <a:noFill/>
              </a:ln>
              <a:solidFill>
                <a:srgbClr val="000000"/>
              </a:solidFill>
              <a:effectLst/>
              <a:uLnTx/>
              <a:uFillTx/>
              <a:latin typeface="+mn-lt"/>
              <a:ea typeface="+mn-ea"/>
              <a:cs typeface="+mn-cs"/>
            </a:endParaRPr>
          </a:p>
          <a:p>
            <a:pPr lvl="1"/>
            <a:r>
              <a:rPr kumimoji="1" lang="en-US" altLang="ja-JP" sz="1600" b="0" i="0" u="none" strike="noStrike" kern="0" cap="none" spc="0" normalizeH="0" baseline="0" noProof="0" dirty="0" smtClean="0">
                <a:ln>
                  <a:noFill/>
                </a:ln>
                <a:solidFill>
                  <a:srgbClr val="000000"/>
                </a:solidFill>
                <a:effectLst/>
                <a:uLnTx/>
                <a:uFillTx/>
                <a:latin typeface="+mn-lt"/>
                <a:ea typeface="+mn-ea"/>
              </a:rPr>
              <a:t>Second level</a:t>
            </a:r>
            <a:endParaRPr kumimoji="1" lang="ja-JP" altLang="en-US" sz="1600" b="0" i="0" u="none" strike="noStrike" kern="0" cap="none" spc="0" normalizeH="0" baseline="0" noProof="0" dirty="0" smtClean="0">
              <a:ln>
                <a:noFill/>
              </a:ln>
              <a:solidFill>
                <a:srgbClr val="000000"/>
              </a:solidFill>
              <a:effectLst/>
              <a:uLnTx/>
              <a:uFillTx/>
              <a:latin typeface="+mn-lt"/>
              <a:ea typeface="+mn-ea"/>
            </a:endParaRPr>
          </a:p>
          <a:p>
            <a:pPr lvl="2"/>
            <a:r>
              <a:rPr kumimoji="1" lang="en-US" altLang="ja-JP" sz="1400" b="0" i="0" u="none" strike="noStrike" kern="0" cap="none" spc="0" normalizeH="0" baseline="0" noProof="0" dirty="0" smtClean="0">
                <a:ln>
                  <a:noFill/>
                </a:ln>
                <a:solidFill>
                  <a:srgbClr val="000000"/>
                </a:solidFill>
                <a:effectLst/>
                <a:uLnTx/>
                <a:uFillTx/>
                <a:latin typeface="+mn-lt"/>
                <a:ea typeface="+mn-ea"/>
              </a:rPr>
              <a:t>Third level</a:t>
            </a:r>
            <a:endParaRPr kumimoji="1" lang="ja-JP" altLang="en-US" sz="1400" b="0" i="0" u="none" strike="noStrike" kern="0" cap="none" spc="0" normalizeH="0" baseline="0" noProof="0" dirty="0" smtClean="0">
              <a:ln>
                <a:noFill/>
              </a:ln>
              <a:solidFill>
                <a:srgbClr val="000000"/>
              </a:solidFill>
              <a:effectLst/>
              <a:uLnTx/>
              <a:uFillTx/>
              <a:latin typeface="+mn-lt"/>
              <a:ea typeface="+mn-ea"/>
            </a:endParaRPr>
          </a:p>
          <a:p>
            <a:pPr lvl="3"/>
            <a:r>
              <a:rPr kumimoji="1" lang="en-US" altLang="ja-JP" sz="1200" b="0" i="0" u="none" strike="noStrike" kern="0" cap="none" spc="0" normalizeH="0" baseline="0" noProof="0" dirty="0" smtClean="0">
                <a:ln>
                  <a:noFill/>
                </a:ln>
                <a:solidFill>
                  <a:srgbClr val="000000"/>
                </a:solidFill>
                <a:effectLst/>
                <a:uLnTx/>
                <a:uFillTx/>
                <a:latin typeface="+mn-lt"/>
                <a:ea typeface="+mn-ea"/>
              </a:rPr>
              <a:t>Fourth level</a:t>
            </a:r>
            <a:endParaRPr kumimoji="1" lang="ja-JP" altLang="en-US" sz="1200" b="0" i="0" u="none" strike="noStrike" kern="0" cap="none" spc="0" normalizeH="0" baseline="0" noProof="0" dirty="0" smtClean="0">
              <a:ln>
                <a:noFill/>
              </a:ln>
              <a:solidFill>
                <a:srgbClr val="000000"/>
              </a:solidFill>
              <a:effectLst/>
              <a:uLnTx/>
              <a:uFillTx/>
              <a:latin typeface="+mn-lt"/>
              <a:ea typeface="+mn-ea"/>
            </a:endParaRPr>
          </a:p>
        </p:txBody>
      </p:sp>
    </p:spTree>
    <p:extLst>
      <p:ext uri="{BB962C8B-B14F-4D97-AF65-F5344CB8AC3E}">
        <p14:creationId xmlns:p14="http://schemas.microsoft.com/office/powerpoint/2010/main" val="143466424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_head &amp; contents_whitebase">
    <p:spTree>
      <p:nvGrpSpPr>
        <p:cNvPr id="1" name=""/>
        <p:cNvGrpSpPr/>
        <p:nvPr/>
      </p:nvGrpSpPr>
      <p:grpSpPr>
        <a:xfrm>
          <a:off x="0" y="0"/>
          <a:ext cx="0" cy="0"/>
          <a:chOff x="0" y="0"/>
          <a:chExt cx="0" cy="0"/>
        </a:xfrm>
      </p:grpSpPr>
      <p:pic>
        <p:nvPicPr>
          <p:cNvPr id="7" name="Background_White"/>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gray">
          <a:xfrm>
            <a:off x="-15571" y="-742"/>
            <a:ext cx="9175142" cy="530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タイトル"/>
          <p:cNvSpPr>
            <a:spLocks noGrp="1"/>
          </p:cNvSpPr>
          <p:nvPr>
            <p:ph type="title" hasCustomPrompt="1"/>
          </p:nvPr>
        </p:nvSpPr>
        <p:spPr bwMode="gray">
          <a:xfrm>
            <a:off x="179512" y="28800"/>
            <a:ext cx="8784000" cy="468000"/>
          </a:xfrm>
        </p:spPr>
        <p:txBody>
          <a:bodyPr tIns="45720" bIns="45720">
            <a:normAutofit/>
          </a:bodyPr>
          <a:lstStyle>
            <a:lvl1pPr>
              <a:defRPr sz="2400">
                <a:solidFill>
                  <a:schemeClr val="bg1"/>
                </a:solidFill>
              </a:defRPr>
            </a:lvl1pPr>
          </a:lstStyle>
          <a:p>
            <a:r>
              <a:rPr kumimoji="1" lang="en-US" altLang="ja-JP" dirty="0" smtClean="0"/>
              <a:t>Enter the title.</a:t>
            </a:r>
            <a:endParaRPr kumimoji="1" lang="ja-JP" altLang="en-US" dirty="0"/>
          </a:p>
        </p:txBody>
      </p:sp>
      <p:sp>
        <p:nvSpPr>
          <p:cNvPr id="6" name="テキスト プレースホルダー"/>
          <p:cNvSpPr>
            <a:spLocks noGrp="1"/>
          </p:cNvSpPr>
          <p:nvPr>
            <p:ph type="body" sz="quarter" idx="11" hasCustomPrompt="1"/>
          </p:nvPr>
        </p:nvSpPr>
        <p:spPr bwMode="gray">
          <a:xfrm>
            <a:off x="179512" y="612000"/>
            <a:ext cx="8784000" cy="756000"/>
          </a:xfrm>
          <a:prstGeom prst="roundRect">
            <a:avLst>
              <a:gd name="adj" fmla="val 9538"/>
            </a:avLst>
          </a:prstGeom>
          <a:solidFill>
            <a:schemeClr val="accent6">
              <a:lumMod val="75000"/>
              <a:lumOff val="25000"/>
            </a:schemeClr>
          </a:solidFill>
          <a:effectLst>
            <a:outerShdw blurRad="50800" dist="38100" dir="5400000" algn="t" rotWithShape="0">
              <a:prstClr val="black">
                <a:alpha val="40000"/>
              </a:prstClr>
            </a:outerShdw>
          </a:effectLst>
        </p:spPr>
        <p:txBody>
          <a:bodyPr tIns="45720" bIns="45720" anchor="ctr" anchorCtr="0">
            <a:noAutofit/>
          </a:bodyPr>
          <a:lstStyle>
            <a:lvl1pPr marL="0" indent="0" algn="l" eaLnBrk="1" hangingPunct="1">
              <a:spcBef>
                <a:spcPts val="0"/>
              </a:spcBef>
              <a:buNone/>
              <a:defRPr>
                <a:solidFill>
                  <a:schemeClr val="bg1"/>
                </a:solidFill>
              </a:defRPr>
            </a:lvl1pPr>
            <a:lvl2pPr marL="72000" indent="0">
              <a:buNone/>
              <a:defRPr/>
            </a:lvl2pPr>
            <a:lvl3pPr marL="222962" indent="0">
              <a:buNone/>
              <a:defRPr/>
            </a:lvl3pPr>
            <a:lvl4pPr marL="327787" indent="0">
              <a:buNone/>
              <a:defRPr/>
            </a:lvl4pPr>
            <a:lvl5pPr marL="311400" indent="0">
              <a:buNone/>
              <a:defRPr/>
            </a:lvl5pPr>
          </a:lstStyle>
          <a:p>
            <a:pPr marL="0" lvl="0" indent="0" hangingPunct="1">
              <a:buNone/>
            </a:pPr>
            <a:r>
              <a:rPr kumimoji="1" lang="en-US" altLang="ja-JP" dirty="0" smtClean="0"/>
              <a:t>Use this layout for a two-line headline</a:t>
            </a:r>
            <a:endParaRPr kumimoji="1" lang="ja-JP" altLang="en-US" dirty="0"/>
          </a:p>
        </p:txBody>
      </p:sp>
      <p:sp>
        <p:nvSpPr>
          <p:cNvPr id="12" name="コンテンツ プレースホルダー"/>
          <p:cNvSpPr>
            <a:spLocks noGrp="1"/>
          </p:cNvSpPr>
          <p:nvPr>
            <p:ph sz="quarter" idx="10" hasCustomPrompt="1"/>
          </p:nvPr>
        </p:nvSpPr>
        <p:spPr bwMode="gray">
          <a:xfrm>
            <a:off x="179512" y="1476000"/>
            <a:ext cx="8784000" cy="3364288"/>
          </a:xfrm>
        </p:spPr>
        <p:txBody>
          <a:bodyPr vert="horz" lIns="90000" tIns="45720" rIns="90000" bIns="45720" rtlCol="0">
            <a:noAutofit/>
          </a:bodyPr>
          <a:lstStyle>
            <a:lvl1pPr marL="180000" marR="0" indent="-180000" defTabSz="914400" eaLnBrk="0" latinLnBrk="0">
              <a:lnSpc>
                <a:spcPct val="100000"/>
              </a:lnSpc>
              <a:spcBef>
                <a:spcPts val="500"/>
              </a:spcBef>
              <a:buClr>
                <a:srgbClr val="002B62"/>
              </a:buClr>
              <a:buSzTx/>
              <a:tabLst/>
              <a:defRPr lang="ja-JP" altLang="en-US" sz="2000" i="0" u="none" strike="noStrike" kern="0" cap="none" spc="0" normalizeH="0" baseline="0" dirty="0" smtClean="0">
                <a:ln>
                  <a:noFill/>
                </a:ln>
                <a:solidFill>
                  <a:srgbClr val="000000"/>
                </a:solidFill>
                <a:effectLst/>
                <a:uLnTx/>
                <a:uFillTx/>
              </a:defRPr>
            </a:lvl1pPr>
            <a:lvl2pPr marL="360000" marR="0" indent="-180000" defTabSz="914400" eaLnBrk="0" latinLnBrk="0">
              <a:lnSpc>
                <a:spcPct val="100000"/>
              </a:lnSpc>
              <a:spcBef>
                <a:spcPts val="500"/>
              </a:spcBef>
              <a:buClr>
                <a:srgbClr val="002B62"/>
              </a:buClr>
              <a:buSzTx/>
              <a:tabLst/>
              <a:defRPr lang="ja-JP" altLang="en-US" sz="1600" i="0" u="none" strike="noStrike" kern="0" cap="none" spc="0" normalizeH="0" baseline="0" dirty="0" smtClean="0">
                <a:ln>
                  <a:noFill/>
                </a:ln>
                <a:solidFill>
                  <a:srgbClr val="000000"/>
                </a:solidFill>
                <a:effectLst/>
                <a:uLnTx/>
                <a:uFillTx/>
              </a:defRPr>
            </a:lvl2pPr>
            <a:lvl3pPr marL="468000" marR="0" indent="-108000" defTabSz="914400" eaLnBrk="0" latinLnBrk="0">
              <a:lnSpc>
                <a:spcPct val="100000"/>
              </a:lnSpc>
              <a:spcBef>
                <a:spcPts val="500"/>
              </a:spcBef>
              <a:buClr>
                <a:srgbClr val="002B62"/>
              </a:buClr>
              <a:buSzTx/>
              <a:tabLst/>
              <a:defRPr lang="ja-JP" altLang="en-US" sz="1400" i="0" u="none" strike="noStrike" kern="0" cap="none" spc="0" normalizeH="0" baseline="0" dirty="0" smtClean="0">
                <a:ln>
                  <a:noFill/>
                </a:ln>
                <a:solidFill>
                  <a:srgbClr val="000000"/>
                </a:solidFill>
                <a:effectLst/>
                <a:uLnTx/>
                <a:uFillTx/>
              </a:defRPr>
            </a:lvl3pPr>
            <a:lvl4pPr marL="576000" marR="0" indent="-108000" defTabSz="914400" eaLnBrk="0" latinLnBrk="0">
              <a:lnSpc>
                <a:spcPct val="100000"/>
              </a:lnSpc>
              <a:spcBef>
                <a:spcPts val="500"/>
              </a:spcBef>
              <a:buClr>
                <a:srgbClr val="002B62"/>
              </a:buClr>
              <a:buSzTx/>
              <a:tabLst/>
              <a:defRPr lang="ja-JP" altLang="en-US" sz="1200" i="0" u="none" strike="noStrike" kern="0" cap="none" spc="0" normalizeH="0" baseline="0" dirty="0" smtClean="0">
                <a:ln>
                  <a:noFill/>
                </a:ln>
                <a:solidFill>
                  <a:srgbClr val="000000"/>
                </a:solidFill>
                <a:effectLst/>
                <a:uLnTx/>
                <a:uFillTx/>
              </a:defRPr>
            </a:lvl4pPr>
          </a:lstStyle>
          <a:p>
            <a:pPr marR="0" lvl="0" defTabSz="914400" eaLnBrk="0" latinLnBrk="0">
              <a:lnSpc>
                <a:spcPct val="100000"/>
              </a:lnSpc>
              <a:buClr>
                <a:srgbClr val="002B62"/>
              </a:buClr>
              <a:buSzTx/>
              <a:tabLst/>
            </a:pPr>
            <a:r>
              <a:rPr kumimoji="1" lang="en-US" altLang="ja-JP" dirty="0" smtClean="0"/>
              <a:t>Enter the text.</a:t>
            </a:r>
            <a:endParaRPr kumimoji="1" lang="ja-JP" altLang="en-US" dirty="0" smtClean="0"/>
          </a:p>
          <a:p>
            <a:pPr marR="0" lvl="1" defTabSz="914400" eaLnBrk="0" latinLnBrk="0">
              <a:lnSpc>
                <a:spcPct val="100000"/>
              </a:lnSpc>
              <a:buClr>
                <a:srgbClr val="002B62"/>
              </a:buClr>
              <a:buSzTx/>
              <a:tabLst/>
            </a:pPr>
            <a:r>
              <a:rPr kumimoji="1" lang="en-US" altLang="ja-JP" dirty="0" smtClean="0"/>
              <a:t>Second level</a:t>
            </a:r>
            <a:endParaRPr kumimoji="1" lang="ja-JP" altLang="en-US" dirty="0" smtClean="0"/>
          </a:p>
          <a:p>
            <a:pPr marR="0" lvl="2" defTabSz="914400" eaLnBrk="0" latinLnBrk="0">
              <a:lnSpc>
                <a:spcPct val="100000"/>
              </a:lnSpc>
              <a:buClr>
                <a:srgbClr val="002B62"/>
              </a:buClr>
              <a:buSzTx/>
              <a:tabLst/>
            </a:pPr>
            <a:r>
              <a:rPr kumimoji="1" lang="en-US" altLang="ja-JP" dirty="0" smtClean="0"/>
              <a:t>Third level</a:t>
            </a:r>
            <a:endParaRPr kumimoji="1" lang="ja-JP" altLang="en-US" dirty="0" smtClean="0"/>
          </a:p>
          <a:p>
            <a:pPr marR="0" lvl="3" defTabSz="914400" eaLnBrk="0" latinLnBrk="0">
              <a:lnSpc>
                <a:spcPct val="100000"/>
              </a:lnSpc>
              <a:buClr>
                <a:srgbClr val="002B62"/>
              </a:buClr>
              <a:buSzTx/>
              <a:tabLst/>
            </a:pPr>
            <a:r>
              <a:rPr kumimoji="1" lang="en-US" altLang="ja-JP" dirty="0" smtClean="0"/>
              <a:t>Fourth level</a:t>
            </a:r>
            <a:endParaRPr kumimoji="1" lang="ja-JP" altLang="en-US" dirty="0" smtClean="0"/>
          </a:p>
        </p:txBody>
      </p:sp>
    </p:spTree>
    <p:extLst>
      <p:ext uri="{BB962C8B-B14F-4D97-AF65-F5344CB8AC3E}">
        <p14:creationId xmlns:p14="http://schemas.microsoft.com/office/powerpoint/2010/main" val="272564132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pic>
        <p:nvPicPr>
          <p:cNvPr id="5" name="Footer"/>
          <p:cNvPicPr>
            <a:picLocks noChangeAspect="1"/>
          </p:cNvPicPr>
          <p:nvPr userDrawn="1"/>
        </p:nvPicPr>
        <p:blipFill>
          <a:blip r:embed="rId37" cstate="screen">
            <a:extLst>
              <a:ext uri="{28A0092B-C50C-407E-A947-70E740481C1C}">
                <a14:useLocalDpi xmlns:a14="http://schemas.microsoft.com/office/drawing/2010/main"/>
              </a:ext>
            </a:extLst>
          </a:blip>
          <a:stretch>
            <a:fillRect/>
          </a:stretch>
        </p:blipFill>
        <p:spPr bwMode="invGray">
          <a:xfrm>
            <a:off x="0" y="4918785"/>
            <a:ext cx="9147600" cy="228690"/>
          </a:xfrm>
          <a:prstGeom prst="rect">
            <a:avLst/>
          </a:prstGeom>
        </p:spPr>
      </p:pic>
      <p:sp>
        <p:nvSpPr>
          <p:cNvPr id="2" name="タイトル プレースホルダー"/>
          <p:cNvSpPr>
            <a:spLocks noGrp="1"/>
          </p:cNvSpPr>
          <p:nvPr>
            <p:ph type="title"/>
          </p:nvPr>
        </p:nvSpPr>
        <p:spPr bwMode="gray">
          <a:xfrm>
            <a:off x="179513" y="28800"/>
            <a:ext cx="8783512" cy="468000"/>
          </a:xfrm>
          <a:prstGeom prst="rect">
            <a:avLst/>
          </a:prstGeom>
        </p:spPr>
        <p:txBody>
          <a:bodyPr vert="horz" lIns="91440" tIns="45720" rIns="91440" bIns="45720" rtlCol="0" anchor="ctr">
            <a:normAutofit/>
          </a:bodyPr>
          <a:lstStyle/>
          <a:p>
            <a:r>
              <a:rPr kumimoji="1" lang="en-US" altLang="ja-JP" dirty="0" smtClean="0"/>
              <a:t>Formatting for the master title</a:t>
            </a:r>
            <a:endParaRPr kumimoji="1" lang="ja-JP" altLang="en-US" dirty="0"/>
          </a:p>
        </p:txBody>
      </p:sp>
      <p:sp>
        <p:nvSpPr>
          <p:cNvPr id="3" name="テキスト プレースホルダー"/>
          <p:cNvSpPr>
            <a:spLocks noGrp="1"/>
          </p:cNvSpPr>
          <p:nvPr>
            <p:ph type="body" idx="1"/>
          </p:nvPr>
        </p:nvSpPr>
        <p:spPr bwMode="gray">
          <a:xfrm>
            <a:off x="179512" y="627534"/>
            <a:ext cx="8783513" cy="4212754"/>
          </a:xfrm>
          <a:prstGeom prst="rect">
            <a:avLst/>
          </a:prstGeom>
        </p:spPr>
        <p:txBody>
          <a:bodyPr vert="horz" lIns="90000" tIns="45720" rIns="90000" bIns="45720" rtlCol="0">
            <a:noAutofit/>
          </a:bodyPr>
          <a:lstStyle/>
          <a:p>
            <a:pPr lvl="0"/>
            <a:r>
              <a:rPr kumimoji="1" lang="en-US" altLang="ja-JP" dirty="0" smtClean="0"/>
              <a:t>Formatting for the master text</a:t>
            </a:r>
            <a:endParaRPr kumimoji="1" lang="ja-JP" altLang="en-US" dirty="0" smtClean="0"/>
          </a:p>
          <a:p>
            <a:pPr lvl="1"/>
            <a:r>
              <a:rPr kumimoji="1" lang="en-US" altLang="ja-JP" dirty="0" smtClean="0"/>
              <a:t>Second level</a:t>
            </a:r>
            <a:endParaRPr kumimoji="1" lang="ja-JP" altLang="en-US" dirty="0" smtClean="0"/>
          </a:p>
          <a:p>
            <a:pPr lvl="2"/>
            <a:r>
              <a:rPr kumimoji="1" lang="en-US" altLang="ja-JP" dirty="0" smtClean="0"/>
              <a:t>Third level</a:t>
            </a:r>
            <a:endParaRPr kumimoji="1" lang="ja-JP" altLang="en-US" dirty="0" smtClean="0"/>
          </a:p>
          <a:p>
            <a:pPr lvl="3"/>
            <a:r>
              <a:rPr kumimoji="1" lang="en-US" altLang="ja-JP" dirty="0" smtClean="0"/>
              <a:t>Fourth level</a:t>
            </a:r>
            <a:endParaRPr kumimoji="1" lang="ja-JP" altLang="en-US" dirty="0" smtClean="0"/>
          </a:p>
        </p:txBody>
      </p:sp>
      <p:sp>
        <p:nvSpPr>
          <p:cNvPr id="10" name="PageNumber"/>
          <p:cNvSpPr txBox="1"/>
          <p:nvPr userDrawn="1"/>
        </p:nvSpPr>
        <p:spPr bwMode="gray">
          <a:xfrm>
            <a:off x="179512" y="4919974"/>
            <a:ext cx="811213" cy="230400"/>
          </a:xfrm>
          <a:prstGeom prst="rect">
            <a:avLst/>
          </a:prstGeom>
          <a:noFill/>
        </p:spPr>
        <p:txBody>
          <a:bodyPr wrap="square" lIns="90000" tIns="0" rIns="0" bIns="0" rtlCol="0" anchor="ctr" anchorCtr="0">
            <a:noAutofit/>
          </a:bodyPr>
          <a:lstStyle/>
          <a:p>
            <a:pPr fontAlgn="base">
              <a:spcBef>
                <a:spcPct val="0"/>
              </a:spcBef>
              <a:spcAft>
                <a:spcPct val="0"/>
              </a:spcAft>
              <a:defRPr/>
            </a:pPr>
            <a:fld id="{8BB99341-3773-4AA0-9F9D-94F83AE5E06F}" type="slidenum">
              <a:rPr lang="en-US" altLang="ja-JP" sz="800" b="0" baseline="0" smtClean="0">
                <a:solidFill>
                  <a:schemeClr val="bg1"/>
                </a:solidFill>
                <a:latin typeface="+mn-lt"/>
                <a:ea typeface="+mn-ea"/>
              </a:rPr>
              <a:pPr fontAlgn="base">
                <a:spcBef>
                  <a:spcPct val="0"/>
                </a:spcBef>
                <a:spcAft>
                  <a:spcPct val="0"/>
                </a:spcAft>
                <a:defRPr/>
              </a:pPr>
              <a:t>‹#›</a:t>
            </a:fld>
            <a:endParaRPr lang="en-US" altLang="ja-JP" sz="800" b="0" baseline="0" dirty="0" smtClean="0">
              <a:solidFill>
                <a:schemeClr val="bg1"/>
              </a:solidFill>
              <a:latin typeface="+mn-lt"/>
              <a:ea typeface="+mn-ea"/>
            </a:endParaRPr>
          </a:p>
        </p:txBody>
      </p:sp>
      <p:sp>
        <p:nvSpPr>
          <p:cNvPr id="11" name="Credit"/>
          <p:cNvSpPr txBox="1">
            <a:spLocks/>
          </p:cNvSpPr>
          <p:nvPr userDrawn="1"/>
        </p:nvSpPr>
        <p:spPr bwMode="gray">
          <a:xfrm>
            <a:off x="972000" y="4927452"/>
            <a:ext cx="21590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ja-JP"/>
            </a:defPPr>
            <a:lvl1pPr algn="l" rtl="0" fontAlgn="base">
              <a:spcBef>
                <a:spcPct val="0"/>
              </a:spcBef>
              <a:spcAft>
                <a:spcPct val="0"/>
              </a:spcAft>
              <a:defRPr kumimoji="1" sz="800" b="1" kern="1200">
                <a:solidFill>
                  <a:schemeClr val="tx1"/>
                </a:solidFill>
                <a:latin typeface="Arial" charset="0"/>
                <a:ea typeface="HGP創英角ｺﾞｼｯｸUB" pitchFamily="50" charset="-128"/>
                <a:cs typeface="+mn-cs"/>
              </a:defRPr>
            </a:lvl1pPr>
            <a:lvl2pPr marL="457200" algn="l" rtl="0" fontAlgn="base">
              <a:spcBef>
                <a:spcPct val="0"/>
              </a:spcBef>
              <a:spcAft>
                <a:spcPct val="0"/>
              </a:spcAft>
              <a:defRPr kumimoji="1" kern="1200">
                <a:solidFill>
                  <a:schemeClr val="tx1"/>
                </a:solidFill>
                <a:latin typeface="Arial" charset="0"/>
                <a:ea typeface="HGP創英角ｺﾞｼｯｸUB" pitchFamily="50" charset="-128"/>
                <a:cs typeface="+mn-cs"/>
              </a:defRPr>
            </a:lvl2pPr>
            <a:lvl3pPr marL="914400" algn="l" rtl="0" fontAlgn="base">
              <a:spcBef>
                <a:spcPct val="0"/>
              </a:spcBef>
              <a:spcAft>
                <a:spcPct val="0"/>
              </a:spcAft>
              <a:defRPr kumimoji="1" kern="1200">
                <a:solidFill>
                  <a:schemeClr val="tx1"/>
                </a:solidFill>
                <a:latin typeface="Arial" charset="0"/>
                <a:ea typeface="HGP創英角ｺﾞｼｯｸUB" pitchFamily="50" charset="-128"/>
                <a:cs typeface="+mn-cs"/>
              </a:defRPr>
            </a:lvl3pPr>
            <a:lvl4pPr marL="1371600" algn="l" rtl="0" fontAlgn="base">
              <a:spcBef>
                <a:spcPct val="0"/>
              </a:spcBef>
              <a:spcAft>
                <a:spcPct val="0"/>
              </a:spcAft>
              <a:defRPr kumimoji="1" kern="1200">
                <a:solidFill>
                  <a:schemeClr val="tx1"/>
                </a:solidFill>
                <a:latin typeface="Arial" charset="0"/>
                <a:ea typeface="HGP創英角ｺﾞｼｯｸUB" pitchFamily="50" charset="-128"/>
                <a:cs typeface="+mn-cs"/>
              </a:defRPr>
            </a:lvl4pPr>
            <a:lvl5pPr marL="1828800" algn="l" rtl="0" fontAlgn="base">
              <a:spcBef>
                <a:spcPct val="0"/>
              </a:spcBef>
              <a:spcAft>
                <a:spcPct val="0"/>
              </a:spcAft>
              <a:defRPr kumimoji="1" kern="1200">
                <a:solidFill>
                  <a:schemeClr val="tx1"/>
                </a:solidFill>
                <a:latin typeface="Arial" charset="0"/>
                <a:ea typeface="HGP創英角ｺﾞｼｯｸUB" pitchFamily="50" charset="-128"/>
                <a:cs typeface="+mn-cs"/>
              </a:defRPr>
            </a:lvl5pPr>
            <a:lvl6pPr marL="2286000" algn="l" defTabSz="914400" rtl="0" eaLnBrk="1" latinLnBrk="0" hangingPunct="1">
              <a:defRPr kumimoji="1" kern="1200">
                <a:solidFill>
                  <a:schemeClr val="tx1"/>
                </a:solidFill>
                <a:latin typeface="Arial" charset="0"/>
                <a:ea typeface="HGP創英角ｺﾞｼｯｸUB" pitchFamily="50" charset="-128"/>
                <a:cs typeface="+mn-cs"/>
              </a:defRPr>
            </a:lvl6pPr>
            <a:lvl7pPr marL="2743200" algn="l" defTabSz="914400" rtl="0" eaLnBrk="1" latinLnBrk="0" hangingPunct="1">
              <a:defRPr kumimoji="1" kern="1200">
                <a:solidFill>
                  <a:schemeClr val="tx1"/>
                </a:solidFill>
                <a:latin typeface="Arial" charset="0"/>
                <a:ea typeface="HGP創英角ｺﾞｼｯｸUB" pitchFamily="50" charset="-128"/>
                <a:cs typeface="+mn-cs"/>
              </a:defRPr>
            </a:lvl7pPr>
            <a:lvl8pPr marL="3200400" algn="l" defTabSz="914400" rtl="0" eaLnBrk="1" latinLnBrk="0" hangingPunct="1">
              <a:defRPr kumimoji="1" kern="1200">
                <a:solidFill>
                  <a:schemeClr val="tx1"/>
                </a:solidFill>
                <a:latin typeface="Arial" charset="0"/>
                <a:ea typeface="HGP創英角ｺﾞｼｯｸUB" pitchFamily="50" charset="-128"/>
                <a:cs typeface="+mn-cs"/>
              </a:defRPr>
            </a:lvl8pPr>
            <a:lvl9pPr marL="3657600" algn="l" defTabSz="914400" rtl="0" eaLnBrk="1" latinLnBrk="0" hangingPunct="1">
              <a:defRPr kumimoji="1" kern="1200">
                <a:solidFill>
                  <a:schemeClr val="tx1"/>
                </a:solidFill>
                <a:latin typeface="Arial" charset="0"/>
                <a:ea typeface="HGP創英角ｺﾞｼｯｸUB" pitchFamily="50" charset="-128"/>
                <a:cs typeface="+mn-cs"/>
              </a:defRPr>
            </a:lvl9pPr>
          </a:lstStyle>
          <a:p>
            <a:r>
              <a:rPr lang="en-US" altLang="ja-JP" sz="800" b="0" baseline="0" dirty="0" smtClean="0">
                <a:solidFill>
                  <a:schemeClr val="bg1"/>
                </a:solidFill>
                <a:latin typeface="+mn-lt"/>
                <a:ea typeface="+mn-ea"/>
              </a:rPr>
              <a:t>© NEC Enterprise Solutions 2018</a:t>
            </a:r>
            <a:endParaRPr lang="en-US" altLang="ja-JP" sz="800" b="0" baseline="0" dirty="0">
              <a:solidFill>
                <a:schemeClr val="bg1"/>
              </a:solidFill>
              <a:latin typeface="+mn-lt"/>
              <a:ea typeface="+mn-ea"/>
            </a:endParaRPr>
          </a:p>
        </p:txBody>
      </p:sp>
      <p:sp>
        <p:nvSpPr>
          <p:cNvPr id="8" name="Confidential"/>
          <p:cNvSpPr txBox="1"/>
          <p:nvPr userDrawn="1"/>
        </p:nvSpPr>
        <p:spPr bwMode="black">
          <a:xfrm>
            <a:off x="3642568" y="4905752"/>
            <a:ext cx="2438489" cy="230832"/>
          </a:xfrm>
          <a:prstGeom prst="rect">
            <a:avLst/>
          </a:prstGeom>
          <a:noFill/>
        </p:spPr>
        <p:txBody>
          <a:bodyPr wrap="none" tIns="45720" bIns="45720" rtlCol="0">
            <a:spAutoFit/>
          </a:bodyPr>
          <a:lstStyle/>
          <a:p>
            <a:pPr algn="ctr">
              <a:defRPr/>
            </a:pPr>
            <a:r>
              <a:rPr kumimoji="1" lang="en-US" altLang="ja-JP" sz="900" dirty="0" smtClean="0">
                <a:solidFill>
                  <a:srgbClr val="FFFFFF"/>
                </a:solidFill>
                <a:ea typeface="Verdana" panose="020B0604030504040204" pitchFamily="34" charset="0"/>
                <a:cs typeface="Adobe Devanagari" panose="02040503050201020203" pitchFamily="18" charset="0"/>
              </a:rPr>
              <a:t>NEC Enterprise Solutions – NEC SL2100 </a:t>
            </a:r>
            <a:r>
              <a:rPr kumimoji="1" lang="en-US" altLang="ja-JP" sz="900" baseline="0" dirty="0" smtClean="0">
                <a:solidFill>
                  <a:srgbClr val="FFFFFF"/>
                </a:solidFill>
                <a:ea typeface="Verdana" panose="020B0604030504040204" pitchFamily="34" charset="0"/>
                <a:cs typeface="Adobe Devanagari" panose="02040503050201020203" pitchFamily="18" charset="0"/>
              </a:rPr>
              <a:t>Portfolio</a:t>
            </a:r>
            <a:endParaRPr kumimoji="1" lang="en-US" altLang="ja-JP" sz="900" dirty="0">
              <a:solidFill>
                <a:srgbClr val="FFFFFF"/>
              </a:solidFill>
              <a:ea typeface="Verdana" panose="020B0604030504040204" pitchFamily="34" charset="0"/>
              <a:cs typeface="Adobe Devanagari" panose="02040503050201020203" pitchFamily="18" charset="0"/>
            </a:endParaRPr>
          </a:p>
        </p:txBody>
      </p:sp>
    </p:spTree>
    <p:extLst>
      <p:ext uri="{BB962C8B-B14F-4D97-AF65-F5344CB8AC3E}">
        <p14:creationId xmlns:p14="http://schemas.microsoft.com/office/powerpoint/2010/main" val="654157217"/>
      </p:ext>
    </p:extLst>
  </p:cSld>
  <p:clrMap bg1="lt1" tx1="dk1" bg2="lt2" tx2="dk2" accent1="accent1" accent2="accent2" accent3="accent3" accent4="accent4" accent5="accent5" accent6="accent6" hlink="hlink" folHlink="folHlink"/>
  <p:sldLayoutIdLst>
    <p:sldLayoutId id="2147483690" r:id="rId1"/>
    <p:sldLayoutId id="2147483669" r:id="rId2"/>
    <p:sldLayoutId id="2147483897" r:id="rId3"/>
    <p:sldLayoutId id="2147483682" r:id="rId4"/>
    <p:sldLayoutId id="2147483681" r:id="rId5"/>
    <p:sldLayoutId id="2147483903" r:id="rId6"/>
    <p:sldLayoutId id="2147483670" r:id="rId7"/>
    <p:sldLayoutId id="2147483672" r:id="rId8"/>
    <p:sldLayoutId id="2147483905" r:id="rId9"/>
    <p:sldLayoutId id="2147483673" r:id="rId10"/>
    <p:sldLayoutId id="2147483907" r:id="rId11"/>
    <p:sldLayoutId id="2147483908" r:id="rId12"/>
    <p:sldLayoutId id="2147483671" r:id="rId13"/>
    <p:sldLayoutId id="2147483689" r:id="rId14"/>
    <p:sldLayoutId id="2147483906" r:id="rId15"/>
    <p:sldLayoutId id="2147483909" r:id="rId16"/>
    <p:sldLayoutId id="2147483910" r:id="rId17"/>
    <p:sldLayoutId id="2147483902" r:id="rId18"/>
    <p:sldLayoutId id="2147483912" r:id="rId19"/>
    <p:sldLayoutId id="2147483913" r:id="rId20"/>
    <p:sldLayoutId id="2147483915" r:id="rId21"/>
    <p:sldLayoutId id="2147483916" r:id="rId22"/>
    <p:sldLayoutId id="2147483917" r:id="rId23"/>
    <p:sldLayoutId id="2147483918" r:id="rId24"/>
    <p:sldLayoutId id="2147483919" r:id="rId25"/>
    <p:sldLayoutId id="2147483920" r:id="rId26"/>
    <p:sldLayoutId id="2147483921" r:id="rId27"/>
    <p:sldLayoutId id="2147483922" r:id="rId28"/>
    <p:sldLayoutId id="2147483923" r:id="rId29"/>
    <p:sldLayoutId id="2147483924" r:id="rId30"/>
    <p:sldLayoutId id="2147483925" r:id="rId31"/>
    <p:sldLayoutId id="2147483926" r:id="rId32"/>
    <p:sldLayoutId id="2147483927" r:id="rId33"/>
    <p:sldLayoutId id="2147483928" r:id="rId34"/>
    <p:sldLayoutId id="2147483929" r:id="rId35"/>
  </p:sldLayoutIdLst>
  <p:timing>
    <p:tnLst>
      <p:par>
        <p:cTn id="1" dur="indefinite" restart="never" nodeType="tmRoot"/>
      </p:par>
    </p:tnLst>
  </p:timing>
  <p:hf hdr="0" dt="0"/>
  <p:txStyles>
    <p:titleStyle>
      <a:lvl1pPr algn="l" rtl="0" eaLnBrk="0" fontAlgn="base" hangingPunct="0">
        <a:spcBef>
          <a:spcPct val="0"/>
        </a:spcBef>
        <a:spcAft>
          <a:spcPct val="0"/>
        </a:spcAft>
        <a:defRPr kumimoji="1" sz="2400" b="0">
          <a:solidFill>
            <a:schemeClr val="tx1"/>
          </a:solidFill>
          <a:latin typeface="+mj-lt"/>
          <a:ea typeface="+mj-ea"/>
          <a:cs typeface="+mj-cs"/>
        </a:defRPr>
      </a:lvl1pPr>
      <a:lvl2pPr algn="l" rtl="0" eaLnBrk="0" fontAlgn="base" hangingPunct="0">
        <a:spcBef>
          <a:spcPct val="0"/>
        </a:spcBef>
        <a:spcAft>
          <a:spcPct val="0"/>
        </a:spcAft>
        <a:defRPr kumimoji="1" sz="2800">
          <a:solidFill>
            <a:schemeClr val="tx1"/>
          </a:solidFill>
          <a:latin typeface="HGP創英角ｺﾞｼｯｸUB" pitchFamily="50" charset="-128"/>
          <a:ea typeface="ＭＳ Ｐゴシック" charset="-128"/>
        </a:defRPr>
      </a:lvl2pPr>
      <a:lvl3pPr algn="l" rtl="0" eaLnBrk="0" fontAlgn="base" hangingPunct="0">
        <a:spcBef>
          <a:spcPct val="0"/>
        </a:spcBef>
        <a:spcAft>
          <a:spcPct val="0"/>
        </a:spcAft>
        <a:defRPr kumimoji="1" sz="2800">
          <a:solidFill>
            <a:schemeClr val="tx1"/>
          </a:solidFill>
          <a:latin typeface="HGP創英角ｺﾞｼｯｸUB" pitchFamily="50" charset="-128"/>
          <a:ea typeface="ＭＳ Ｐゴシック" charset="-128"/>
        </a:defRPr>
      </a:lvl3pPr>
      <a:lvl4pPr algn="l" rtl="0" eaLnBrk="0" fontAlgn="base" hangingPunct="0">
        <a:spcBef>
          <a:spcPct val="0"/>
        </a:spcBef>
        <a:spcAft>
          <a:spcPct val="0"/>
        </a:spcAft>
        <a:defRPr kumimoji="1" sz="2800">
          <a:solidFill>
            <a:schemeClr val="tx1"/>
          </a:solidFill>
          <a:latin typeface="HGP創英角ｺﾞｼｯｸUB" pitchFamily="50" charset="-128"/>
          <a:ea typeface="ＭＳ Ｐゴシック" charset="-128"/>
        </a:defRPr>
      </a:lvl4pPr>
      <a:lvl5pPr algn="l" rtl="0" eaLnBrk="0" fontAlgn="base" hangingPunct="0">
        <a:spcBef>
          <a:spcPct val="0"/>
        </a:spcBef>
        <a:spcAft>
          <a:spcPct val="0"/>
        </a:spcAft>
        <a:defRPr kumimoji="1" sz="2800">
          <a:solidFill>
            <a:schemeClr val="tx1"/>
          </a:solidFill>
          <a:latin typeface="HGP創英角ｺﾞｼｯｸUB" pitchFamily="50" charset="-128"/>
          <a:ea typeface="ＭＳ Ｐゴシック" charset="-128"/>
        </a:defRPr>
      </a:lvl5pPr>
      <a:lvl6pPr marL="457200" algn="l" rtl="0" fontAlgn="base">
        <a:spcBef>
          <a:spcPct val="0"/>
        </a:spcBef>
        <a:spcAft>
          <a:spcPct val="0"/>
        </a:spcAft>
        <a:defRPr kumimoji="1" sz="2800">
          <a:solidFill>
            <a:schemeClr val="tx1"/>
          </a:solidFill>
          <a:latin typeface="HGP創英角ｺﾞｼｯｸUB" pitchFamily="50" charset="-128"/>
          <a:ea typeface="ＭＳ Ｐゴシック" charset="-128"/>
        </a:defRPr>
      </a:lvl6pPr>
      <a:lvl7pPr marL="914400" algn="l" rtl="0" fontAlgn="base">
        <a:spcBef>
          <a:spcPct val="0"/>
        </a:spcBef>
        <a:spcAft>
          <a:spcPct val="0"/>
        </a:spcAft>
        <a:defRPr kumimoji="1" sz="2800">
          <a:solidFill>
            <a:schemeClr val="tx1"/>
          </a:solidFill>
          <a:latin typeface="HGP創英角ｺﾞｼｯｸUB" pitchFamily="50" charset="-128"/>
          <a:ea typeface="ＭＳ Ｐゴシック" charset="-128"/>
        </a:defRPr>
      </a:lvl7pPr>
      <a:lvl8pPr marL="1371600" algn="l" rtl="0" fontAlgn="base">
        <a:spcBef>
          <a:spcPct val="0"/>
        </a:spcBef>
        <a:spcAft>
          <a:spcPct val="0"/>
        </a:spcAft>
        <a:defRPr kumimoji="1" sz="2800">
          <a:solidFill>
            <a:schemeClr val="tx1"/>
          </a:solidFill>
          <a:latin typeface="HGP創英角ｺﾞｼｯｸUB" pitchFamily="50" charset="-128"/>
          <a:ea typeface="ＭＳ Ｐゴシック" charset="-128"/>
        </a:defRPr>
      </a:lvl8pPr>
      <a:lvl9pPr marL="1828800" algn="l" rtl="0" fontAlgn="base">
        <a:spcBef>
          <a:spcPct val="0"/>
        </a:spcBef>
        <a:spcAft>
          <a:spcPct val="0"/>
        </a:spcAft>
        <a:defRPr kumimoji="1" sz="2800">
          <a:solidFill>
            <a:schemeClr val="tx1"/>
          </a:solidFill>
          <a:latin typeface="HGP創英角ｺﾞｼｯｸUB" pitchFamily="50" charset="-128"/>
          <a:ea typeface="ＭＳ Ｐゴシック" charset="-128"/>
        </a:defRPr>
      </a:lvl9pPr>
    </p:titleStyle>
    <p:bodyStyle>
      <a:lvl1pPr marL="180000" indent="-180000" algn="l" rtl="0" eaLnBrk="0" fontAlgn="base" hangingPunct="0">
        <a:spcBef>
          <a:spcPts val="500"/>
        </a:spcBef>
        <a:spcAft>
          <a:spcPct val="0"/>
        </a:spcAft>
        <a:buClr>
          <a:schemeClr val="accent6"/>
        </a:buClr>
        <a:buFont typeface="Arial" panose="020B0604020202020204" pitchFamily="34" charset="0"/>
        <a:buChar char="▌"/>
        <a:defRPr kumimoji="1" lang="ja-JP" altLang="en-US" sz="2000" b="0" i="0" u="none" strike="noStrike" kern="0" cap="none" spc="0" normalizeH="0" baseline="0" dirty="0" smtClean="0">
          <a:ln>
            <a:noFill/>
          </a:ln>
          <a:solidFill>
            <a:srgbClr val="000000"/>
          </a:solidFill>
          <a:effectLst/>
          <a:uLnTx/>
          <a:uFillTx/>
          <a:latin typeface="+mn-lt"/>
          <a:ea typeface="+mn-ea"/>
          <a:cs typeface="+mn-cs"/>
        </a:defRPr>
      </a:lvl1pPr>
      <a:lvl2pPr marL="360000" indent="-180000" algn="l" rtl="0" eaLnBrk="0" fontAlgn="base" hangingPunct="0">
        <a:spcBef>
          <a:spcPts val="500"/>
        </a:spcBef>
        <a:spcAft>
          <a:spcPct val="0"/>
        </a:spcAft>
        <a:buClr>
          <a:schemeClr val="accent6"/>
        </a:buClr>
        <a:buFont typeface="Wingdings" pitchFamily="2" charset="2"/>
        <a:buChar char="l"/>
        <a:defRPr kumimoji="1" lang="ja-JP" altLang="en-US" sz="1600" b="0" i="0" u="none" strike="noStrike" kern="0" cap="none" spc="0" normalizeH="0" baseline="0" dirty="0" smtClean="0">
          <a:ln>
            <a:noFill/>
          </a:ln>
          <a:solidFill>
            <a:srgbClr val="000000"/>
          </a:solidFill>
          <a:effectLst/>
          <a:uLnTx/>
          <a:uFillTx/>
          <a:latin typeface="+mn-lt"/>
          <a:ea typeface="+mn-ea"/>
        </a:defRPr>
      </a:lvl2pPr>
      <a:lvl3pPr marL="468000" indent="-108000" algn="l" rtl="0" eaLnBrk="0" fontAlgn="base" hangingPunct="0">
        <a:spcBef>
          <a:spcPts val="500"/>
        </a:spcBef>
        <a:spcAft>
          <a:spcPct val="0"/>
        </a:spcAft>
        <a:buClr>
          <a:schemeClr val="accent6"/>
        </a:buClr>
        <a:buFont typeface="Arial" panose="020B0604020202020204" pitchFamily="34" charset="0"/>
        <a:buChar char="•"/>
        <a:defRPr kumimoji="1" lang="ja-JP" altLang="en-US" sz="1400" b="0" i="0" u="none" strike="noStrike" kern="0" cap="none" spc="0" normalizeH="0" baseline="0" dirty="0" smtClean="0">
          <a:ln>
            <a:noFill/>
          </a:ln>
          <a:solidFill>
            <a:srgbClr val="000000"/>
          </a:solidFill>
          <a:effectLst/>
          <a:uLnTx/>
          <a:uFillTx/>
          <a:latin typeface="+mn-lt"/>
          <a:ea typeface="+mn-ea"/>
        </a:defRPr>
      </a:lvl3pPr>
      <a:lvl4pPr marL="576000" indent="-108000" algn="l" rtl="0" eaLnBrk="0" fontAlgn="base" hangingPunct="0">
        <a:spcBef>
          <a:spcPts val="500"/>
        </a:spcBef>
        <a:spcAft>
          <a:spcPct val="0"/>
        </a:spcAft>
        <a:buClr>
          <a:schemeClr val="accent6"/>
        </a:buClr>
        <a:buFont typeface="Tahoma" pitchFamily="34" charset="0"/>
        <a:buChar char="–"/>
        <a:defRPr kumimoji="1" lang="ja-JP" altLang="en-US" sz="1200" b="0" i="0" u="none" strike="noStrike" kern="0" cap="none" spc="0" normalizeH="0" baseline="0" dirty="0" smtClean="0">
          <a:ln>
            <a:noFill/>
          </a:ln>
          <a:solidFill>
            <a:srgbClr val="000000"/>
          </a:solidFill>
          <a:effectLst/>
          <a:uLnTx/>
          <a:uFillTx/>
          <a:latin typeface="+mn-lt"/>
          <a:ea typeface="+mn-ea"/>
        </a:defRPr>
      </a:lvl4pPr>
      <a:lvl5pPr marL="738188" indent="530225" algn="l" rtl="0" eaLnBrk="0" fontAlgn="base" hangingPunct="0">
        <a:spcBef>
          <a:spcPct val="20000"/>
        </a:spcBef>
        <a:spcAft>
          <a:spcPct val="0"/>
        </a:spcAft>
        <a:buClr>
          <a:schemeClr val="accent6"/>
        </a:buClr>
        <a:buChar char="≫"/>
        <a:defRPr kumimoji="1" sz="1200" b="0">
          <a:solidFill>
            <a:schemeClr val="tx1"/>
          </a:solidFill>
          <a:latin typeface="+mj-lt"/>
          <a:ea typeface="+mn-ea"/>
        </a:defRPr>
      </a:lvl5pPr>
      <a:lvl6pPr marL="2514600" indent="-228600" algn="l" rtl="0" fontAlgn="base">
        <a:spcBef>
          <a:spcPct val="20000"/>
        </a:spcBef>
        <a:spcAft>
          <a:spcPct val="0"/>
        </a:spcAft>
        <a:buChar char="≫"/>
        <a:defRPr kumimoji="1" sz="2000">
          <a:solidFill>
            <a:schemeClr val="tx1"/>
          </a:solidFill>
          <a:latin typeface="Arial" charset="0"/>
          <a:ea typeface="+mn-ea"/>
        </a:defRPr>
      </a:lvl6pPr>
      <a:lvl7pPr marL="2971800" indent="-228600" algn="l" rtl="0" fontAlgn="base">
        <a:spcBef>
          <a:spcPct val="20000"/>
        </a:spcBef>
        <a:spcAft>
          <a:spcPct val="0"/>
        </a:spcAft>
        <a:buChar char="≫"/>
        <a:defRPr kumimoji="1" sz="2000">
          <a:solidFill>
            <a:schemeClr val="tx1"/>
          </a:solidFill>
          <a:latin typeface="Arial" charset="0"/>
          <a:ea typeface="+mn-ea"/>
        </a:defRPr>
      </a:lvl7pPr>
      <a:lvl8pPr marL="3429000" indent="-228600" algn="l" rtl="0" fontAlgn="base">
        <a:spcBef>
          <a:spcPct val="20000"/>
        </a:spcBef>
        <a:spcAft>
          <a:spcPct val="0"/>
        </a:spcAft>
        <a:buChar char="≫"/>
        <a:defRPr kumimoji="1" sz="2000">
          <a:solidFill>
            <a:schemeClr val="tx1"/>
          </a:solidFill>
          <a:latin typeface="Arial" charset="0"/>
          <a:ea typeface="+mn-ea"/>
        </a:defRPr>
      </a:lvl8pPr>
      <a:lvl9pPr marL="3886200" indent="-228600" algn="l" rtl="0" fontAlgn="base">
        <a:spcBef>
          <a:spcPct val="20000"/>
        </a:spcBef>
        <a:spcAft>
          <a:spcPct val="0"/>
        </a:spcAft>
        <a:buChar char="≫"/>
        <a:defRPr kumimoji="1" sz="2000">
          <a:solidFill>
            <a:schemeClr val="tx1"/>
          </a:solidFill>
          <a:latin typeface="Arial" charset="0"/>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2.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image" Target="../media/image121.png"/><Relationship Id="rId1" Type="http://schemas.openxmlformats.org/officeDocument/2006/relationships/slideLayout" Target="../slideLayouts/slideLayout6.xml"/><Relationship Id="rId4" Type="http://schemas.openxmlformats.org/officeDocument/2006/relationships/image" Target="../media/image123.png"/></Relationships>
</file>

<file path=ppt/slides/_rels/slide103.xml.rels><?xml version="1.0" encoding="UTF-8" standalone="yes"?>
<Relationships xmlns="http://schemas.openxmlformats.org/package/2006/relationships"><Relationship Id="rId2" Type="http://schemas.openxmlformats.org/officeDocument/2006/relationships/image" Target="../media/image124.jpeg"/><Relationship Id="rId1" Type="http://schemas.openxmlformats.org/officeDocument/2006/relationships/slideLayout" Target="../slideLayouts/slideLayout6.xml"/></Relationships>
</file>

<file path=ppt/slides/_rels/slide104.xml.rels><?xml version="1.0" encoding="UTF-8" standalone="yes"?>
<Relationships xmlns="http://schemas.openxmlformats.org/package/2006/relationships"><Relationship Id="rId2" Type="http://schemas.openxmlformats.org/officeDocument/2006/relationships/image" Target="../media/image125.png"/><Relationship Id="rId1" Type="http://schemas.openxmlformats.org/officeDocument/2006/relationships/slideLayout" Target="../slideLayouts/slideLayout6.xml"/></Relationships>
</file>

<file path=ppt/slides/_rels/slide105.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image" Target="../media/image23.jpeg"/><Relationship Id="rId1" Type="http://schemas.openxmlformats.org/officeDocument/2006/relationships/slideLayout" Target="../slideLayouts/slideLayout6.xml"/><Relationship Id="rId4" Type="http://schemas.openxmlformats.org/officeDocument/2006/relationships/image" Target="../media/image127.png"/></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7.xml.rels><?xml version="1.0" encoding="UTF-8" standalone="yes"?>
<Relationships xmlns="http://schemas.openxmlformats.org/package/2006/relationships"><Relationship Id="rId3" Type="http://schemas.openxmlformats.org/officeDocument/2006/relationships/image" Target="../media/image129.png"/><Relationship Id="rId2" Type="http://schemas.openxmlformats.org/officeDocument/2006/relationships/image" Target="../media/image128.png"/><Relationship Id="rId1" Type="http://schemas.openxmlformats.org/officeDocument/2006/relationships/slideLayout" Target="../slideLayouts/slideLayout6.xml"/></Relationships>
</file>

<file path=ppt/slides/_rels/slide108.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image" Target="../media/image130.jpeg"/><Relationship Id="rId1" Type="http://schemas.openxmlformats.org/officeDocument/2006/relationships/slideLayout" Target="../slideLayouts/slideLayout6.xml"/></Relationships>
</file>

<file path=ppt/slides/_rels/slide109.xml.rels><?xml version="1.0" encoding="UTF-8" standalone="yes"?>
<Relationships xmlns="http://schemas.openxmlformats.org/package/2006/relationships"><Relationship Id="rId3" Type="http://schemas.openxmlformats.org/officeDocument/2006/relationships/image" Target="../media/image133.png"/><Relationship Id="rId2" Type="http://schemas.openxmlformats.org/officeDocument/2006/relationships/image" Target="../media/image132.png"/><Relationship Id="rId1" Type="http://schemas.openxmlformats.org/officeDocument/2006/relationships/slideLayout" Target="../slideLayouts/slideLayout6.xml"/><Relationship Id="rId5" Type="http://schemas.openxmlformats.org/officeDocument/2006/relationships/image" Target="../media/image135.png"/><Relationship Id="rId4" Type="http://schemas.openxmlformats.org/officeDocument/2006/relationships/image" Target="../media/image134.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0.xml.rels><?xml version="1.0" encoding="UTF-8" standalone="yes"?>
<Relationships xmlns="http://schemas.openxmlformats.org/package/2006/relationships"><Relationship Id="rId3" Type="http://schemas.openxmlformats.org/officeDocument/2006/relationships/image" Target="../media/image137.png"/><Relationship Id="rId2" Type="http://schemas.openxmlformats.org/officeDocument/2006/relationships/image" Target="../media/image136.png"/><Relationship Id="rId1" Type="http://schemas.openxmlformats.org/officeDocument/2006/relationships/slideLayout" Target="../slideLayouts/slideLayout6.xml"/></Relationships>
</file>

<file path=ppt/slides/_rels/slide111.xml.rels><?xml version="1.0" encoding="UTF-8" standalone="yes"?>
<Relationships xmlns="http://schemas.openxmlformats.org/package/2006/relationships"><Relationship Id="rId2" Type="http://schemas.openxmlformats.org/officeDocument/2006/relationships/image" Target="../media/image138.png"/><Relationship Id="rId1" Type="http://schemas.openxmlformats.org/officeDocument/2006/relationships/slideLayout" Target="../slideLayouts/slideLayout6.xml"/></Relationships>
</file>

<file path=ppt/slides/_rels/slide112.xml.rels><?xml version="1.0" encoding="UTF-8" standalone="yes"?>
<Relationships xmlns="http://schemas.openxmlformats.org/package/2006/relationships"><Relationship Id="rId2" Type="http://schemas.openxmlformats.org/officeDocument/2006/relationships/image" Target="../media/image139.png"/><Relationship Id="rId1" Type="http://schemas.openxmlformats.org/officeDocument/2006/relationships/slideLayout" Target="../slideLayouts/slideLayout6.xml"/></Relationships>
</file>

<file path=ppt/slides/_rels/slide113.xml.rels><?xml version="1.0" encoding="UTF-8" standalone="yes"?>
<Relationships xmlns="http://schemas.openxmlformats.org/package/2006/relationships"><Relationship Id="rId2" Type="http://schemas.openxmlformats.org/officeDocument/2006/relationships/image" Target="../media/image140.png"/><Relationship Id="rId1" Type="http://schemas.openxmlformats.org/officeDocument/2006/relationships/slideLayout" Target="../slideLayouts/slideLayout6.xml"/></Relationships>
</file>

<file path=ppt/slides/_rels/slide114.xml.rels><?xml version="1.0" encoding="UTF-8" standalone="yes"?>
<Relationships xmlns="http://schemas.openxmlformats.org/package/2006/relationships"><Relationship Id="rId2" Type="http://schemas.openxmlformats.org/officeDocument/2006/relationships/image" Target="../media/image141.png"/><Relationship Id="rId1" Type="http://schemas.openxmlformats.org/officeDocument/2006/relationships/slideLayout" Target="../slideLayouts/slideLayout6.xml"/></Relationships>
</file>

<file path=ppt/slides/_rels/slide115.xml.rels><?xml version="1.0" encoding="UTF-8" standalone="yes"?>
<Relationships xmlns="http://schemas.openxmlformats.org/package/2006/relationships"><Relationship Id="rId2" Type="http://schemas.openxmlformats.org/officeDocument/2006/relationships/image" Target="../media/image142.png"/><Relationship Id="rId1" Type="http://schemas.openxmlformats.org/officeDocument/2006/relationships/slideLayout" Target="../slideLayouts/slideLayout6.xml"/></Relationships>
</file>

<file path=ppt/slides/_rels/slide116.xml.rels><?xml version="1.0" encoding="UTF-8" standalone="yes"?>
<Relationships xmlns="http://schemas.openxmlformats.org/package/2006/relationships"><Relationship Id="rId2" Type="http://schemas.openxmlformats.org/officeDocument/2006/relationships/image" Target="../media/image143.png"/><Relationship Id="rId1" Type="http://schemas.openxmlformats.org/officeDocument/2006/relationships/slideLayout" Target="../slideLayouts/slideLayout6.xml"/></Relationships>
</file>

<file path=ppt/slides/_rels/slide117.xml.rels><?xml version="1.0" encoding="UTF-8" standalone="yes"?>
<Relationships xmlns="http://schemas.openxmlformats.org/package/2006/relationships"><Relationship Id="rId3" Type="http://schemas.openxmlformats.org/officeDocument/2006/relationships/image" Target="../media/image144.png"/><Relationship Id="rId2" Type="http://schemas.openxmlformats.org/officeDocument/2006/relationships/hyperlink" Target="https://www.nec-enterprise.com/" TargetMode="External"/><Relationship Id="rId1" Type="http://schemas.openxmlformats.org/officeDocument/2006/relationships/slideLayout" Target="../slideLayouts/slideLayout6.xml"/><Relationship Id="rId5" Type="http://schemas.openxmlformats.org/officeDocument/2006/relationships/hyperlink" Target="http://businessnet.nec-enterprise.com/Pages/Home.aspx" TargetMode="External"/><Relationship Id="rId4" Type="http://schemas.openxmlformats.org/officeDocument/2006/relationships/image" Target="../media/image145.png"/></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8.xml.rels><?xml version="1.0" encoding="UTF-8" standalone="yes"?>
<Relationships xmlns="http://schemas.openxmlformats.org/package/2006/relationships"><Relationship Id="rId3" Type="http://schemas.openxmlformats.org/officeDocument/2006/relationships/image" Target="../media/image147.png"/><Relationship Id="rId2" Type="http://schemas.openxmlformats.org/officeDocument/2006/relationships/image" Target="../media/image146.png"/><Relationship Id="rId1" Type="http://schemas.openxmlformats.org/officeDocument/2006/relationships/slideLayout" Target="../slideLayouts/slideLayout6.xml"/><Relationship Id="rId4" Type="http://schemas.openxmlformats.org/officeDocument/2006/relationships/image" Target="../media/image148.png"/></Relationships>
</file>

<file path=ppt/slides/_rels/slide129.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image" Target="../media/image149.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0.xml.rels><?xml version="1.0" encoding="UTF-8" standalone="yes"?>
<Relationships xmlns="http://schemas.openxmlformats.org/package/2006/relationships"><Relationship Id="rId3" Type="http://schemas.openxmlformats.org/officeDocument/2006/relationships/image" Target="../media/image152.png"/><Relationship Id="rId2" Type="http://schemas.openxmlformats.org/officeDocument/2006/relationships/image" Target="../media/image151.png"/><Relationship Id="rId1" Type="http://schemas.openxmlformats.org/officeDocument/2006/relationships/slideLayout" Target="../slideLayouts/slideLayout6.xml"/><Relationship Id="rId4" Type="http://schemas.openxmlformats.org/officeDocument/2006/relationships/image" Target="../media/image153.png"/></Relationships>
</file>

<file path=ppt/slides/_rels/slide131.xml.rels><?xml version="1.0" encoding="UTF-8" standalone="yes"?>
<Relationships xmlns="http://schemas.openxmlformats.org/package/2006/relationships"><Relationship Id="rId3" Type="http://schemas.openxmlformats.org/officeDocument/2006/relationships/image" Target="../media/image155.png"/><Relationship Id="rId2" Type="http://schemas.openxmlformats.org/officeDocument/2006/relationships/image" Target="../media/image154.png"/><Relationship Id="rId1" Type="http://schemas.openxmlformats.org/officeDocument/2006/relationships/slideLayout" Target="../slideLayouts/slideLayout6.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5.xml.rels><?xml version="1.0" encoding="UTF-8" standalone="yes"?>
<Relationships xmlns="http://schemas.openxmlformats.org/package/2006/relationships"><Relationship Id="rId2" Type="http://schemas.openxmlformats.org/officeDocument/2006/relationships/image" Target="../media/image156.png"/><Relationship Id="rId1" Type="http://schemas.openxmlformats.org/officeDocument/2006/relationships/slideLayout" Target="../slideLayouts/slideLayout6.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7.xml.rels><?xml version="1.0" encoding="UTF-8" standalone="yes"?>
<Relationships xmlns="http://schemas.openxmlformats.org/package/2006/relationships"><Relationship Id="rId2" Type="http://schemas.openxmlformats.org/officeDocument/2006/relationships/image" Target="../media/image157.png"/><Relationship Id="rId1" Type="http://schemas.openxmlformats.org/officeDocument/2006/relationships/slideLayout" Target="../slideLayouts/slideLayout6.xml"/></Relationships>
</file>

<file path=ppt/slides/_rels/slide138.xml.rels><?xml version="1.0" encoding="UTF-8" standalone="yes"?>
<Relationships xmlns="http://schemas.openxmlformats.org/package/2006/relationships"><Relationship Id="rId2" Type="http://schemas.openxmlformats.org/officeDocument/2006/relationships/hyperlink" Target="http://businessnet.nec-enterprise.com/Training-Centre/Pages/Home.aspx" TargetMode="External"/><Relationship Id="rId1" Type="http://schemas.openxmlformats.org/officeDocument/2006/relationships/slideLayout" Target="../slideLayouts/slideLayout6.xml"/></Relationships>
</file>

<file path=ppt/slides/_rels/slide139.xml.rels><?xml version="1.0" encoding="UTF-8" standalone="yes"?>
<Relationships xmlns="http://schemas.openxmlformats.org/package/2006/relationships"><Relationship Id="rId2" Type="http://schemas.openxmlformats.org/officeDocument/2006/relationships/hyperlink" Target="http://businessnet.nec-enterprise.com/Products/Communication-Servers/SL2100/Pages/Home.aspx" TargetMode="Externa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0.xml.rels><?xml version="1.0" encoding="UTF-8" standalone="yes"?>
<Relationships xmlns="http://schemas.openxmlformats.org/package/2006/relationships"><Relationship Id="rId3" Type="http://schemas.openxmlformats.org/officeDocument/2006/relationships/hyperlink" Target="https://www.youtube.com/playlist?list=PL94rhEuF55lQWDXQwygiQ_Jwj9y2Hpaqd" TargetMode="External"/><Relationship Id="rId2" Type="http://schemas.openxmlformats.org/officeDocument/2006/relationships/hyperlink" Target="http://businessnet.nec-enterprise.com/Products/Communication-Servers/SL2100/Pages/Home.aspx" TargetMode="External"/><Relationship Id="rId1" Type="http://schemas.openxmlformats.org/officeDocument/2006/relationships/slideLayout" Target="../slideLayouts/slideLayout6.xml"/></Relationships>
</file>

<file path=ppt/slides/_rels/slide141.xml.rels><?xml version="1.0" encoding="UTF-8" standalone="yes"?>
<Relationships xmlns="http://schemas.openxmlformats.org/package/2006/relationships"><Relationship Id="rId2" Type="http://schemas.openxmlformats.org/officeDocument/2006/relationships/hyperlink" Target="http://businessnet.nec-enterprise.com/Training-Centre/Pages/Home.aspx" TargetMode="External"/><Relationship Id="rId1" Type="http://schemas.openxmlformats.org/officeDocument/2006/relationships/slideLayout" Target="../slideLayouts/slideLayout6.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6.xml"/><Relationship Id="rId4" Type="http://schemas.openxmlformats.org/officeDocument/2006/relationships/image" Target="../media/image23.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6.xml"/><Relationship Id="rId5" Type="http://schemas.openxmlformats.org/officeDocument/2006/relationships/image" Target="../media/image28.png"/><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8" Type="http://schemas.openxmlformats.org/officeDocument/2006/relationships/image" Target="../media/image35.jpeg"/><Relationship Id="rId13" Type="http://schemas.openxmlformats.org/officeDocument/2006/relationships/image" Target="../media/image40.png"/><Relationship Id="rId18" Type="http://schemas.openxmlformats.org/officeDocument/2006/relationships/image" Target="../media/image44.png"/><Relationship Id="rId3" Type="http://schemas.openxmlformats.org/officeDocument/2006/relationships/image" Target="../media/image30.jpeg"/><Relationship Id="rId21" Type="http://schemas.openxmlformats.org/officeDocument/2006/relationships/image" Target="../media/image47.png"/><Relationship Id="rId7" Type="http://schemas.openxmlformats.org/officeDocument/2006/relationships/image" Target="../media/image34.jpeg"/><Relationship Id="rId12" Type="http://schemas.openxmlformats.org/officeDocument/2006/relationships/image" Target="../media/image39.png"/><Relationship Id="rId17" Type="http://schemas.openxmlformats.org/officeDocument/2006/relationships/image" Target="../media/image43.jpeg"/><Relationship Id="rId2" Type="http://schemas.openxmlformats.org/officeDocument/2006/relationships/image" Target="../media/image29.jpeg"/><Relationship Id="rId16" Type="http://schemas.openxmlformats.org/officeDocument/2006/relationships/image" Target="../media/image42.jpeg"/><Relationship Id="rId20" Type="http://schemas.openxmlformats.org/officeDocument/2006/relationships/image" Target="../media/image46.jpeg"/><Relationship Id="rId1" Type="http://schemas.openxmlformats.org/officeDocument/2006/relationships/slideLayout" Target="../slideLayouts/slideLayout6.xml"/><Relationship Id="rId6" Type="http://schemas.openxmlformats.org/officeDocument/2006/relationships/image" Target="../media/image33.png"/><Relationship Id="rId11" Type="http://schemas.openxmlformats.org/officeDocument/2006/relationships/image" Target="../media/image38.jpeg"/><Relationship Id="rId5" Type="http://schemas.openxmlformats.org/officeDocument/2006/relationships/image" Target="../media/image32.png"/><Relationship Id="rId15" Type="http://schemas.openxmlformats.org/officeDocument/2006/relationships/image" Target="../media/image23.jpeg"/><Relationship Id="rId23" Type="http://schemas.openxmlformats.org/officeDocument/2006/relationships/image" Target="../media/image49.png"/><Relationship Id="rId10" Type="http://schemas.openxmlformats.org/officeDocument/2006/relationships/image" Target="../media/image37.jpeg"/><Relationship Id="rId19" Type="http://schemas.openxmlformats.org/officeDocument/2006/relationships/image" Target="../media/image45.jpeg"/><Relationship Id="rId4" Type="http://schemas.openxmlformats.org/officeDocument/2006/relationships/image" Target="../media/image31.jpeg"/><Relationship Id="rId9" Type="http://schemas.openxmlformats.org/officeDocument/2006/relationships/image" Target="../media/image36.png"/><Relationship Id="rId14" Type="http://schemas.openxmlformats.org/officeDocument/2006/relationships/image" Target="../media/image41.jpeg"/><Relationship Id="rId22" Type="http://schemas.openxmlformats.org/officeDocument/2006/relationships/image" Target="../media/image48.emf"/></Relationships>
</file>

<file path=ppt/slides/_rels/slide4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52.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53.jpe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58.png"/><Relationship Id="rId2" Type="http://schemas.openxmlformats.org/officeDocument/2006/relationships/image" Target="../media/image54.png"/><Relationship Id="rId1" Type="http://schemas.openxmlformats.org/officeDocument/2006/relationships/slideLayout" Target="../slideLayouts/slideLayout6.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8" Type="http://schemas.openxmlformats.org/officeDocument/2006/relationships/image" Target="../media/image64.jpeg"/><Relationship Id="rId3" Type="http://schemas.openxmlformats.org/officeDocument/2006/relationships/image" Target="../media/image59.png"/><Relationship Id="rId7" Type="http://schemas.openxmlformats.org/officeDocument/2006/relationships/image" Target="../media/image63.jpeg"/><Relationship Id="rId2" Type="http://schemas.openxmlformats.org/officeDocument/2006/relationships/notesSlide" Target="../notesSlides/notesSlide41.xml"/><Relationship Id="rId1" Type="http://schemas.openxmlformats.org/officeDocument/2006/relationships/slideLayout" Target="../slideLayouts/slideLayout6.xml"/><Relationship Id="rId6" Type="http://schemas.openxmlformats.org/officeDocument/2006/relationships/image" Target="../media/image62.jpeg"/><Relationship Id="rId5" Type="http://schemas.openxmlformats.org/officeDocument/2006/relationships/image" Target="../media/image61.jpeg"/><Relationship Id="rId4" Type="http://schemas.openxmlformats.org/officeDocument/2006/relationships/image" Target="../media/image60.jpeg"/><Relationship Id="rId9" Type="http://schemas.openxmlformats.org/officeDocument/2006/relationships/image" Target="../media/image4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7.png"/><Relationship Id="rId1" Type="http://schemas.openxmlformats.org/officeDocument/2006/relationships/slideLayout" Target="../slideLayouts/slideLayout6.xml"/><Relationship Id="rId4" Type="http://schemas.openxmlformats.org/officeDocument/2006/relationships/image" Target="../media/image65.png"/></Relationships>
</file>

<file path=ppt/slides/_rels/slide53.xml.rels><?xml version="1.0" encoding="UTF-8" standalone="yes"?>
<Relationships xmlns="http://schemas.openxmlformats.org/package/2006/relationships"><Relationship Id="rId3" Type="http://schemas.openxmlformats.org/officeDocument/2006/relationships/image" Target="../media/image68.emf"/><Relationship Id="rId2" Type="http://schemas.openxmlformats.org/officeDocument/2006/relationships/notesSlide" Target="../notesSlides/notesSlide42.xml"/><Relationship Id="rId1" Type="http://schemas.openxmlformats.org/officeDocument/2006/relationships/slideLayout" Target="../slideLayouts/slideLayout6.xml"/><Relationship Id="rId5" Type="http://schemas.openxmlformats.org/officeDocument/2006/relationships/image" Target="../media/image70.png"/><Relationship Id="rId4" Type="http://schemas.openxmlformats.org/officeDocument/2006/relationships/image" Target="../media/image69.emf"/></Relationships>
</file>

<file path=ppt/slides/_rels/slide54.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59.png"/><Relationship Id="rId1" Type="http://schemas.openxmlformats.org/officeDocument/2006/relationships/slideLayout" Target="../slideLayouts/slideLayout6.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72.png"/></Relationships>
</file>

<file path=ppt/slides/_rels/slide55.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43.xml"/><Relationship Id="rId1" Type="http://schemas.openxmlformats.org/officeDocument/2006/relationships/slideLayout" Target="../slideLayouts/slideLayout6.xml"/><Relationship Id="rId4" Type="http://schemas.openxmlformats.org/officeDocument/2006/relationships/image" Target="../media/image76.png"/></Relationships>
</file>

<file path=ppt/slides/_rels/slide5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59.pn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59.png"/><Relationship Id="rId1" Type="http://schemas.openxmlformats.org/officeDocument/2006/relationships/slideLayout" Target="../slideLayouts/slideLayout6.xml"/><Relationship Id="rId4" Type="http://schemas.openxmlformats.org/officeDocument/2006/relationships/image" Target="../media/image79.png"/></Relationships>
</file>

<file path=ppt/slides/_rels/slide59.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3" Type="http://schemas.openxmlformats.org/officeDocument/2006/relationships/image" Target="../media/image83.jpeg"/><Relationship Id="rId7" Type="http://schemas.openxmlformats.org/officeDocument/2006/relationships/image" Target="../media/image38.jpeg"/><Relationship Id="rId2" Type="http://schemas.openxmlformats.org/officeDocument/2006/relationships/notesSlide" Target="../notesSlides/notesSlide46.xml"/><Relationship Id="rId1" Type="http://schemas.openxmlformats.org/officeDocument/2006/relationships/slideLayout" Target="../slideLayouts/slideLayout6.xml"/><Relationship Id="rId6" Type="http://schemas.openxmlformats.org/officeDocument/2006/relationships/image" Target="../media/image86.emf"/><Relationship Id="rId5" Type="http://schemas.openxmlformats.org/officeDocument/2006/relationships/image" Target="../media/image85.emf"/><Relationship Id="rId4" Type="http://schemas.openxmlformats.org/officeDocument/2006/relationships/image" Target="../media/image84.emf"/></Relationships>
</file>

<file path=ppt/slides/_rels/slide68.xml.rels><?xml version="1.0" encoding="UTF-8" standalone="yes"?>
<Relationships xmlns="http://schemas.openxmlformats.org/package/2006/relationships"><Relationship Id="rId3" Type="http://schemas.openxmlformats.org/officeDocument/2006/relationships/image" Target="../media/image83.jpeg"/><Relationship Id="rId7" Type="http://schemas.openxmlformats.org/officeDocument/2006/relationships/image" Target="../media/image38.jpeg"/><Relationship Id="rId2" Type="http://schemas.openxmlformats.org/officeDocument/2006/relationships/notesSlide" Target="../notesSlides/notesSlide47.xml"/><Relationship Id="rId1" Type="http://schemas.openxmlformats.org/officeDocument/2006/relationships/slideLayout" Target="../slideLayouts/slideLayout6.xml"/><Relationship Id="rId6" Type="http://schemas.openxmlformats.org/officeDocument/2006/relationships/image" Target="../media/image86.emf"/><Relationship Id="rId5" Type="http://schemas.openxmlformats.org/officeDocument/2006/relationships/image" Target="../media/image85.emf"/><Relationship Id="rId4" Type="http://schemas.openxmlformats.org/officeDocument/2006/relationships/image" Target="../media/image84.emf"/></Relationships>
</file>

<file path=ppt/slides/_rels/slide69.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6.xml"/><Relationship Id="rId4" Type="http://schemas.openxmlformats.org/officeDocument/2006/relationships/image" Target="../media/image90.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93.png"/><Relationship Id="rId1" Type="http://schemas.openxmlformats.org/officeDocument/2006/relationships/slideLayout" Target="../slideLayouts/slideLayout6.xml"/><Relationship Id="rId4" Type="http://schemas.openxmlformats.org/officeDocument/2006/relationships/image" Target="../media/image95.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8.emf"/><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1.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96.png"/><Relationship Id="rId1" Type="http://schemas.openxmlformats.org/officeDocument/2006/relationships/slideLayout" Target="../slideLayouts/slideLayout6.xml"/><Relationship Id="rId4" Type="http://schemas.openxmlformats.org/officeDocument/2006/relationships/image" Target="../media/image98.png"/></Relationships>
</file>

<file path=ppt/slides/_rels/slide82.xml.rels><?xml version="1.0" encoding="UTF-8" standalone="yes"?>
<Relationships xmlns="http://schemas.openxmlformats.org/package/2006/relationships"><Relationship Id="rId2" Type="http://schemas.openxmlformats.org/officeDocument/2006/relationships/image" Target="../media/image99.emf"/><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3" Type="http://schemas.openxmlformats.org/officeDocument/2006/relationships/image" Target="../media/image100.jpeg"/><Relationship Id="rId7" Type="http://schemas.openxmlformats.org/officeDocument/2006/relationships/image" Target="../media/image102.jpeg"/><Relationship Id="rId2" Type="http://schemas.openxmlformats.org/officeDocument/2006/relationships/image" Target="../media/image85.emf"/><Relationship Id="rId1" Type="http://schemas.openxmlformats.org/officeDocument/2006/relationships/slideLayout" Target="../slideLayouts/slideLayout6.xml"/><Relationship Id="rId6" Type="http://schemas.openxmlformats.org/officeDocument/2006/relationships/image" Target="../media/image83.jpeg"/><Relationship Id="rId5" Type="http://schemas.openxmlformats.org/officeDocument/2006/relationships/image" Target="../media/image38.jpeg"/><Relationship Id="rId4" Type="http://schemas.openxmlformats.org/officeDocument/2006/relationships/image" Target="../media/image101.jpeg"/></Relationships>
</file>

<file path=ppt/slides/_rels/slide85.xml.rels><?xml version="1.0" encoding="UTF-8" standalone="yes"?>
<Relationships xmlns="http://schemas.openxmlformats.org/package/2006/relationships"><Relationship Id="rId3" Type="http://schemas.openxmlformats.org/officeDocument/2006/relationships/image" Target="../media/image104.emf"/><Relationship Id="rId2" Type="http://schemas.openxmlformats.org/officeDocument/2006/relationships/image" Target="../media/image103.emf"/><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7.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107.png"/><Relationship Id="rId2" Type="http://schemas.openxmlformats.org/officeDocument/2006/relationships/image" Target="../media/image39.png"/><Relationship Id="rId1" Type="http://schemas.openxmlformats.org/officeDocument/2006/relationships/slideLayout" Target="../slideLayouts/slideLayout6.xml"/><Relationship Id="rId6" Type="http://schemas.openxmlformats.org/officeDocument/2006/relationships/image" Target="../media/image106.png"/><Relationship Id="rId5" Type="http://schemas.openxmlformats.org/officeDocument/2006/relationships/image" Target="../media/image105.png"/><Relationship Id="rId4" Type="http://schemas.openxmlformats.org/officeDocument/2006/relationships/image" Target="../media/image45.jpeg"/></Relationships>
</file>

<file path=ppt/slides/_rels/slide88.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image" Target="../media/image45.jpeg"/><Relationship Id="rId1" Type="http://schemas.openxmlformats.org/officeDocument/2006/relationships/slideLayout" Target="../slideLayouts/slideLayout6.xml"/><Relationship Id="rId4" Type="http://schemas.openxmlformats.org/officeDocument/2006/relationships/image" Target="../media/image107.pn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1.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image" Target="../media/image108.png"/><Relationship Id="rId1" Type="http://schemas.openxmlformats.org/officeDocument/2006/relationships/slideLayout" Target="../slideLayouts/slideLayout6.xml"/><Relationship Id="rId4" Type="http://schemas.openxmlformats.org/officeDocument/2006/relationships/image" Target="../media/image110.pn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3" Type="http://schemas.openxmlformats.org/officeDocument/2006/relationships/image" Target="../media/image112.emf"/><Relationship Id="rId2" Type="http://schemas.openxmlformats.org/officeDocument/2006/relationships/image" Target="../media/image111.emf"/><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3" Type="http://schemas.openxmlformats.org/officeDocument/2006/relationships/image" Target="../media/image113.jpeg"/><Relationship Id="rId7" Type="http://schemas.openxmlformats.org/officeDocument/2006/relationships/image" Target="../media/image117.jpeg"/><Relationship Id="rId2" Type="http://schemas.openxmlformats.org/officeDocument/2006/relationships/image" Target="../media/image59.png"/><Relationship Id="rId1" Type="http://schemas.openxmlformats.org/officeDocument/2006/relationships/slideLayout" Target="../slideLayouts/slideLayout6.xml"/><Relationship Id="rId6" Type="http://schemas.openxmlformats.org/officeDocument/2006/relationships/image" Target="../media/image116.jpeg"/><Relationship Id="rId5" Type="http://schemas.openxmlformats.org/officeDocument/2006/relationships/image" Target="../media/image115.png"/><Relationship Id="rId4" Type="http://schemas.openxmlformats.org/officeDocument/2006/relationships/image" Target="../media/image114.png"/></Relationships>
</file>

<file path=ppt/slides/_rels/slide96.xml.rels><?xml version="1.0" encoding="UTF-8" standalone="yes"?>
<Relationships xmlns="http://schemas.openxmlformats.org/package/2006/relationships"><Relationship Id="rId2" Type="http://schemas.openxmlformats.org/officeDocument/2006/relationships/image" Target="../media/image118.png"/><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8.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image" Target="../media/image119.png"/><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80000" y="1509868"/>
            <a:ext cx="8784000" cy="584775"/>
          </a:xfrm>
        </p:spPr>
        <p:txBody>
          <a:bodyPr/>
          <a:lstStyle/>
          <a:p>
            <a:r>
              <a:rPr lang="en-US" dirty="0" smtClean="0"/>
              <a:t>SL2100 Product Overview</a:t>
            </a:r>
            <a:endParaRPr lang="en-US" dirty="0"/>
          </a:p>
        </p:txBody>
      </p:sp>
      <p:pic>
        <p:nvPicPr>
          <p:cNvPr id="6" name="Tijdelijke aanduiding voor inhoud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6584219" y="1556034"/>
            <a:ext cx="2379781" cy="2379779"/>
          </a:xfrm>
          <a:prstGeom prst="rect">
            <a:avLst/>
          </a:prstGeom>
        </p:spPr>
      </p:pic>
      <p:pic>
        <p:nvPicPr>
          <p:cNvPr id="7" name="Afbeelding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1492" y="4285907"/>
            <a:ext cx="2545989" cy="636498"/>
          </a:xfrm>
          <a:prstGeom prst="rect">
            <a:avLst/>
          </a:prstGeom>
        </p:spPr>
      </p:pic>
      <p:pic>
        <p:nvPicPr>
          <p:cNvPr id="9" name="Afbeelding 10"/>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771776" y="4443415"/>
            <a:ext cx="2494226" cy="623556"/>
          </a:xfrm>
          <a:prstGeom prst="rect">
            <a:avLst/>
          </a:prstGeom>
        </p:spPr>
      </p:pic>
    </p:spTree>
    <p:extLst>
      <p:ext uri="{BB962C8B-B14F-4D97-AF65-F5344CB8AC3E}">
        <p14:creationId xmlns:p14="http://schemas.microsoft.com/office/powerpoint/2010/main" val="38536591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anose="020F0502020204030204" pitchFamily="34" charset="0"/>
              </a:rPr>
              <a:t>UNIVERGE SL1000 to SL2100 Differences</a:t>
            </a:r>
            <a:endParaRPr lang="en-US" dirty="0">
              <a:latin typeface="Calibri" panose="020F0502020204030204" pitchFamily="34" charset="0"/>
            </a:endParaRPr>
          </a:p>
        </p:txBody>
      </p:sp>
      <p:sp>
        <p:nvSpPr>
          <p:cNvPr id="7" name="Content Placeholder 2"/>
          <p:cNvSpPr txBox="1">
            <a:spLocks/>
          </p:cNvSpPr>
          <p:nvPr/>
        </p:nvSpPr>
        <p:spPr>
          <a:xfrm>
            <a:off x="182820" y="638407"/>
            <a:ext cx="8452222" cy="4196239"/>
          </a:xfrm>
          <a:prstGeom prst="rect">
            <a:avLst/>
          </a:prstGeom>
        </p:spPr>
        <p:txBody>
          <a:bodyPr>
            <a:normAutofit/>
          </a:bodyPr>
          <a:lstStyle>
            <a:lvl1pPr marL="180000" indent="-180000" algn="l" rtl="0" eaLnBrk="1" fontAlgn="base" hangingPunct="0">
              <a:spcBef>
                <a:spcPts val="500"/>
              </a:spcBef>
              <a:spcAft>
                <a:spcPct val="0"/>
              </a:spcAft>
              <a:buClr>
                <a:schemeClr val="accent6"/>
              </a:buClr>
              <a:buFont typeface="Arial" panose="020B0604020202020204" pitchFamily="34" charset="0"/>
              <a:buChar char="▌"/>
              <a:defRPr kumimoji="1" sz="2000" b="0">
                <a:solidFill>
                  <a:schemeClr val="tx1"/>
                </a:solidFill>
                <a:latin typeface="Verdana" panose="020B0604030504040204" pitchFamily="34" charset="0"/>
                <a:ea typeface="+mn-ea"/>
                <a:cs typeface="Verdana" panose="020B0604030504040204" pitchFamily="34" charset="0"/>
              </a:defRPr>
            </a:lvl1pPr>
            <a:lvl2pPr marL="360000" indent="-180000" algn="l" rtl="0" eaLnBrk="1" fontAlgn="base" hangingPunct="0">
              <a:spcBef>
                <a:spcPts val="500"/>
              </a:spcBef>
              <a:spcAft>
                <a:spcPct val="0"/>
              </a:spcAft>
              <a:buClr>
                <a:schemeClr val="accent6"/>
              </a:buClr>
              <a:buFont typeface="Wingdings" pitchFamily="2" charset="2"/>
              <a:buChar char="l"/>
              <a:defRPr kumimoji="1" sz="1600" b="0">
                <a:solidFill>
                  <a:schemeClr val="tx1"/>
                </a:solidFill>
                <a:latin typeface="Verdana" panose="020B0604030504040204" pitchFamily="34" charset="0"/>
                <a:ea typeface="+mn-ea"/>
                <a:cs typeface="Verdana" panose="020B0604030504040204" pitchFamily="34" charset="0"/>
              </a:defRPr>
            </a:lvl2pPr>
            <a:lvl3pPr marL="468000" indent="-108000" algn="l" rtl="0" eaLnBrk="1" fontAlgn="base" hangingPunct="0">
              <a:spcBef>
                <a:spcPts val="500"/>
              </a:spcBef>
              <a:spcAft>
                <a:spcPct val="0"/>
              </a:spcAft>
              <a:buClr>
                <a:schemeClr val="accent6"/>
              </a:buClr>
              <a:buFont typeface="Arial" panose="020B0604020202020204" pitchFamily="34" charset="0"/>
              <a:buChar char="•"/>
              <a:defRPr kumimoji="1" sz="1400" b="0">
                <a:solidFill>
                  <a:schemeClr val="tx1"/>
                </a:solidFill>
                <a:latin typeface="Verdana" panose="020B0604030504040204" pitchFamily="34" charset="0"/>
                <a:ea typeface="+mn-ea"/>
                <a:cs typeface="Verdana" panose="020B0604030504040204" pitchFamily="34" charset="0"/>
              </a:defRPr>
            </a:lvl3pPr>
            <a:lvl4pPr marL="576000" indent="-108000" algn="l" rtl="0" eaLnBrk="1" fontAlgn="base" hangingPunct="0">
              <a:spcBef>
                <a:spcPts val="500"/>
              </a:spcBef>
              <a:spcAft>
                <a:spcPct val="0"/>
              </a:spcAft>
              <a:buClr>
                <a:schemeClr val="accent6"/>
              </a:buClr>
              <a:buFont typeface="Tahoma" pitchFamily="34" charset="0"/>
              <a:buChar char="–"/>
              <a:defRPr kumimoji="1" sz="1200" b="0">
                <a:solidFill>
                  <a:schemeClr val="tx1"/>
                </a:solidFill>
                <a:latin typeface="Verdana" panose="020B0604030504040204" pitchFamily="34" charset="0"/>
                <a:ea typeface="+mn-ea"/>
                <a:cs typeface="Verdana" panose="020B0604030504040204" pitchFamily="34" charset="0"/>
              </a:defRPr>
            </a:lvl4pPr>
            <a:lvl5pPr marL="735013" indent="-157163" algn="l" rtl="0" eaLnBrk="0" fontAlgn="base" hangingPunct="0">
              <a:spcBef>
                <a:spcPct val="20000"/>
              </a:spcBef>
              <a:spcAft>
                <a:spcPct val="0"/>
              </a:spcAft>
              <a:buClr>
                <a:schemeClr val="accent6"/>
              </a:buClr>
              <a:buChar char="≫"/>
              <a:defRPr kumimoji="1" sz="1200" b="1">
                <a:solidFill>
                  <a:schemeClr val="tx1"/>
                </a:solidFill>
                <a:latin typeface="+mj-lt"/>
                <a:ea typeface="+mn-ea"/>
              </a:defRPr>
            </a:lvl5pPr>
            <a:lvl6pPr marL="2514600" indent="-228600" algn="l" rtl="0" fontAlgn="base">
              <a:spcBef>
                <a:spcPct val="20000"/>
              </a:spcBef>
              <a:spcAft>
                <a:spcPct val="0"/>
              </a:spcAft>
              <a:buChar char="≫"/>
              <a:defRPr kumimoji="1" sz="2000">
                <a:solidFill>
                  <a:schemeClr val="tx1"/>
                </a:solidFill>
                <a:latin typeface="Arial" charset="0"/>
                <a:ea typeface="+mn-ea"/>
              </a:defRPr>
            </a:lvl6pPr>
            <a:lvl7pPr marL="2971800" indent="-228600" algn="l" rtl="0" fontAlgn="base">
              <a:spcBef>
                <a:spcPct val="20000"/>
              </a:spcBef>
              <a:spcAft>
                <a:spcPct val="0"/>
              </a:spcAft>
              <a:buChar char="≫"/>
              <a:defRPr kumimoji="1" sz="2000">
                <a:solidFill>
                  <a:schemeClr val="tx1"/>
                </a:solidFill>
                <a:latin typeface="Arial" charset="0"/>
                <a:ea typeface="+mn-ea"/>
              </a:defRPr>
            </a:lvl7pPr>
            <a:lvl8pPr marL="3429000" indent="-228600" algn="l" rtl="0" fontAlgn="base">
              <a:spcBef>
                <a:spcPct val="20000"/>
              </a:spcBef>
              <a:spcAft>
                <a:spcPct val="0"/>
              </a:spcAft>
              <a:buChar char="≫"/>
              <a:defRPr kumimoji="1" sz="2000">
                <a:solidFill>
                  <a:schemeClr val="tx1"/>
                </a:solidFill>
                <a:latin typeface="Arial" charset="0"/>
                <a:ea typeface="+mn-ea"/>
              </a:defRPr>
            </a:lvl8pPr>
            <a:lvl9pPr marL="3886200" indent="-228600" algn="l" rtl="0" fontAlgn="base">
              <a:spcBef>
                <a:spcPct val="20000"/>
              </a:spcBef>
              <a:spcAft>
                <a:spcPct val="0"/>
              </a:spcAft>
              <a:buChar char="≫"/>
              <a:defRPr kumimoji="1" sz="2000">
                <a:solidFill>
                  <a:schemeClr val="tx1"/>
                </a:solidFill>
                <a:latin typeface="Arial" charset="0"/>
                <a:ea typeface="+mn-ea"/>
              </a:defRPr>
            </a:lvl9pPr>
          </a:lstStyle>
          <a:p>
            <a:pPr>
              <a:buClr>
                <a:srgbClr val="002B62"/>
              </a:buClr>
            </a:pPr>
            <a:endParaRPr lang="en-GB" sz="1500" dirty="0" smtClean="0">
              <a:solidFill>
                <a:srgbClr val="000000"/>
              </a:solidFill>
              <a:latin typeface="Calibri" panose="020F0502020204030204" pitchFamily="34" charset="0"/>
              <a:cs typeface="Adobe Devanagari" panose="02040503050201020203" pitchFamily="18" charset="0"/>
            </a:endParaRPr>
          </a:p>
          <a:p>
            <a:pPr>
              <a:buClr>
                <a:srgbClr val="002B62"/>
              </a:buClr>
            </a:pPr>
            <a:endParaRPr lang="en-GB" sz="1500" dirty="0" smtClean="0">
              <a:solidFill>
                <a:srgbClr val="000000"/>
              </a:solidFill>
              <a:latin typeface="Calibri" panose="020F0502020204030204" pitchFamily="34" charset="0"/>
              <a:cs typeface="Adobe Devanagari" panose="02040503050201020203" pitchFamily="18" charset="0"/>
            </a:endParaRPr>
          </a:p>
          <a:p>
            <a:pPr marL="0" indent="0">
              <a:buClr>
                <a:srgbClr val="002B62"/>
              </a:buClr>
              <a:buNone/>
            </a:pPr>
            <a:endParaRPr lang="en-GB" sz="1500" dirty="0" smtClean="0">
              <a:solidFill>
                <a:srgbClr val="000000"/>
              </a:solidFill>
              <a:latin typeface="Calibri" panose="020F0502020204030204" pitchFamily="34" charset="0"/>
              <a:cs typeface="Adobe Devanagari" panose="02040503050201020203" pitchFamily="18" charset="0"/>
            </a:endParaRPr>
          </a:p>
          <a:p>
            <a:pPr marL="342900" lvl="1" indent="0" eaLnBrk="0">
              <a:spcBef>
                <a:spcPts val="450"/>
              </a:spcBef>
              <a:spcAft>
                <a:spcPts val="0"/>
              </a:spcAft>
              <a:buClr>
                <a:srgbClr val="4575FD"/>
              </a:buClr>
              <a:buNone/>
              <a:defRPr/>
            </a:pPr>
            <a:endParaRPr lang="en-GB" altLang="ja-JP" sz="1200" dirty="0">
              <a:solidFill>
                <a:srgbClr val="000000">
                  <a:lumMod val="50000"/>
                  <a:lumOff val="50000"/>
                </a:srgbClr>
              </a:solidFill>
              <a:latin typeface="Calibri" panose="020F0502020204030204" pitchFamily="34" charset="0"/>
              <a:ea typeface="ＭＳ Ｐゴシック" pitchFamily="-110" charset="-128"/>
              <a:cs typeface="Adobe Devanagari" panose="02040503050201020203" pitchFamily="18" charset="0"/>
            </a:endParaRPr>
          </a:p>
        </p:txBody>
      </p:sp>
      <p:sp>
        <p:nvSpPr>
          <p:cNvPr id="6" name="Content Placeholder 2"/>
          <p:cNvSpPr txBox="1">
            <a:spLocks/>
          </p:cNvSpPr>
          <p:nvPr/>
        </p:nvSpPr>
        <p:spPr>
          <a:xfrm>
            <a:off x="182820" y="621680"/>
            <a:ext cx="8784976" cy="4212967"/>
          </a:xfrm>
          <a:prstGeom prst="rect">
            <a:avLst/>
          </a:prstGeom>
        </p:spPr>
        <p:txBody>
          <a:bodyPr/>
          <a:lstStyle>
            <a:lvl1pPr marL="180000" indent="-180000" algn="l" rtl="0" eaLnBrk="0" fontAlgn="base" hangingPunct="0">
              <a:spcBef>
                <a:spcPts val="500"/>
              </a:spcBef>
              <a:spcAft>
                <a:spcPct val="0"/>
              </a:spcAft>
              <a:buClr>
                <a:schemeClr val="accent6"/>
              </a:buClr>
              <a:buFont typeface="Arial" panose="020B0604020202020204" pitchFamily="34" charset="0"/>
              <a:buChar char="▌"/>
              <a:defRPr kumimoji="1" lang="ja-JP" altLang="en-US" sz="2000" b="0" i="0" u="none" strike="noStrike" kern="0" cap="none" spc="0" normalizeH="0" baseline="0" dirty="0" smtClean="0">
                <a:ln>
                  <a:noFill/>
                </a:ln>
                <a:solidFill>
                  <a:srgbClr val="000000"/>
                </a:solidFill>
                <a:effectLst/>
                <a:uLnTx/>
                <a:uFillTx/>
                <a:latin typeface="+mn-lt"/>
                <a:ea typeface="+mn-ea"/>
                <a:cs typeface="+mn-cs"/>
              </a:defRPr>
            </a:lvl1pPr>
            <a:lvl2pPr marL="360000" indent="-180000" algn="l" rtl="0" eaLnBrk="0" fontAlgn="base" hangingPunct="0">
              <a:spcBef>
                <a:spcPts val="500"/>
              </a:spcBef>
              <a:spcAft>
                <a:spcPct val="0"/>
              </a:spcAft>
              <a:buClr>
                <a:schemeClr val="accent6"/>
              </a:buClr>
              <a:buFont typeface="Wingdings" pitchFamily="2" charset="2"/>
              <a:buChar char="l"/>
              <a:defRPr kumimoji="1" lang="ja-JP" altLang="en-US" sz="1600" b="0" i="0" u="none" strike="noStrike" kern="0" cap="none" spc="0" normalizeH="0" baseline="0" dirty="0" smtClean="0">
                <a:ln>
                  <a:noFill/>
                </a:ln>
                <a:solidFill>
                  <a:srgbClr val="000000"/>
                </a:solidFill>
                <a:effectLst/>
                <a:uLnTx/>
                <a:uFillTx/>
                <a:latin typeface="+mn-lt"/>
                <a:ea typeface="+mn-ea"/>
              </a:defRPr>
            </a:lvl2pPr>
            <a:lvl3pPr marL="468000" indent="-108000" algn="l" rtl="0" eaLnBrk="0" fontAlgn="base" hangingPunct="0">
              <a:spcBef>
                <a:spcPts val="500"/>
              </a:spcBef>
              <a:spcAft>
                <a:spcPct val="0"/>
              </a:spcAft>
              <a:buClr>
                <a:schemeClr val="accent6"/>
              </a:buClr>
              <a:buFont typeface="Arial" panose="020B0604020202020204" pitchFamily="34" charset="0"/>
              <a:buChar char="•"/>
              <a:defRPr kumimoji="1" lang="ja-JP" altLang="en-US" sz="1400" b="0" i="0" u="none" strike="noStrike" kern="0" cap="none" spc="0" normalizeH="0" baseline="0" dirty="0" smtClean="0">
                <a:ln>
                  <a:noFill/>
                </a:ln>
                <a:solidFill>
                  <a:srgbClr val="000000"/>
                </a:solidFill>
                <a:effectLst/>
                <a:uLnTx/>
                <a:uFillTx/>
                <a:latin typeface="+mn-lt"/>
                <a:ea typeface="+mn-ea"/>
              </a:defRPr>
            </a:lvl3pPr>
            <a:lvl4pPr marL="576000" indent="-108000" algn="l" rtl="0" eaLnBrk="0" fontAlgn="base" hangingPunct="0">
              <a:spcBef>
                <a:spcPts val="500"/>
              </a:spcBef>
              <a:spcAft>
                <a:spcPct val="0"/>
              </a:spcAft>
              <a:buClr>
                <a:schemeClr val="accent6"/>
              </a:buClr>
              <a:buFont typeface="Tahoma" pitchFamily="34" charset="0"/>
              <a:buChar char="–"/>
              <a:defRPr kumimoji="1" lang="ja-JP" altLang="en-US" sz="1200" b="0" i="0" u="none" strike="noStrike" kern="0" cap="none" spc="0" normalizeH="0" baseline="0" dirty="0" smtClean="0">
                <a:ln>
                  <a:noFill/>
                </a:ln>
                <a:solidFill>
                  <a:srgbClr val="000000"/>
                </a:solidFill>
                <a:effectLst/>
                <a:uLnTx/>
                <a:uFillTx/>
                <a:latin typeface="+mn-lt"/>
                <a:ea typeface="+mn-ea"/>
              </a:defRPr>
            </a:lvl4pPr>
            <a:lvl5pPr marL="738188" indent="530225" algn="l" rtl="0" eaLnBrk="0" fontAlgn="base" hangingPunct="0">
              <a:spcBef>
                <a:spcPct val="20000"/>
              </a:spcBef>
              <a:spcAft>
                <a:spcPct val="0"/>
              </a:spcAft>
              <a:buClr>
                <a:schemeClr val="accent6"/>
              </a:buClr>
              <a:buChar char="≫"/>
              <a:defRPr kumimoji="1" sz="1200" b="0">
                <a:solidFill>
                  <a:schemeClr val="tx1"/>
                </a:solidFill>
                <a:latin typeface="+mj-lt"/>
                <a:ea typeface="+mn-ea"/>
              </a:defRPr>
            </a:lvl5pPr>
            <a:lvl6pPr marL="2514600" indent="-228600" algn="l" rtl="0" fontAlgn="base">
              <a:spcBef>
                <a:spcPct val="20000"/>
              </a:spcBef>
              <a:spcAft>
                <a:spcPct val="0"/>
              </a:spcAft>
              <a:buChar char="≫"/>
              <a:defRPr kumimoji="1" sz="2000">
                <a:solidFill>
                  <a:schemeClr val="tx1"/>
                </a:solidFill>
                <a:latin typeface="Arial" charset="0"/>
                <a:ea typeface="+mn-ea"/>
              </a:defRPr>
            </a:lvl6pPr>
            <a:lvl7pPr marL="2971800" indent="-228600" algn="l" rtl="0" fontAlgn="base">
              <a:spcBef>
                <a:spcPct val="20000"/>
              </a:spcBef>
              <a:spcAft>
                <a:spcPct val="0"/>
              </a:spcAft>
              <a:buChar char="≫"/>
              <a:defRPr kumimoji="1" sz="2000">
                <a:solidFill>
                  <a:schemeClr val="tx1"/>
                </a:solidFill>
                <a:latin typeface="Arial" charset="0"/>
                <a:ea typeface="+mn-ea"/>
              </a:defRPr>
            </a:lvl7pPr>
            <a:lvl8pPr marL="3429000" indent="-228600" algn="l" rtl="0" fontAlgn="base">
              <a:spcBef>
                <a:spcPct val="20000"/>
              </a:spcBef>
              <a:spcAft>
                <a:spcPct val="0"/>
              </a:spcAft>
              <a:buChar char="≫"/>
              <a:defRPr kumimoji="1" sz="2000">
                <a:solidFill>
                  <a:schemeClr val="tx1"/>
                </a:solidFill>
                <a:latin typeface="Arial" charset="0"/>
                <a:ea typeface="+mn-ea"/>
              </a:defRPr>
            </a:lvl8pPr>
            <a:lvl9pPr marL="3886200" indent="-228600" algn="l" rtl="0" fontAlgn="base">
              <a:spcBef>
                <a:spcPct val="20000"/>
              </a:spcBef>
              <a:spcAft>
                <a:spcPct val="0"/>
              </a:spcAft>
              <a:buChar char="≫"/>
              <a:defRPr kumimoji="1" sz="2000">
                <a:solidFill>
                  <a:schemeClr val="tx1"/>
                </a:solidFill>
                <a:latin typeface="Arial" charset="0"/>
                <a:ea typeface="+mn-ea"/>
              </a:defRPr>
            </a:lvl9pPr>
          </a:lstStyle>
          <a:p>
            <a:r>
              <a:rPr lang="en-GB" sz="1600" b="1" dirty="0" smtClean="0">
                <a:latin typeface="Calibri" panose="020F0502020204030204" pitchFamily="34" charset="0"/>
                <a:cs typeface="Arial" panose="020B0604020202020204" pitchFamily="34" charset="0"/>
              </a:rPr>
              <a:t>Overview of differences between the SL1000 and the SL2100</a:t>
            </a:r>
          </a:p>
          <a:p>
            <a:pPr marL="0" indent="0">
              <a:buNone/>
            </a:pPr>
            <a:r>
              <a:rPr lang="en-GB" sz="1400" dirty="0" smtClean="0">
                <a:latin typeface="Calibri" panose="020F0502020204030204" pitchFamily="34" charset="0"/>
                <a:cs typeface="Arial" panose="020B0604020202020204" pitchFamily="34" charset="0"/>
              </a:rPr>
              <a:t>Capacity for a </a:t>
            </a:r>
            <a:r>
              <a:rPr lang="en-GB" sz="1400" smtClean="0">
                <a:latin typeface="Calibri" panose="020F0502020204030204" pitchFamily="34" charset="0"/>
                <a:cs typeface="Arial" panose="020B0604020202020204" pitchFamily="34" charset="0"/>
              </a:rPr>
              <a:t>single KSU</a:t>
            </a:r>
            <a:endParaRPr lang="en-GB" sz="1400" dirty="0" smtClean="0">
              <a:latin typeface="Calibri" panose="020F0502020204030204" pitchFamily="34" charset="0"/>
              <a:cs typeface="Arial" panose="020B0604020202020204" pitchFamily="34" charset="0"/>
            </a:endParaRPr>
          </a:p>
          <a:p>
            <a:pPr marL="0" indent="0">
              <a:buNone/>
            </a:pPr>
            <a:endParaRPr lang="en-GB" dirty="0" smtClean="0"/>
          </a:p>
          <a:p>
            <a:pPr marL="0" indent="0">
              <a:buFont typeface="Arial" panose="020B0604020202020204" pitchFamily="34" charset="0"/>
              <a:buNone/>
            </a:pPr>
            <a:endParaRPr lang="en-GB" dirty="0" smtClean="0"/>
          </a:p>
          <a:p>
            <a:endParaRPr lang="en-GB" dirty="0"/>
          </a:p>
        </p:txBody>
      </p:sp>
      <p:graphicFrame>
        <p:nvGraphicFramePr>
          <p:cNvPr id="3" name="Table 2"/>
          <p:cNvGraphicFramePr>
            <a:graphicFrameLocks noGrp="1"/>
          </p:cNvGraphicFramePr>
          <p:nvPr>
            <p:extLst>
              <p:ext uri="{D42A27DB-BD31-4B8C-83A1-F6EECF244321}">
                <p14:modId xmlns:p14="http://schemas.microsoft.com/office/powerpoint/2010/main" val="1757348888"/>
              </p:ext>
            </p:extLst>
          </p:nvPr>
        </p:nvGraphicFramePr>
        <p:xfrm>
          <a:off x="305526" y="1464220"/>
          <a:ext cx="8329515" cy="2487840"/>
        </p:xfrm>
        <a:graphic>
          <a:graphicData uri="http://schemas.openxmlformats.org/drawingml/2006/table">
            <a:tbl>
              <a:tblPr firstRow="1" bandRow="1">
                <a:tableStyleId>{073A0DAA-6AF3-43AB-8588-CEC1D06C72B9}</a:tableStyleId>
              </a:tblPr>
              <a:tblGrid>
                <a:gridCol w="1883197"/>
                <a:gridCol w="3197316"/>
                <a:gridCol w="3249002"/>
              </a:tblGrid>
              <a:tr h="0">
                <a:tc>
                  <a:txBody>
                    <a:bodyPr/>
                    <a:lstStyle/>
                    <a:p>
                      <a:r>
                        <a:rPr lang="en-GB" sz="1000" dirty="0" smtClean="0"/>
                        <a:t>Items</a:t>
                      </a:r>
                      <a:endParaRPr lang="en-GB" sz="1000" dirty="0"/>
                    </a:p>
                  </a:txBody>
                  <a:tcPr/>
                </a:tc>
                <a:tc>
                  <a:txBody>
                    <a:bodyPr/>
                    <a:lstStyle/>
                    <a:p>
                      <a:pPr algn="ctr"/>
                      <a:r>
                        <a:rPr lang="en-GB" sz="1000" dirty="0" smtClean="0"/>
                        <a:t>SL1000</a:t>
                      </a:r>
                      <a:endParaRPr lang="en-GB" sz="1000" dirty="0"/>
                    </a:p>
                  </a:txBody>
                  <a:tcPr/>
                </a:tc>
                <a:tc>
                  <a:txBody>
                    <a:bodyPr/>
                    <a:lstStyle/>
                    <a:p>
                      <a:pPr algn="ctr"/>
                      <a:r>
                        <a:rPr lang="en-GB" sz="1000" dirty="0" smtClean="0"/>
                        <a:t>SL2100</a:t>
                      </a:r>
                      <a:endParaRPr lang="en-GB" sz="1000" dirty="0"/>
                    </a:p>
                  </a:txBody>
                  <a:tcPr/>
                </a:tc>
              </a:tr>
              <a:tr h="216000">
                <a:tc>
                  <a:txBody>
                    <a:bodyPr/>
                    <a:lstStyle/>
                    <a:p>
                      <a:pPr marL="0" algn="l"/>
                      <a:endParaRPr lang="en-GB" sz="1000" b="1" dirty="0">
                        <a:solidFill>
                          <a:schemeClr val="tx1"/>
                        </a:solidFill>
                      </a:endParaRPr>
                    </a:p>
                  </a:txBody>
                  <a:tcPr marL="45720" marR="4680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dirty="0" smtClean="0">
                          <a:solidFill>
                            <a:schemeClr val="tx1"/>
                          </a:solidFill>
                        </a:rPr>
                        <a:t>Capacity for a </a:t>
                      </a:r>
                      <a:r>
                        <a:rPr lang="en-GB" sz="1000" b="1" smtClean="0">
                          <a:solidFill>
                            <a:schemeClr val="tx1"/>
                          </a:solidFill>
                        </a:rPr>
                        <a:t>single KSU</a:t>
                      </a:r>
                      <a:endParaRPr lang="en-GB" sz="1000" b="1" dirty="0" smtClean="0">
                        <a:solidFill>
                          <a:schemeClr val="tx1"/>
                        </a:solidFill>
                      </a:endParaRPr>
                    </a:p>
                  </a:txBody>
                  <a:tcPr marL="45720" marR="4680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dirty="0" smtClean="0">
                          <a:solidFill>
                            <a:schemeClr val="tx1"/>
                          </a:solidFill>
                        </a:rPr>
                        <a:t>Capacity for a </a:t>
                      </a:r>
                      <a:r>
                        <a:rPr lang="en-GB" sz="1000" b="1" smtClean="0">
                          <a:solidFill>
                            <a:schemeClr val="tx1"/>
                          </a:solidFill>
                        </a:rPr>
                        <a:t>single KSU</a:t>
                      </a:r>
                      <a:endParaRPr lang="en-GB" sz="1000" b="1" dirty="0" smtClean="0">
                        <a:solidFill>
                          <a:schemeClr val="tx1"/>
                        </a:solidFill>
                      </a:endParaRPr>
                    </a:p>
                  </a:txBody>
                  <a:tcPr marL="45720" marR="46800" marT="36000" marB="36000" anchor="ctr"/>
                </a:tc>
              </a:tr>
              <a:tr h="216000">
                <a:tc>
                  <a:txBody>
                    <a:bodyPr/>
                    <a:lstStyle/>
                    <a:p>
                      <a:pPr marL="108000"/>
                      <a:r>
                        <a:rPr lang="en-GB" sz="1000" b="1" dirty="0" smtClean="0"/>
                        <a:t>Maximum Trunks</a:t>
                      </a:r>
                      <a:r>
                        <a:rPr lang="en-GB" sz="1000" b="1" baseline="0" dirty="0" smtClean="0"/>
                        <a:t> (Total)</a:t>
                      </a:r>
                      <a:endParaRPr lang="en-GB" sz="1000" b="1" dirty="0"/>
                    </a:p>
                  </a:txBody>
                  <a:tcPr marL="45720" marR="46800" marT="36000" marB="36000" anchor="ctr"/>
                </a:tc>
                <a:tc>
                  <a:txBody>
                    <a:bodyPr/>
                    <a:lstStyle/>
                    <a:p>
                      <a:pPr marL="0" algn="ctr"/>
                      <a:r>
                        <a:rPr lang="en-GB" sz="1000" b="1" dirty="0" smtClean="0"/>
                        <a:t>74</a:t>
                      </a:r>
                      <a:endParaRPr lang="en-GB" sz="1000" b="1" dirty="0"/>
                    </a:p>
                  </a:txBody>
                  <a:tcPr marL="45720" marR="46800" marT="36000" marB="36000" anchor="ctr"/>
                </a:tc>
                <a:tc>
                  <a:txBody>
                    <a:bodyPr/>
                    <a:lstStyle/>
                    <a:p>
                      <a:pPr algn="ctr"/>
                      <a:r>
                        <a:rPr lang="en-GB" sz="1000" b="1" dirty="0" smtClean="0"/>
                        <a:t>106</a:t>
                      </a:r>
                      <a:endParaRPr lang="en-GB" sz="1000" b="1" dirty="0"/>
                    </a:p>
                  </a:txBody>
                  <a:tcPr marL="45720" marR="46800" marT="36000" marB="36000" anchor="ctr"/>
                </a:tc>
              </a:tr>
              <a:tr h="216000">
                <a:tc>
                  <a:txBody>
                    <a:bodyPr/>
                    <a:lstStyle/>
                    <a:p>
                      <a:pPr marL="216000"/>
                      <a:r>
                        <a:rPr lang="en-GB" sz="1000" dirty="0" smtClean="0"/>
                        <a:t>Analog</a:t>
                      </a:r>
                      <a:endParaRPr lang="en-GB" sz="1000" dirty="0"/>
                    </a:p>
                  </a:txBody>
                  <a:tcPr marL="45720" marR="46800" marT="36000" marB="36000" anchor="ctr"/>
                </a:tc>
                <a:tc>
                  <a:txBody>
                    <a:bodyPr/>
                    <a:lstStyle/>
                    <a:p>
                      <a:pPr marL="0" algn="ctr"/>
                      <a:r>
                        <a:rPr lang="en-GB" sz="1000" b="0" dirty="0" smtClean="0"/>
                        <a:t>16</a:t>
                      </a:r>
                      <a:endParaRPr lang="en-GB" sz="1000" b="0" dirty="0"/>
                    </a:p>
                  </a:txBody>
                  <a:tcPr marL="45720" marR="46800" marT="36000" marB="36000" anchor="ctr"/>
                </a:tc>
                <a:tc>
                  <a:txBody>
                    <a:bodyPr/>
                    <a:lstStyle/>
                    <a:p>
                      <a:pPr algn="ctr"/>
                      <a:r>
                        <a:rPr lang="en-GB" sz="1000" dirty="0" smtClean="0"/>
                        <a:t>12</a:t>
                      </a:r>
                      <a:endParaRPr lang="en-GB" sz="1000" dirty="0"/>
                    </a:p>
                  </a:txBody>
                  <a:tcPr marL="45720" marR="46800" marT="36000" marB="36000" anchor="ctr"/>
                </a:tc>
              </a:tr>
              <a:tr h="216000">
                <a:tc>
                  <a:txBody>
                    <a:bodyPr/>
                    <a:lstStyle/>
                    <a:p>
                      <a:pPr marL="216000"/>
                      <a:r>
                        <a:rPr lang="en-GB" sz="1000" dirty="0" smtClean="0"/>
                        <a:t>ISDN BRI</a:t>
                      </a:r>
                      <a:endParaRPr lang="en-GB" sz="1000" dirty="0"/>
                    </a:p>
                  </a:txBody>
                  <a:tcPr marL="45720" marR="46800" marT="36000" marB="36000" anchor="ctr"/>
                </a:tc>
                <a:tc>
                  <a:txBody>
                    <a:bodyPr/>
                    <a:lstStyle/>
                    <a:p>
                      <a:pPr marL="0" algn="ctr"/>
                      <a:r>
                        <a:rPr lang="en-GB" sz="1000" b="0" dirty="0" smtClean="0"/>
                        <a:t>12</a:t>
                      </a:r>
                      <a:endParaRPr lang="en-GB" sz="1000" b="0" dirty="0"/>
                    </a:p>
                  </a:txBody>
                  <a:tcPr marL="45720" marR="46800" marT="36000" marB="36000" anchor="ctr"/>
                </a:tc>
                <a:tc>
                  <a:txBody>
                    <a:bodyPr/>
                    <a:lstStyle/>
                    <a:p>
                      <a:pPr algn="ctr"/>
                      <a:r>
                        <a:rPr lang="en-GB" sz="1000" dirty="0" smtClean="0"/>
                        <a:t>16</a:t>
                      </a:r>
                      <a:endParaRPr lang="en-GB" sz="1000" dirty="0"/>
                    </a:p>
                  </a:txBody>
                  <a:tcPr marL="45720" marR="46800" marT="36000" marB="36000" anchor="ctr"/>
                </a:tc>
              </a:tr>
              <a:tr h="216000">
                <a:tc>
                  <a:txBody>
                    <a:bodyPr/>
                    <a:lstStyle/>
                    <a:p>
                      <a:pPr marL="216000"/>
                      <a:r>
                        <a:rPr lang="en-GB" sz="1000" dirty="0" smtClean="0"/>
                        <a:t>ISDN PRI</a:t>
                      </a:r>
                      <a:endParaRPr lang="en-GB" sz="1000" dirty="0"/>
                    </a:p>
                  </a:txBody>
                  <a:tcPr marL="45720" marR="46800" marT="36000" marB="36000" anchor="ctr"/>
                </a:tc>
                <a:tc>
                  <a:txBody>
                    <a:bodyPr/>
                    <a:lstStyle/>
                    <a:p>
                      <a:pPr marL="0" algn="ctr"/>
                      <a:r>
                        <a:rPr lang="en-GB" sz="1000" b="0" dirty="0" smtClean="0"/>
                        <a:t>30</a:t>
                      </a:r>
                      <a:endParaRPr lang="en-GB" sz="1000" b="0" dirty="0"/>
                    </a:p>
                  </a:txBody>
                  <a:tcPr marL="45720" marR="46800" marT="36000" marB="36000" anchor="ctr"/>
                </a:tc>
                <a:tc>
                  <a:txBody>
                    <a:bodyPr/>
                    <a:lstStyle/>
                    <a:p>
                      <a:pPr algn="ctr"/>
                      <a:r>
                        <a:rPr lang="en-GB" sz="1000" dirty="0" smtClean="0"/>
                        <a:t>30</a:t>
                      </a:r>
                      <a:endParaRPr lang="en-GB" sz="1000" dirty="0"/>
                    </a:p>
                  </a:txBody>
                  <a:tcPr marL="45720" marR="46800" marT="36000" marB="36000" anchor="ctr"/>
                </a:tc>
              </a:tr>
              <a:tr h="216000">
                <a:tc>
                  <a:txBody>
                    <a:bodyPr/>
                    <a:lstStyle/>
                    <a:p>
                      <a:pPr marL="216000"/>
                      <a:r>
                        <a:rPr lang="en-GB" sz="1000" dirty="0" smtClean="0"/>
                        <a:t>IP</a:t>
                      </a:r>
                      <a:endParaRPr lang="en-GB" sz="1000" dirty="0"/>
                    </a:p>
                  </a:txBody>
                  <a:tcPr marL="45720" marR="46800" marT="36000" marB="36000" anchor="ctr"/>
                </a:tc>
                <a:tc>
                  <a:txBody>
                    <a:bodyPr/>
                    <a:lstStyle/>
                    <a:p>
                      <a:pPr marL="0" algn="ctr"/>
                      <a:r>
                        <a:rPr lang="en-GB" sz="1000" b="0" dirty="0" smtClean="0"/>
                        <a:t>32</a:t>
                      </a:r>
                      <a:endParaRPr lang="en-GB" sz="1000" b="0" dirty="0"/>
                    </a:p>
                  </a:txBody>
                  <a:tcPr marL="45720" marR="46800" marT="36000" marB="36000" anchor="ctr"/>
                </a:tc>
                <a:tc>
                  <a:txBody>
                    <a:bodyPr/>
                    <a:lstStyle/>
                    <a:p>
                      <a:pPr algn="ctr"/>
                      <a:r>
                        <a:rPr lang="en-GB" sz="1000" dirty="0" smtClean="0"/>
                        <a:t>64</a:t>
                      </a:r>
                      <a:endParaRPr lang="en-GB" sz="1000" dirty="0"/>
                    </a:p>
                  </a:txBody>
                  <a:tcPr marL="45720" marR="46800" marT="36000" marB="36000" anchor="ctr"/>
                </a:tc>
              </a:tr>
              <a:tr h="216000">
                <a:tc>
                  <a:txBody>
                    <a:bodyPr/>
                    <a:lstStyle/>
                    <a:p>
                      <a:pPr marL="108000"/>
                      <a:r>
                        <a:rPr lang="en-GB" sz="1000" b="1" dirty="0" smtClean="0"/>
                        <a:t>Maximum Extensions (Total)</a:t>
                      </a:r>
                      <a:endParaRPr lang="en-GB" sz="1000" b="1" dirty="0"/>
                    </a:p>
                  </a:txBody>
                  <a:tcPr marL="45720" marR="46800" marT="36000" marB="36000" anchor="ctr"/>
                </a:tc>
                <a:tc>
                  <a:txBody>
                    <a:bodyPr/>
                    <a:lstStyle/>
                    <a:p>
                      <a:pPr marL="0" algn="ctr"/>
                      <a:r>
                        <a:rPr lang="en-GB" sz="1000" b="1" dirty="0" smtClean="0"/>
                        <a:t>96</a:t>
                      </a:r>
                      <a:endParaRPr lang="en-GB" sz="1000" b="1" dirty="0"/>
                    </a:p>
                  </a:txBody>
                  <a:tcPr marL="45720" marR="46800" marT="36000" marB="36000" anchor="ctr"/>
                </a:tc>
                <a:tc>
                  <a:txBody>
                    <a:bodyPr/>
                    <a:lstStyle/>
                    <a:p>
                      <a:pPr algn="ctr"/>
                      <a:r>
                        <a:rPr lang="en-GB" sz="1000" b="1" dirty="0" smtClean="0"/>
                        <a:t>128</a:t>
                      </a:r>
                      <a:endParaRPr lang="en-GB" sz="1000" b="1" dirty="0"/>
                    </a:p>
                  </a:txBody>
                  <a:tcPr marL="45720" marR="46800" marT="36000" marB="36000" anchor="ctr"/>
                </a:tc>
              </a:tr>
              <a:tr h="216000">
                <a:tc>
                  <a:txBody>
                    <a:bodyPr/>
                    <a:lstStyle/>
                    <a:p>
                      <a:pPr marL="216000"/>
                      <a:r>
                        <a:rPr lang="en-GB" sz="1000" dirty="0" smtClean="0"/>
                        <a:t>Digital</a:t>
                      </a:r>
                      <a:endParaRPr lang="en-GB" sz="1000" dirty="0"/>
                    </a:p>
                  </a:txBody>
                  <a:tcPr marL="45720" marR="46800" marT="36000" marB="36000" anchor="ctr"/>
                </a:tc>
                <a:tc>
                  <a:txBody>
                    <a:bodyPr/>
                    <a:lstStyle/>
                    <a:p>
                      <a:pPr marL="0" algn="ctr"/>
                      <a:r>
                        <a:rPr lang="en-GB" sz="1000" b="0" dirty="0" smtClean="0"/>
                        <a:t>24</a:t>
                      </a:r>
                      <a:endParaRPr lang="en-GB" sz="1000" b="0" dirty="0"/>
                    </a:p>
                  </a:txBody>
                  <a:tcPr marL="45720" marR="46800" marT="36000" marB="36000" anchor="ctr"/>
                </a:tc>
                <a:tc>
                  <a:txBody>
                    <a:bodyPr/>
                    <a:lstStyle/>
                    <a:p>
                      <a:pPr algn="ctr"/>
                      <a:r>
                        <a:rPr lang="en-GB" sz="1000" dirty="0" smtClean="0"/>
                        <a:t>24</a:t>
                      </a:r>
                      <a:endParaRPr lang="en-GB" sz="1000" dirty="0"/>
                    </a:p>
                  </a:txBody>
                  <a:tcPr marL="45720" marR="46800" marT="36000" marB="36000" anchor="ctr"/>
                </a:tc>
              </a:tr>
              <a:tr h="216000">
                <a:tc>
                  <a:txBody>
                    <a:bodyPr/>
                    <a:lstStyle/>
                    <a:p>
                      <a:pPr marL="216000"/>
                      <a:r>
                        <a:rPr lang="en-GB" sz="1000" dirty="0" smtClean="0"/>
                        <a:t>Analog</a:t>
                      </a:r>
                      <a:endParaRPr lang="en-GB" sz="1000" dirty="0"/>
                    </a:p>
                  </a:txBody>
                  <a:tcPr marL="45720" marR="46800" marT="36000" marB="36000" anchor="ctr"/>
                </a:tc>
                <a:tc>
                  <a:txBody>
                    <a:bodyPr/>
                    <a:lstStyle/>
                    <a:p>
                      <a:pPr marL="0" algn="ctr"/>
                      <a:r>
                        <a:rPr lang="en-GB" sz="1000" b="0" dirty="0" smtClean="0"/>
                        <a:t>32</a:t>
                      </a:r>
                      <a:endParaRPr lang="en-GB" sz="1000" b="0" dirty="0"/>
                    </a:p>
                  </a:txBody>
                  <a:tcPr marL="45720" marR="46800" marT="36000" marB="36000" anchor="ctr"/>
                </a:tc>
                <a:tc>
                  <a:txBody>
                    <a:bodyPr/>
                    <a:lstStyle/>
                    <a:p>
                      <a:pPr algn="ctr"/>
                      <a:r>
                        <a:rPr lang="en-GB" sz="1000" dirty="0" smtClean="0"/>
                        <a:t>32</a:t>
                      </a:r>
                      <a:endParaRPr lang="en-GB" sz="1000" dirty="0"/>
                    </a:p>
                  </a:txBody>
                  <a:tcPr marL="45720" marR="46800" marT="36000" marB="36000" anchor="ctr"/>
                </a:tc>
              </a:tr>
              <a:tr h="216000">
                <a:tc>
                  <a:txBody>
                    <a:bodyPr/>
                    <a:lstStyle/>
                    <a:p>
                      <a:pPr marL="216000"/>
                      <a:r>
                        <a:rPr lang="en-GB" sz="1000" dirty="0" smtClean="0"/>
                        <a:t>IP</a:t>
                      </a:r>
                      <a:endParaRPr lang="en-GB" sz="1000" dirty="0"/>
                    </a:p>
                  </a:txBody>
                  <a:tcPr marL="45720" marR="46800" marT="36000" marB="36000" anchor="ctr"/>
                </a:tc>
                <a:tc>
                  <a:txBody>
                    <a:bodyPr/>
                    <a:lstStyle/>
                    <a:p>
                      <a:pPr marL="0" algn="ctr"/>
                      <a:r>
                        <a:rPr lang="en-GB" sz="1000" b="0" dirty="0" smtClean="0"/>
                        <a:t>64</a:t>
                      </a:r>
                      <a:endParaRPr lang="en-GB" sz="1000" b="0" dirty="0"/>
                    </a:p>
                  </a:txBody>
                  <a:tcPr marL="45720" marR="46800" marT="36000" marB="36000" anchor="ctr"/>
                </a:tc>
                <a:tc>
                  <a:txBody>
                    <a:bodyPr/>
                    <a:lstStyle/>
                    <a:p>
                      <a:pPr algn="ctr"/>
                      <a:r>
                        <a:rPr lang="en-GB" sz="1000" dirty="0" smtClean="0"/>
                        <a:t>112</a:t>
                      </a:r>
                      <a:endParaRPr lang="en-GB" sz="1000" dirty="0"/>
                    </a:p>
                  </a:txBody>
                  <a:tcPr marL="45720" marR="46800" marT="36000" marB="36000" anchor="ctr"/>
                </a:tc>
              </a:tr>
            </a:tbl>
          </a:graphicData>
        </a:graphic>
      </p:graphicFrame>
      <p:sp>
        <p:nvSpPr>
          <p:cNvPr id="4" name="TextBox 3"/>
          <p:cNvSpPr txBox="1"/>
          <p:nvPr/>
        </p:nvSpPr>
        <p:spPr>
          <a:xfrm>
            <a:off x="305526" y="4580730"/>
            <a:ext cx="4672361" cy="253916"/>
          </a:xfrm>
          <a:prstGeom prst="rect">
            <a:avLst/>
          </a:prstGeom>
          <a:noFill/>
        </p:spPr>
        <p:txBody>
          <a:bodyPr wrap="square" rtlCol="0">
            <a:spAutoFit/>
          </a:bodyPr>
          <a:lstStyle/>
          <a:p>
            <a:r>
              <a:rPr lang="en-GB" sz="1050" i="1" dirty="0" smtClean="0"/>
              <a:t>This table may not be complete in all respects</a:t>
            </a:r>
            <a:endParaRPr lang="en-GB" sz="1050" i="1" dirty="0"/>
          </a:p>
        </p:txBody>
      </p:sp>
    </p:spTree>
    <p:extLst>
      <p:ext uri="{BB962C8B-B14F-4D97-AF65-F5344CB8AC3E}">
        <p14:creationId xmlns:p14="http://schemas.microsoft.com/office/powerpoint/2010/main" val="3408593862"/>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anose="020F0502020204030204" pitchFamily="34" charset="0"/>
              </a:rPr>
              <a:t>Mobile Extension</a:t>
            </a:r>
            <a:endParaRPr lang="en-US" dirty="0"/>
          </a:p>
        </p:txBody>
      </p:sp>
      <p:sp>
        <p:nvSpPr>
          <p:cNvPr id="32" name="Content Placeholder 2"/>
          <p:cNvSpPr txBox="1">
            <a:spLocks/>
          </p:cNvSpPr>
          <p:nvPr/>
        </p:nvSpPr>
        <p:spPr>
          <a:xfrm>
            <a:off x="179513" y="573093"/>
            <a:ext cx="8452222" cy="3858368"/>
          </a:xfrm>
          <a:prstGeom prst="rect">
            <a:avLst/>
          </a:prstGeom>
        </p:spPr>
        <p:txBody>
          <a:bodyPr>
            <a:normAutofit/>
          </a:bodyPr>
          <a:lstStyle>
            <a:lvl1pPr marL="180000" indent="-180000" algn="l" rtl="0" eaLnBrk="1" fontAlgn="base" hangingPunct="0">
              <a:spcBef>
                <a:spcPts val="500"/>
              </a:spcBef>
              <a:spcAft>
                <a:spcPct val="0"/>
              </a:spcAft>
              <a:buClr>
                <a:schemeClr val="accent6"/>
              </a:buClr>
              <a:buFont typeface="Arial" panose="020B0604020202020204" pitchFamily="34" charset="0"/>
              <a:buChar char="▌"/>
              <a:defRPr kumimoji="1" sz="2000" b="0">
                <a:solidFill>
                  <a:schemeClr val="tx1"/>
                </a:solidFill>
                <a:latin typeface="Verdana" panose="020B0604030504040204" pitchFamily="34" charset="0"/>
                <a:ea typeface="+mn-ea"/>
                <a:cs typeface="Verdana" panose="020B0604030504040204" pitchFamily="34" charset="0"/>
              </a:defRPr>
            </a:lvl1pPr>
            <a:lvl2pPr marL="360000" indent="-180000" algn="l" rtl="0" eaLnBrk="1" fontAlgn="base" hangingPunct="0">
              <a:spcBef>
                <a:spcPts val="500"/>
              </a:spcBef>
              <a:spcAft>
                <a:spcPct val="0"/>
              </a:spcAft>
              <a:buClr>
                <a:schemeClr val="accent6"/>
              </a:buClr>
              <a:buFont typeface="Wingdings" pitchFamily="2" charset="2"/>
              <a:buChar char="l"/>
              <a:defRPr kumimoji="1" sz="1600" b="0">
                <a:solidFill>
                  <a:schemeClr val="tx1"/>
                </a:solidFill>
                <a:latin typeface="Verdana" panose="020B0604030504040204" pitchFamily="34" charset="0"/>
                <a:ea typeface="+mn-ea"/>
                <a:cs typeface="Verdana" panose="020B0604030504040204" pitchFamily="34" charset="0"/>
              </a:defRPr>
            </a:lvl2pPr>
            <a:lvl3pPr marL="468000" indent="-108000" algn="l" rtl="0" eaLnBrk="1" fontAlgn="base" hangingPunct="0">
              <a:spcBef>
                <a:spcPts val="500"/>
              </a:spcBef>
              <a:spcAft>
                <a:spcPct val="0"/>
              </a:spcAft>
              <a:buClr>
                <a:schemeClr val="accent6"/>
              </a:buClr>
              <a:buFont typeface="Arial" panose="020B0604020202020204" pitchFamily="34" charset="0"/>
              <a:buChar char="•"/>
              <a:defRPr kumimoji="1" sz="1400" b="0">
                <a:solidFill>
                  <a:schemeClr val="tx1"/>
                </a:solidFill>
                <a:latin typeface="Verdana" panose="020B0604030504040204" pitchFamily="34" charset="0"/>
                <a:ea typeface="+mn-ea"/>
                <a:cs typeface="Verdana" panose="020B0604030504040204" pitchFamily="34" charset="0"/>
              </a:defRPr>
            </a:lvl3pPr>
            <a:lvl4pPr marL="576000" indent="-108000" algn="l" rtl="0" eaLnBrk="1" fontAlgn="base" hangingPunct="0">
              <a:spcBef>
                <a:spcPts val="500"/>
              </a:spcBef>
              <a:spcAft>
                <a:spcPct val="0"/>
              </a:spcAft>
              <a:buClr>
                <a:schemeClr val="accent6"/>
              </a:buClr>
              <a:buFont typeface="Tahoma" pitchFamily="34" charset="0"/>
              <a:buChar char="–"/>
              <a:defRPr kumimoji="1" sz="1200" b="0">
                <a:solidFill>
                  <a:schemeClr val="tx1"/>
                </a:solidFill>
                <a:latin typeface="Verdana" panose="020B0604030504040204" pitchFamily="34" charset="0"/>
                <a:ea typeface="+mn-ea"/>
                <a:cs typeface="Verdana" panose="020B0604030504040204" pitchFamily="34" charset="0"/>
              </a:defRPr>
            </a:lvl4pPr>
            <a:lvl5pPr marL="735013" indent="-157163" algn="l" rtl="0" eaLnBrk="0" fontAlgn="base" hangingPunct="0">
              <a:spcBef>
                <a:spcPct val="20000"/>
              </a:spcBef>
              <a:spcAft>
                <a:spcPct val="0"/>
              </a:spcAft>
              <a:buClr>
                <a:schemeClr val="accent6"/>
              </a:buClr>
              <a:buChar char="≫"/>
              <a:defRPr kumimoji="1" sz="1200" b="1">
                <a:solidFill>
                  <a:schemeClr val="tx1"/>
                </a:solidFill>
                <a:latin typeface="+mj-lt"/>
                <a:ea typeface="+mn-ea"/>
              </a:defRPr>
            </a:lvl5pPr>
            <a:lvl6pPr marL="2514600" indent="-228600" algn="l" rtl="0" fontAlgn="base">
              <a:spcBef>
                <a:spcPct val="20000"/>
              </a:spcBef>
              <a:spcAft>
                <a:spcPct val="0"/>
              </a:spcAft>
              <a:buChar char="≫"/>
              <a:defRPr kumimoji="1" sz="2000">
                <a:solidFill>
                  <a:schemeClr val="tx1"/>
                </a:solidFill>
                <a:latin typeface="Arial" charset="0"/>
                <a:ea typeface="+mn-ea"/>
              </a:defRPr>
            </a:lvl6pPr>
            <a:lvl7pPr marL="2971800" indent="-228600" algn="l" rtl="0" fontAlgn="base">
              <a:spcBef>
                <a:spcPct val="20000"/>
              </a:spcBef>
              <a:spcAft>
                <a:spcPct val="0"/>
              </a:spcAft>
              <a:buChar char="≫"/>
              <a:defRPr kumimoji="1" sz="2000">
                <a:solidFill>
                  <a:schemeClr val="tx1"/>
                </a:solidFill>
                <a:latin typeface="Arial" charset="0"/>
                <a:ea typeface="+mn-ea"/>
              </a:defRPr>
            </a:lvl7pPr>
            <a:lvl8pPr marL="3429000" indent="-228600" algn="l" rtl="0" fontAlgn="base">
              <a:spcBef>
                <a:spcPct val="20000"/>
              </a:spcBef>
              <a:spcAft>
                <a:spcPct val="0"/>
              </a:spcAft>
              <a:buChar char="≫"/>
              <a:defRPr kumimoji="1" sz="2000">
                <a:solidFill>
                  <a:schemeClr val="tx1"/>
                </a:solidFill>
                <a:latin typeface="Arial" charset="0"/>
                <a:ea typeface="+mn-ea"/>
              </a:defRPr>
            </a:lvl8pPr>
            <a:lvl9pPr marL="3886200" indent="-228600" algn="l" rtl="0" fontAlgn="base">
              <a:spcBef>
                <a:spcPct val="20000"/>
              </a:spcBef>
              <a:spcAft>
                <a:spcPct val="0"/>
              </a:spcAft>
              <a:buChar char="≫"/>
              <a:defRPr kumimoji="1" sz="2000">
                <a:solidFill>
                  <a:schemeClr val="tx1"/>
                </a:solidFill>
                <a:latin typeface="Arial" charset="0"/>
                <a:ea typeface="+mn-ea"/>
              </a:defRPr>
            </a:lvl9pPr>
          </a:lstStyle>
          <a:p>
            <a:pPr>
              <a:buClr>
                <a:srgbClr val="002B62"/>
              </a:buClr>
            </a:pPr>
            <a:r>
              <a:rPr lang="en-GB" sz="1600" b="1" dirty="0" smtClean="0">
                <a:solidFill>
                  <a:srgbClr val="000000"/>
                </a:solidFill>
                <a:latin typeface="Calibri" panose="020F0502020204030204" pitchFamily="34" charset="0"/>
                <a:cs typeface="Adobe Devanagari" panose="02040503050201020203" pitchFamily="18" charset="0"/>
              </a:rPr>
              <a:t>Mobile Extension</a:t>
            </a:r>
          </a:p>
          <a:p>
            <a:pPr marL="0" indent="0">
              <a:spcBef>
                <a:spcPts val="0"/>
              </a:spcBef>
              <a:buClr>
                <a:srgbClr val="002B62"/>
              </a:buClr>
              <a:buNone/>
            </a:pPr>
            <a:r>
              <a:rPr lang="en-GB" sz="1400" dirty="0" smtClean="0">
                <a:solidFill>
                  <a:srgbClr val="000000"/>
                </a:solidFill>
                <a:latin typeface="Calibri" panose="020F0502020204030204" pitchFamily="34" charset="0"/>
                <a:cs typeface="Adobe Devanagari" panose="02040503050201020203" pitchFamily="18" charset="0"/>
              </a:rPr>
              <a:t>By assigning your mobile number to system extension port (mobile extension port) it can be used as if it were an extension directly connected to the system.</a:t>
            </a:r>
          </a:p>
          <a:p>
            <a:pPr marL="0" indent="0">
              <a:spcBef>
                <a:spcPts val="0"/>
              </a:spcBef>
              <a:buClr>
                <a:srgbClr val="002B62"/>
              </a:buClr>
              <a:buNone/>
            </a:pPr>
            <a:r>
              <a:rPr lang="en-GB" sz="1400" dirty="0" smtClean="0">
                <a:solidFill>
                  <a:srgbClr val="000000"/>
                </a:solidFill>
                <a:latin typeface="Calibri" panose="020F0502020204030204" pitchFamily="34" charset="0"/>
                <a:cs typeface="Adobe Devanagari" panose="02040503050201020203" pitchFamily="18" charset="0"/>
              </a:rPr>
              <a:t>Mobile Extension does not require any application on your phone or data connectivity (</a:t>
            </a:r>
            <a:r>
              <a:rPr lang="en-GB" sz="1400" dirty="0" err="1" smtClean="0">
                <a:solidFill>
                  <a:srgbClr val="000000"/>
                </a:solidFill>
                <a:latin typeface="Calibri" panose="020F0502020204030204" pitchFamily="34" charset="0"/>
                <a:cs typeface="Adobe Devanagari" panose="02040503050201020203" pitchFamily="18" charset="0"/>
              </a:rPr>
              <a:t>eg</a:t>
            </a:r>
            <a:r>
              <a:rPr lang="en-GB" sz="1400" dirty="0" smtClean="0">
                <a:solidFill>
                  <a:srgbClr val="000000"/>
                </a:solidFill>
                <a:latin typeface="Calibri" panose="020F0502020204030204" pitchFamily="34" charset="0"/>
                <a:cs typeface="Adobe Devanagari" panose="02040503050201020203" pitchFamily="18" charset="0"/>
              </a:rPr>
              <a:t> 3G/4G or </a:t>
            </a:r>
            <a:r>
              <a:rPr lang="en-GB" sz="1400" dirty="0" err="1" smtClean="0">
                <a:solidFill>
                  <a:srgbClr val="000000"/>
                </a:solidFill>
                <a:latin typeface="Calibri" panose="020F0502020204030204" pitchFamily="34" charset="0"/>
                <a:cs typeface="Adobe Devanagari" panose="02040503050201020203" pitchFamily="18" charset="0"/>
              </a:rPr>
              <a:t>WiFi</a:t>
            </a:r>
            <a:r>
              <a:rPr lang="en-GB" sz="1400" dirty="0" smtClean="0">
                <a:solidFill>
                  <a:srgbClr val="000000"/>
                </a:solidFill>
                <a:latin typeface="Calibri" panose="020F0502020204030204" pitchFamily="34" charset="0"/>
                <a:cs typeface="Adobe Devanagari" panose="02040503050201020203" pitchFamily="18" charset="0"/>
              </a:rPr>
              <a:t>)</a:t>
            </a:r>
          </a:p>
          <a:p>
            <a:pPr marL="0" indent="0">
              <a:spcBef>
                <a:spcPts val="0"/>
              </a:spcBef>
              <a:buClr>
                <a:srgbClr val="002B62"/>
              </a:buClr>
              <a:buNone/>
            </a:pPr>
            <a:endParaRPr lang="en-GB" sz="1400" dirty="0" smtClean="0">
              <a:solidFill>
                <a:srgbClr val="000000"/>
              </a:solidFill>
              <a:latin typeface="Calibri" panose="020F0502020204030204" pitchFamily="34" charset="0"/>
              <a:cs typeface="Adobe Devanagari" panose="02040503050201020203" pitchFamily="18" charset="0"/>
            </a:endParaRPr>
          </a:p>
          <a:p>
            <a:pPr marL="0" indent="0">
              <a:spcBef>
                <a:spcPts val="0"/>
              </a:spcBef>
              <a:buClr>
                <a:srgbClr val="002B62"/>
              </a:buClr>
              <a:buNone/>
            </a:pPr>
            <a:r>
              <a:rPr lang="en-GB" sz="1400" dirty="0" smtClean="0">
                <a:solidFill>
                  <a:srgbClr val="000000"/>
                </a:solidFill>
                <a:latin typeface="Calibri" panose="020F0502020204030204" pitchFamily="34" charset="0"/>
                <a:cs typeface="Adobe Devanagari" panose="02040503050201020203" pitchFamily="18" charset="0"/>
              </a:rPr>
              <a:t>Benefits:</a:t>
            </a:r>
            <a:endParaRPr lang="en-GB" sz="1400" dirty="0">
              <a:solidFill>
                <a:srgbClr val="000000"/>
              </a:solidFill>
              <a:latin typeface="Calibri" panose="020F0502020204030204" pitchFamily="34" charset="0"/>
              <a:cs typeface="Adobe Devanagari" panose="02040503050201020203" pitchFamily="18" charset="0"/>
            </a:endParaRPr>
          </a:p>
          <a:p>
            <a:pPr>
              <a:spcBef>
                <a:spcPts val="0"/>
              </a:spcBef>
              <a:buClr>
                <a:srgbClr val="002B62"/>
              </a:buClr>
              <a:buFont typeface="Arial" panose="020B0604020202020204" pitchFamily="34" charset="0"/>
              <a:buChar char="•"/>
            </a:pPr>
            <a:r>
              <a:rPr lang="en-GB" sz="1400" dirty="0" smtClean="0">
                <a:solidFill>
                  <a:srgbClr val="000000"/>
                </a:solidFill>
                <a:latin typeface="Calibri" panose="020F0502020204030204" pitchFamily="34" charset="0"/>
                <a:cs typeface="Adobe Devanagari" panose="02040503050201020203" pitchFamily="18" charset="0"/>
              </a:rPr>
              <a:t>The mobile can call in to the system to make calls to other extensions, or even perform service code functionality.</a:t>
            </a:r>
          </a:p>
          <a:p>
            <a:pPr>
              <a:spcBef>
                <a:spcPts val="0"/>
              </a:spcBef>
              <a:buClr>
                <a:srgbClr val="002B62"/>
              </a:buClr>
              <a:buFont typeface="Arial" panose="020B0604020202020204" pitchFamily="34" charset="0"/>
              <a:buChar char="•"/>
            </a:pPr>
            <a:r>
              <a:rPr lang="en-GB" sz="1400" dirty="0" smtClean="0">
                <a:solidFill>
                  <a:srgbClr val="000000"/>
                </a:solidFill>
                <a:latin typeface="Calibri" panose="020F0502020204030204" pitchFamily="34" charset="0"/>
                <a:cs typeface="Adobe Devanagari" panose="02040503050201020203" pitchFamily="18" charset="0"/>
              </a:rPr>
              <a:t>Can use the SL2100 call routing options (Ring Groups, Station Groups </a:t>
            </a:r>
            <a:r>
              <a:rPr lang="en-GB" sz="1400" dirty="0" err="1" smtClean="0">
                <a:solidFill>
                  <a:srgbClr val="000000"/>
                </a:solidFill>
                <a:latin typeface="Calibri" panose="020F0502020204030204" pitchFamily="34" charset="0"/>
                <a:cs typeface="Adobe Devanagari" panose="02040503050201020203" pitchFamily="18" charset="0"/>
              </a:rPr>
              <a:t>etc</a:t>
            </a:r>
            <a:r>
              <a:rPr lang="en-GB" sz="1400" dirty="0" smtClean="0">
                <a:solidFill>
                  <a:srgbClr val="000000"/>
                </a:solidFill>
                <a:latin typeface="Calibri" panose="020F0502020204030204" pitchFamily="34" charset="0"/>
                <a:cs typeface="Adobe Devanagari" panose="02040503050201020203" pitchFamily="18" charset="0"/>
              </a:rPr>
              <a:t>)</a:t>
            </a:r>
            <a:endParaRPr lang="en-GB" sz="1400" dirty="0">
              <a:solidFill>
                <a:srgbClr val="000000"/>
              </a:solidFill>
              <a:latin typeface="Calibri" panose="020F0502020204030204" pitchFamily="34" charset="0"/>
              <a:cs typeface="Adobe Devanagari" panose="02040503050201020203" pitchFamily="18" charset="0"/>
            </a:endParaRPr>
          </a:p>
          <a:p>
            <a:pPr>
              <a:spcBef>
                <a:spcPts val="0"/>
              </a:spcBef>
              <a:buClr>
                <a:srgbClr val="002B62"/>
              </a:buClr>
              <a:buFont typeface="Arial" panose="020B0604020202020204" pitchFamily="34" charset="0"/>
              <a:buChar char="•"/>
            </a:pPr>
            <a:r>
              <a:rPr lang="en-GB" sz="1400" dirty="0" smtClean="0">
                <a:solidFill>
                  <a:srgbClr val="000000"/>
                </a:solidFill>
                <a:latin typeface="Calibri" panose="020F0502020204030204" pitchFamily="34" charset="0"/>
                <a:cs typeface="Adobe Devanagari" panose="02040503050201020203" pitchFamily="18" charset="0"/>
              </a:rPr>
              <a:t>Give single contact number to your customers (</a:t>
            </a:r>
            <a:r>
              <a:rPr lang="en-GB" sz="1400" dirty="0" err="1" smtClean="0">
                <a:solidFill>
                  <a:srgbClr val="000000"/>
                </a:solidFill>
                <a:latin typeface="Calibri" panose="020F0502020204030204" pitchFamily="34" charset="0"/>
                <a:cs typeface="Adobe Devanagari" panose="02040503050201020203" pitchFamily="18" charset="0"/>
              </a:rPr>
              <a:t>ie</a:t>
            </a:r>
            <a:r>
              <a:rPr lang="en-GB" sz="1400" dirty="0" smtClean="0">
                <a:solidFill>
                  <a:srgbClr val="000000"/>
                </a:solidFill>
                <a:latin typeface="Calibri" panose="020F0502020204030204" pitchFamily="34" charset="0"/>
                <a:cs typeface="Adobe Devanagari" panose="02040503050201020203" pitchFamily="18" charset="0"/>
              </a:rPr>
              <a:t> your office DDI number) so you are always contactable</a:t>
            </a:r>
          </a:p>
          <a:p>
            <a:pPr>
              <a:spcBef>
                <a:spcPts val="0"/>
              </a:spcBef>
              <a:buClr>
                <a:srgbClr val="002B62"/>
              </a:buClr>
              <a:buFont typeface="Arial" panose="020B0604020202020204" pitchFamily="34" charset="0"/>
              <a:buChar char="•"/>
            </a:pPr>
            <a:r>
              <a:rPr lang="en-GB" sz="1400" dirty="0" smtClean="0">
                <a:solidFill>
                  <a:srgbClr val="000000"/>
                </a:solidFill>
                <a:latin typeface="Calibri" panose="020F0502020204030204" pitchFamily="34" charset="0"/>
                <a:cs typeface="Adobe Devanagari" panose="02040503050201020203" pitchFamily="18" charset="0"/>
              </a:rPr>
              <a:t>Place calls from your mobile via the SL2100 and customers will see your office number as their Caller ID</a:t>
            </a:r>
          </a:p>
          <a:p>
            <a:pPr>
              <a:spcBef>
                <a:spcPts val="0"/>
              </a:spcBef>
              <a:buClr>
                <a:srgbClr val="002B62"/>
              </a:buClr>
              <a:buFont typeface="Arial" panose="020B0604020202020204" pitchFamily="34" charset="0"/>
              <a:buChar char="•"/>
            </a:pPr>
            <a:r>
              <a:rPr lang="en-GB" sz="1400" dirty="0" smtClean="0">
                <a:solidFill>
                  <a:srgbClr val="000000"/>
                </a:solidFill>
                <a:latin typeface="Calibri" panose="020F0502020204030204" pitchFamily="34" charset="0"/>
                <a:cs typeface="Adobe Devanagari" panose="02040503050201020203" pitchFamily="18" charset="0"/>
              </a:rPr>
              <a:t>Incoming caller’s Caller ID can be passed to your mobile (if supported by your SIP Network provider)</a:t>
            </a:r>
          </a:p>
          <a:p>
            <a:pPr>
              <a:spcBef>
                <a:spcPts val="0"/>
              </a:spcBef>
              <a:buClr>
                <a:srgbClr val="002B62"/>
              </a:buClr>
              <a:buFont typeface="Arial" panose="020B0604020202020204" pitchFamily="34" charset="0"/>
              <a:buChar char="•"/>
            </a:pPr>
            <a:r>
              <a:rPr lang="en-GB" sz="1400" dirty="0" smtClean="0">
                <a:solidFill>
                  <a:srgbClr val="000000"/>
                </a:solidFill>
                <a:latin typeface="Calibri" panose="020F0502020204030204" pitchFamily="34" charset="0"/>
                <a:cs typeface="Adobe Devanagari" panose="02040503050201020203" pitchFamily="18" charset="0"/>
              </a:rPr>
              <a:t>The Mobile Extension can be any phone number, does not need to be a mobile phone, so you could have your home phone setup as your ‘Mobile Extension’</a:t>
            </a:r>
          </a:p>
          <a:p>
            <a:pPr marL="0" indent="0">
              <a:spcBef>
                <a:spcPts val="0"/>
              </a:spcBef>
              <a:buClr>
                <a:srgbClr val="002B62"/>
              </a:buClr>
              <a:buNone/>
            </a:pPr>
            <a:endParaRPr lang="en-GB" sz="1400" dirty="0" smtClean="0">
              <a:solidFill>
                <a:srgbClr val="000000"/>
              </a:solidFill>
              <a:latin typeface="Calibri" panose="020F0502020204030204" pitchFamily="34" charset="0"/>
              <a:cs typeface="Adobe Devanagari" panose="02040503050201020203" pitchFamily="18" charset="0"/>
            </a:endParaRPr>
          </a:p>
        </p:txBody>
      </p:sp>
    </p:spTree>
    <p:extLst>
      <p:ext uri="{BB962C8B-B14F-4D97-AF65-F5344CB8AC3E}">
        <p14:creationId xmlns:p14="http://schemas.microsoft.com/office/powerpoint/2010/main" val="971652397"/>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Security and Encryption</a:t>
            </a:r>
            <a:endParaRPr lang="en-GB" dirty="0"/>
          </a:p>
        </p:txBody>
      </p:sp>
    </p:spTree>
    <p:extLst>
      <p:ext uri="{BB962C8B-B14F-4D97-AF65-F5344CB8AC3E}">
        <p14:creationId xmlns:p14="http://schemas.microsoft.com/office/powerpoint/2010/main" val="3916031335"/>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anose="020F0502020204030204" pitchFamily="34" charset="0"/>
              </a:rPr>
              <a:t>UNIVERGE SL2100 – Security</a:t>
            </a:r>
            <a:endParaRPr lang="en-US" dirty="0">
              <a:latin typeface="Calibri" panose="020F0502020204030204" pitchFamily="34" charset="0"/>
            </a:endParaRPr>
          </a:p>
        </p:txBody>
      </p:sp>
      <p:sp>
        <p:nvSpPr>
          <p:cNvPr id="7" name="Content Placeholder 2"/>
          <p:cNvSpPr txBox="1">
            <a:spLocks/>
          </p:cNvSpPr>
          <p:nvPr/>
        </p:nvSpPr>
        <p:spPr>
          <a:xfrm>
            <a:off x="182820" y="638408"/>
            <a:ext cx="8452222" cy="3858368"/>
          </a:xfrm>
          <a:prstGeom prst="rect">
            <a:avLst/>
          </a:prstGeom>
        </p:spPr>
        <p:txBody>
          <a:bodyPr>
            <a:normAutofit/>
          </a:bodyPr>
          <a:lstStyle>
            <a:lvl1pPr marL="180000" indent="-180000" algn="l" rtl="0" eaLnBrk="1" fontAlgn="base" hangingPunct="0">
              <a:spcBef>
                <a:spcPts val="500"/>
              </a:spcBef>
              <a:spcAft>
                <a:spcPct val="0"/>
              </a:spcAft>
              <a:buClr>
                <a:schemeClr val="accent6"/>
              </a:buClr>
              <a:buFont typeface="Arial" panose="020B0604020202020204" pitchFamily="34" charset="0"/>
              <a:buChar char="▌"/>
              <a:defRPr kumimoji="1" sz="2000" b="0">
                <a:solidFill>
                  <a:schemeClr val="tx1"/>
                </a:solidFill>
                <a:latin typeface="Verdana" panose="020B0604030504040204" pitchFamily="34" charset="0"/>
                <a:ea typeface="+mn-ea"/>
                <a:cs typeface="Verdana" panose="020B0604030504040204" pitchFamily="34" charset="0"/>
              </a:defRPr>
            </a:lvl1pPr>
            <a:lvl2pPr marL="360000" indent="-180000" algn="l" rtl="0" eaLnBrk="1" fontAlgn="base" hangingPunct="0">
              <a:spcBef>
                <a:spcPts val="500"/>
              </a:spcBef>
              <a:spcAft>
                <a:spcPct val="0"/>
              </a:spcAft>
              <a:buClr>
                <a:schemeClr val="accent6"/>
              </a:buClr>
              <a:buFont typeface="Wingdings" pitchFamily="2" charset="2"/>
              <a:buChar char="l"/>
              <a:defRPr kumimoji="1" sz="1600" b="0">
                <a:solidFill>
                  <a:schemeClr val="tx1"/>
                </a:solidFill>
                <a:latin typeface="Verdana" panose="020B0604030504040204" pitchFamily="34" charset="0"/>
                <a:ea typeface="+mn-ea"/>
                <a:cs typeface="Verdana" panose="020B0604030504040204" pitchFamily="34" charset="0"/>
              </a:defRPr>
            </a:lvl2pPr>
            <a:lvl3pPr marL="468000" indent="-108000" algn="l" rtl="0" eaLnBrk="1" fontAlgn="base" hangingPunct="0">
              <a:spcBef>
                <a:spcPts val="500"/>
              </a:spcBef>
              <a:spcAft>
                <a:spcPct val="0"/>
              </a:spcAft>
              <a:buClr>
                <a:schemeClr val="accent6"/>
              </a:buClr>
              <a:buFont typeface="Arial" panose="020B0604020202020204" pitchFamily="34" charset="0"/>
              <a:buChar char="•"/>
              <a:defRPr kumimoji="1" sz="1400" b="0">
                <a:solidFill>
                  <a:schemeClr val="tx1"/>
                </a:solidFill>
                <a:latin typeface="Verdana" panose="020B0604030504040204" pitchFamily="34" charset="0"/>
                <a:ea typeface="+mn-ea"/>
                <a:cs typeface="Verdana" panose="020B0604030504040204" pitchFamily="34" charset="0"/>
              </a:defRPr>
            </a:lvl3pPr>
            <a:lvl4pPr marL="576000" indent="-108000" algn="l" rtl="0" eaLnBrk="1" fontAlgn="base" hangingPunct="0">
              <a:spcBef>
                <a:spcPts val="500"/>
              </a:spcBef>
              <a:spcAft>
                <a:spcPct val="0"/>
              </a:spcAft>
              <a:buClr>
                <a:schemeClr val="accent6"/>
              </a:buClr>
              <a:buFont typeface="Tahoma" pitchFamily="34" charset="0"/>
              <a:buChar char="–"/>
              <a:defRPr kumimoji="1" sz="1200" b="0">
                <a:solidFill>
                  <a:schemeClr val="tx1"/>
                </a:solidFill>
                <a:latin typeface="Verdana" panose="020B0604030504040204" pitchFamily="34" charset="0"/>
                <a:ea typeface="+mn-ea"/>
                <a:cs typeface="Verdana" panose="020B0604030504040204" pitchFamily="34" charset="0"/>
              </a:defRPr>
            </a:lvl4pPr>
            <a:lvl5pPr marL="735013" indent="-157163" algn="l" rtl="0" eaLnBrk="0" fontAlgn="base" hangingPunct="0">
              <a:spcBef>
                <a:spcPct val="20000"/>
              </a:spcBef>
              <a:spcAft>
                <a:spcPct val="0"/>
              </a:spcAft>
              <a:buClr>
                <a:schemeClr val="accent6"/>
              </a:buClr>
              <a:buChar char="≫"/>
              <a:defRPr kumimoji="1" sz="1200" b="1">
                <a:solidFill>
                  <a:schemeClr val="tx1"/>
                </a:solidFill>
                <a:latin typeface="+mj-lt"/>
                <a:ea typeface="+mn-ea"/>
              </a:defRPr>
            </a:lvl5pPr>
            <a:lvl6pPr marL="2514600" indent="-228600" algn="l" rtl="0" fontAlgn="base">
              <a:spcBef>
                <a:spcPct val="20000"/>
              </a:spcBef>
              <a:spcAft>
                <a:spcPct val="0"/>
              </a:spcAft>
              <a:buChar char="≫"/>
              <a:defRPr kumimoji="1" sz="2000">
                <a:solidFill>
                  <a:schemeClr val="tx1"/>
                </a:solidFill>
                <a:latin typeface="Arial" charset="0"/>
                <a:ea typeface="+mn-ea"/>
              </a:defRPr>
            </a:lvl6pPr>
            <a:lvl7pPr marL="2971800" indent="-228600" algn="l" rtl="0" fontAlgn="base">
              <a:spcBef>
                <a:spcPct val="20000"/>
              </a:spcBef>
              <a:spcAft>
                <a:spcPct val="0"/>
              </a:spcAft>
              <a:buChar char="≫"/>
              <a:defRPr kumimoji="1" sz="2000">
                <a:solidFill>
                  <a:schemeClr val="tx1"/>
                </a:solidFill>
                <a:latin typeface="Arial" charset="0"/>
                <a:ea typeface="+mn-ea"/>
              </a:defRPr>
            </a:lvl7pPr>
            <a:lvl8pPr marL="3429000" indent="-228600" algn="l" rtl="0" fontAlgn="base">
              <a:spcBef>
                <a:spcPct val="20000"/>
              </a:spcBef>
              <a:spcAft>
                <a:spcPct val="0"/>
              </a:spcAft>
              <a:buChar char="≫"/>
              <a:defRPr kumimoji="1" sz="2000">
                <a:solidFill>
                  <a:schemeClr val="tx1"/>
                </a:solidFill>
                <a:latin typeface="Arial" charset="0"/>
                <a:ea typeface="+mn-ea"/>
              </a:defRPr>
            </a:lvl8pPr>
            <a:lvl9pPr marL="3886200" indent="-228600" algn="l" rtl="0" fontAlgn="base">
              <a:spcBef>
                <a:spcPct val="20000"/>
              </a:spcBef>
              <a:spcAft>
                <a:spcPct val="0"/>
              </a:spcAft>
              <a:buChar char="≫"/>
              <a:defRPr kumimoji="1" sz="2000">
                <a:solidFill>
                  <a:schemeClr val="tx1"/>
                </a:solidFill>
                <a:latin typeface="Arial" charset="0"/>
                <a:ea typeface="+mn-ea"/>
              </a:defRPr>
            </a:lvl9pPr>
          </a:lstStyle>
          <a:p>
            <a:pPr>
              <a:buClr>
                <a:srgbClr val="002B62"/>
              </a:buClr>
            </a:pPr>
            <a:r>
              <a:rPr lang="en-GB" sz="1600" b="1" dirty="0" smtClean="0">
                <a:solidFill>
                  <a:srgbClr val="000000"/>
                </a:solidFill>
                <a:latin typeface="Calibri" panose="020F0502020204030204" pitchFamily="34" charset="0"/>
                <a:cs typeface="Adobe Devanagari" panose="02040503050201020203" pitchFamily="18" charset="0"/>
              </a:rPr>
              <a:t>InGuard</a:t>
            </a:r>
          </a:p>
          <a:p>
            <a:pPr>
              <a:buClr>
                <a:srgbClr val="002B62"/>
              </a:buClr>
            </a:pPr>
            <a:endParaRPr lang="en-GB" sz="1500" dirty="0">
              <a:solidFill>
                <a:srgbClr val="000000"/>
              </a:solidFill>
              <a:latin typeface="Calibri" panose="020F0502020204030204" pitchFamily="34" charset="0"/>
              <a:cs typeface="Adobe Devanagari" panose="02040503050201020203" pitchFamily="18" charset="0"/>
            </a:endParaRPr>
          </a:p>
          <a:p>
            <a:pPr>
              <a:buClr>
                <a:srgbClr val="002B62"/>
              </a:buClr>
            </a:pPr>
            <a:endParaRPr lang="en-GB" sz="1500" dirty="0" smtClean="0">
              <a:solidFill>
                <a:srgbClr val="000000"/>
              </a:solidFill>
              <a:latin typeface="Calibri" panose="020F0502020204030204" pitchFamily="34" charset="0"/>
              <a:cs typeface="Adobe Devanagari" panose="02040503050201020203" pitchFamily="18" charset="0"/>
            </a:endParaRPr>
          </a:p>
          <a:p>
            <a:pPr>
              <a:buClr>
                <a:srgbClr val="002B62"/>
              </a:buClr>
            </a:pPr>
            <a:endParaRPr lang="en-GB" sz="1500" dirty="0">
              <a:solidFill>
                <a:srgbClr val="000000"/>
              </a:solidFill>
              <a:latin typeface="Calibri" panose="020F0502020204030204" pitchFamily="34" charset="0"/>
              <a:cs typeface="Adobe Devanagari" panose="02040503050201020203" pitchFamily="18" charset="0"/>
            </a:endParaRPr>
          </a:p>
          <a:p>
            <a:pPr>
              <a:buClr>
                <a:srgbClr val="002B62"/>
              </a:buClr>
            </a:pPr>
            <a:endParaRPr lang="en-GB" sz="1500" dirty="0" smtClean="0">
              <a:solidFill>
                <a:srgbClr val="000000"/>
              </a:solidFill>
              <a:latin typeface="Calibri" panose="020F0502020204030204" pitchFamily="34" charset="0"/>
              <a:cs typeface="Adobe Devanagari" panose="02040503050201020203" pitchFamily="18" charset="0"/>
            </a:endParaRPr>
          </a:p>
          <a:p>
            <a:pPr>
              <a:buClr>
                <a:srgbClr val="002B62"/>
              </a:buClr>
            </a:pPr>
            <a:endParaRPr lang="en-GB" sz="1500" dirty="0" smtClean="0">
              <a:solidFill>
                <a:srgbClr val="000000"/>
              </a:solidFill>
              <a:latin typeface="Calibri" panose="020F0502020204030204" pitchFamily="34" charset="0"/>
              <a:cs typeface="Adobe Devanagari" panose="02040503050201020203" pitchFamily="18" charset="0"/>
            </a:endParaRPr>
          </a:p>
          <a:p>
            <a:pPr>
              <a:buClr>
                <a:srgbClr val="002B62"/>
              </a:buClr>
            </a:pPr>
            <a:endParaRPr lang="en-GB" sz="1500" dirty="0" smtClean="0">
              <a:solidFill>
                <a:srgbClr val="000000"/>
              </a:solidFill>
              <a:latin typeface="Calibri" panose="020F0502020204030204" pitchFamily="34" charset="0"/>
              <a:cs typeface="Adobe Devanagari" panose="02040503050201020203" pitchFamily="18" charset="0"/>
            </a:endParaRPr>
          </a:p>
          <a:p>
            <a:pPr marL="0" indent="0">
              <a:buClr>
                <a:srgbClr val="002B62"/>
              </a:buClr>
              <a:buNone/>
            </a:pPr>
            <a:endParaRPr lang="en-GB" sz="1500" dirty="0" smtClean="0">
              <a:solidFill>
                <a:srgbClr val="000000"/>
              </a:solidFill>
              <a:latin typeface="Calibri" panose="020F0502020204030204" pitchFamily="34" charset="0"/>
              <a:cs typeface="Adobe Devanagari" panose="02040503050201020203" pitchFamily="18" charset="0"/>
            </a:endParaRPr>
          </a:p>
          <a:p>
            <a:pPr marL="342900" lvl="1" indent="0" eaLnBrk="0">
              <a:spcBef>
                <a:spcPts val="450"/>
              </a:spcBef>
              <a:spcAft>
                <a:spcPts val="0"/>
              </a:spcAft>
              <a:buClr>
                <a:srgbClr val="4575FD"/>
              </a:buClr>
              <a:buNone/>
              <a:defRPr/>
            </a:pPr>
            <a:endParaRPr lang="en-GB" altLang="ja-JP" sz="1200" dirty="0">
              <a:solidFill>
                <a:srgbClr val="000000">
                  <a:lumMod val="50000"/>
                  <a:lumOff val="50000"/>
                </a:srgbClr>
              </a:solidFill>
              <a:latin typeface="Calibri" panose="020F0502020204030204" pitchFamily="34" charset="0"/>
              <a:ea typeface="ＭＳ Ｐゴシック" pitchFamily="-110" charset="-128"/>
              <a:cs typeface="Adobe Devanagari" panose="02040503050201020203" pitchFamily="18" charset="0"/>
            </a:endParaRPr>
          </a:p>
        </p:txBody>
      </p:sp>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480001" y="3280749"/>
            <a:ext cx="2405446" cy="1573656"/>
          </a:xfrm>
          <a:prstGeom prst="rect">
            <a:avLst/>
          </a:prstGeom>
        </p:spPr>
      </p:pic>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8497" y="1728860"/>
            <a:ext cx="4085084" cy="1623889"/>
          </a:xfrm>
          <a:prstGeom prst="rect">
            <a:avLst/>
          </a:prstGeom>
        </p:spPr>
      </p:pic>
      <p:sp>
        <p:nvSpPr>
          <p:cNvPr id="5" name="Rectangle 4"/>
          <p:cNvSpPr/>
          <p:nvPr/>
        </p:nvSpPr>
        <p:spPr>
          <a:xfrm>
            <a:off x="338497" y="1014234"/>
            <a:ext cx="8598988" cy="1077218"/>
          </a:xfrm>
          <a:prstGeom prst="rect">
            <a:avLst/>
          </a:prstGeom>
        </p:spPr>
        <p:txBody>
          <a:bodyPr wrap="square">
            <a:spAutoFit/>
          </a:bodyPr>
          <a:lstStyle/>
          <a:p>
            <a:r>
              <a:rPr lang="en-GB" sz="1200" dirty="0">
                <a:latin typeface="Calibri" panose="020F0502020204030204" pitchFamily="34" charset="0"/>
              </a:rPr>
              <a:t>The Toll Fraud Guard is an active call monitoring application that can be used to help prevent toll fraud from </a:t>
            </a:r>
            <a:r>
              <a:rPr lang="en-GB" sz="1200" dirty="0" smtClean="0">
                <a:latin typeface="Calibri" panose="020F0502020204030204" pitchFamily="34" charset="0"/>
              </a:rPr>
              <a:t>happening.</a:t>
            </a:r>
          </a:p>
          <a:p>
            <a:r>
              <a:rPr lang="en-GB" sz="1200" dirty="0" smtClean="0">
                <a:latin typeface="Calibri" panose="020F0502020204030204" pitchFamily="34" charset="0"/>
              </a:rPr>
              <a:t>The guard runs on the SL2100 and is accessed via a web browser, therefore no server required.</a:t>
            </a:r>
          </a:p>
          <a:p>
            <a:r>
              <a:rPr lang="en-GB" sz="1200" dirty="0">
                <a:latin typeface="Calibri" panose="020F0502020204030204" pitchFamily="34" charset="0"/>
                <a:cs typeface="Arial" panose="020B0604020202020204" pitchFamily="34" charset="0"/>
              </a:rPr>
              <a:t>When potential fraudulent activity takes place the guard can send email notifications to users </a:t>
            </a:r>
            <a:r>
              <a:rPr lang="en-GB" sz="1200" dirty="0" smtClean="0">
                <a:latin typeface="Calibri" panose="020F0502020204030204" pitchFamily="34" charset="0"/>
                <a:cs typeface="Arial" panose="020B0604020202020204" pitchFamily="34" charset="0"/>
              </a:rPr>
              <a:t>informing them of the </a:t>
            </a:r>
            <a:r>
              <a:rPr lang="en-GB" sz="1200" dirty="0">
                <a:latin typeface="Calibri" panose="020F0502020204030204" pitchFamily="34" charset="0"/>
                <a:cs typeface="Arial" panose="020B0604020202020204" pitchFamily="34" charset="0"/>
              </a:rPr>
              <a:t>suspicion. </a:t>
            </a:r>
          </a:p>
          <a:p>
            <a:r>
              <a:rPr lang="en-GB" sz="1200" dirty="0" smtClean="0">
                <a:latin typeface="Calibri" panose="020F0502020204030204" pitchFamily="34" charset="0"/>
              </a:rPr>
              <a:t> </a:t>
            </a:r>
          </a:p>
          <a:p>
            <a:endParaRPr lang="en-GB" sz="1600" dirty="0">
              <a:effectLst/>
              <a:latin typeface="Calibri" panose="020F0502020204030204" pitchFamily="34" charset="0"/>
            </a:endParaRPr>
          </a:p>
        </p:txBody>
      </p:sp>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80913" y="1963362"/>
            <a:ext cx="3319730" cy="974811"/>
          </a:xfrm>
          <a:prstGeom prst="rect">
            <a:avLst/>
          </a:prstGeom>
        </p:spPr>
      </p:pic>
      <p:sp>
        <p:nvSpPr>
          <p:cNvPr id="8" name="Rectangle 7"/>
          <p:cNvSpPr/>
          <p:nvPr/>
        </p:nvSpPr>
        <p:spPr>
          <a:xfrm>
            <a:off x="219275" y="3571935"/>
            <a:ext cx="6321503" cy="830997"/>
          </a:xfrm>
          <a:prstGeom prst="rect">
            <a:avLst/>
          </a:prstGeom>
        </p:spPr>
        <p:txBody>
          <a:bodyPr wrap="square">
            <a:spAutoFit/>
          </a:bodyPr>
          <a:lstStyle/>
          <a:p>
            <a:r>
              <a:rPr lang="en-GB" sz="1200" dirty="0">
                <a:latin typeface="Calibri" panose="020F0502020204030204" pitchFamily="34" charset="0"/>
              </a:rPr>
              <a:t>The </a:t>
            </a:r>
            <a:r>
              <a:rPr lang="en-GB" sz="1200" b="1" dirty="0" smtClean="0">
                <a:latin typeface="Calibri" panose="020F0502020204030204" pitchFamily="34" charset="0"/>
              </a:rPr>
              <a:t>System </a:t>
            </a:r>
            <a:r>
              <a:rPr lang="en-GB" sz="1200" b="1" dirty="0">
                <a:latin typeface="Calibri" panose="020F0502020204030204" pitchFamily="34" charset="0"/>
              </a:rPr>
              <a:t>H</a:t>
            </a:r>
            <a:r>
              <a:rPr lang="en-GB" sz="1200" b="1" dirty="0" smtClean="0">
                <a:latin typeface="Calibri" panose="020F0502020204030204" pitchFamily="34" charset="0"/>
              </a:rPr>
              <a:t>ealth Check </a:t>
            </a:r>
            <a:r>
              <a:rPr lang="en-GB" sz="1200" dirty="0">
                <a:latin typeface="Calibri" panose="020F0502020204030204" pitchFamily="34" charset="0"/>
              </a:rPr>
              <a:t>is a built in feature that can look </a:t>
            </a:r>
            <a:r>
              <a:rPr lang="en-GB" sz="1200" dirty="0" smtClean="0">
                <a:latin typeface="Calibri" panose="020F0502020204030204" pitchFamily="34" charset="0"/>
              </a:rPr>
              <a:t>at the configuration </a:t>
            </a:r>
            <a:r>
              <a:rPr lang="en-GB" sz="1200" dirty="0">
                <a:latin typeface="Calibri" panose="020F0502020204030204" pitchFamily="34" charset="0"/>
              </a:rPr>
              <a:t>of the PBX and show if any areas may leave </a:t>
            </a:r>
            <a:r>
              <a:rPr lang="en-GB" sz="1200" dirty="0" smtClean="0">
                <a:latin typeface="Calibri" panose="020F0502020204030204" pitchFamily="34" charset="0"/>
              </a:rPr>
              <a:t>the </a:t>
            </a:r>
            <a:r>
              <a:rPr lang="en-GB" sz="1200" dirty="0">
                <a:latin typeface="Calibri" panose="020F0502020204030204" pitchFamily="34" charset="0"/>
              </a:rPr>
              <a:t>PBX vulnerable to attack in different ways. This can </a:t>
            </a:r>
            <a:r>
              <a:rPr lang="en-GB" sz="1200" dirty="0" smtClean="0">
                <a:latin typeface="Calibri" panose="020F0502020204030204" pitchFamily="34" charset="0"/>
              </a:rPr>
              <a:t>prompt </a:t>
            </a:r>
            <a:r>
              <a:rPr lang="en-GB" sz="1200" dirty="0">
                <a:latin typeface="Calibri" panose="020F0502020204030204" pitchFamily="34" charset="0"/>
              </a:rPr>
              <a:t>an installer to make sure adequate precautions are </a:t>
            </a:r>
            <a:r>
              <a:rPr lang="en-GB" sz="1200" dirty="0" smtClean="0">
                <a:latin typeface="Calibri" panose="020F0502020204030204" pitchFamily="34" charset="0"/>
              </a:rPr>
              <a:t>taken </a:t>
            </a:r>
            <a:r>
              <a:rPr lang="en-GB" sz="1200" dirty="0">
                <a:latin typeface="Calibri" panose="020F0502020204030204" pitchFamily="34" charset="0"/>
              </a:rPr>
              <a:t>when enabling features on the system</a:t>
            </a:r>
            <a:r>
              <a:rPr lang="en-GB" sz="1200" dirty="0" smtClean="0">
                <a:latin typeface="Calibri" panose="020F0502020204030204" pitchFamily="34" charset="0"/>
              </a:rPr>
              <a:t>. Each </a:t>
            </a:r>
            <a:r>
              <a:rPr lang="en-GB" sz="1200" dirty="0">
                <a:latin typeface="Calibri" panose="020F0502020204030204" pitchFamily="34" charset="0"/>
              </a:rPr>
              <a:t>of the </a:t>
            </a:r>
            <a:r>
              <a:rPr lang="en-GB" sz="1200" dirty="0" smtClean="0">
                <a:latin typeface="Calibri" panose="020F0502020204030204" pitchFamily="34" charset="0"/>
              </a:rPr>
              <a:t>checks will </a:t>
            </a:r>
            <a:r>
              <a:rPr lang="en-GB" sz="1200" dirty="0">
                <a:latin typeface="Calibri" panose="020F0502020204030204" pitchFamily="34" charset="0"/>
              </a:rPr>
              <a:t>be displayed </a:t>
            </a:r>
            <a:r>
              <a:rPr lang="en-GB" sz="1200" dirty="0" smtClean="0">
                <a:latin typeface="Calibri" panose="020F0502020204030204" pitchFamily="34" charset="0"/>
              </a:rPr>
              <a:t>green</a:t>
            </a:r>
            <a:r>
              <a:rPr lang="en-GB" sz="1200" dirty="0">
                <a:latin typeface="Calibri" panose="020F0502020204030204" pitchFamily="34" charset="0"/>
              </a:rPr>
              <a:t>, yellow or red </a:t>
            </a:r>
            <a:r>
              <a:rPr lang="en-GB" sz="1200" dirty="0" smtClean="0">
                <a:latin typeface="Calibri" panose="020F0502020204030204" pitchFamily="34" charset="0"/>
              </a:rPr>
              <a:t>depending </a:t>
            </a:r>
            <a:r>
              <a:rPr lang="en-GB" sz="1200" dirty="0">
                <a:latin typeface="Calibri" panose="020F0502020204030204" pitchFamily="34" charset="0"/>
              </a:rPr>
              <a:t>on the result of the test. </a:t>
            </a:r>
            <a:endParaRPr lang="en-GB" sz="1200" dirty="0">
              <a:effectLst/>
              <a:latin typeface="Calibri" panose="020F0502020204030204" pitchFamily="34" charset="0"/>
            </a:endParaRPr>
          </a:p>
        </p:txBody>
      </p:sp>
    </p:spTree>
    <p:extLst>
      <p:ext uri="{BB962C8B-B14F-4D97-AF65-F5344CB8AC3E}">
        <p14:creationId xmlns:p14="http://schemas.microsoft.com/office/powerpoint/2010/main" val="3928607091"/>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anose="020F0502020204030204" pitchFamily="34" charset="0"/>
              </a:rPr>
              <a:t>UNIVERGE SL2100 – Security</a:t>
            </a:r>
            <a:endParaRPr lang="en-US" dirty="0">
              <a:latin typeface="Calibri" panose="020F0502020204030204" pitchFamily="34" charset="0"/>
            </a:endParaRPr>
          </a:p>
        </p:txBody>
      </p:sp>
      <p:sp>
        <p:nvSpPr>
          <p:cNvPr id="7" name="Content Placeholder 2"/>
          <p:cNvSpPr txBox="1">
            <a:spLocks/>
          </p:cNvSpPr>
          <p:nvPr/>
        </p:nvSpPr>
        <p:spPr>
          <a:xfrm>
            <a:off x="182820" y="638408"/>
            <a:ext cx="8452222" cy="3858368"/>
          </a:xfrm>
          <a:prstGeom prst="rect">
            <a:avLst/>
          </a:prstGeom>
        </p:spPr>
        <p:txBody>
          <a:bodyPr>
            <a:normAutofit/>
          </a:bodyPr>
          <a:lstStyle>
            <a:lvl1pPr marL="180000" indent="-180000" algn="l" rtl="0" eaLnBrk="1" fontAlgn="base" hangingPunct="0">
              <a:spcBef>
                <a:spcPts val="500"/>
              </a:spcBef>
              <a:spcAft>
                <a:spcPct val="0"/>
              </a:spcAft>
              <a:buClr>
                <a:schemeClr val="accent6"/>
              </a:buClr>
              <a:buFont typeface="Arial" panose="020B0604020202020204" pitchFamily="34" charset="0"/>
              <a:buChar char="▌"/>
              <a:defRPr kumimoji="1" sz="2000" b="0">
                <a:solidFill>
                  <a:schemeClr val="tx1"/>
                </a:solidFill>
                <a:latin typeface="Verdana" panose="020B0604030504040204" pitchFamily="34" charset="0"/>
                <a:ea typeface="+mn-ea"/>
                <a:cs typeface="Verdana" panose="020B0604030504040204" pitchFamily="34" charset="0"/>
              </a:defRPr>
            </a:lvl1pPr>
            <a:lvl2pPr marL="360000" indent="-180000" algn="l" rtl="0" eaLnBrk="1" fontAlgn="base" hangingPunct="0">
              <a:spcBef>
                <a:spcPts val="500"/>
              </a:spcBef>
              <a:spcAft>
                <a:spcPct val="0"/>
              </a:spcAft>
              <a:buClr>
                <a:schemeClr val="accent6"/>
              </a:buClr>
              <a:buFont typeface="Wingdings" pitchFamily="2" charset="2"/>
              <a:buChar char="l"/>
              <a:defRPr kumimoji="1" sz="1600" b="0">
                <a:solidFill>
                  <a:schemeClr val="tx1"/>
                </a:solidFill>
                <a:latin typeface="Verdana" panose="020B0604030504040204" pitchFamily="34" charset="0"/>
                <a:ea typeface="+mn-ea"/>
                <a:cs typeface="Verdana" panose="020B0604030504040204" pitchFamily="34" charset="0"/>
              </a:defRPr>
            </a:lvl2pPr>
            <a:lvl3pPr marL="468000" indent="-108000" algn="l" rtl="0" eaLnBrk="1" fontAlgn="base" hangingPunct="0">
              <a:spcBef>
                <a:spcPts val="500"/>
              </a:spcBef>
              <a:spcAft>
                <a:spcPct val="0"/>
              </a:spcAft>
              <a:buClr>
                <a:schemeClr val="accent6"/>
              </a:buClr>
              <a:buFont typeface="Arial" panose="020B0604020202020204" pitchFamily="34" charset="0"/>
              <a:buChar char="•"/>
              <a:defRPr kumimoji="1" sz="1400" b="0">
                <a:solidFill>
                  <a:schemeClr val="tx1"/>
                </a:solidFill>
                <a:latin typeface="Verdana" panose="020B0604030504040204" pitchFamily="34" charset="0"/>
                <a:ea typeface="+mn-ea"/>
                <a:cs typeface="Verdana" panose="020B0604030504040204" pitchFamily="34" charset="0"/>
              </a:defRPr>
            </a:lvl3pPr>
            <a:lvl4pPr marL="576000" indent="-108000" algn="l" rtl="0" eaLnBrk="1" fontAlgn="base" hangingPunct="0">
              <a:spcBef>
                <a:spcPts val="500"/>
              </a:spcBef>
              <a:spcAft>
                <a:spcPct val="0"/>
              </a:spcAft>
              <a:buClr>
                <a:schemeClr val="accent6"/>
              </a:buClr>
              <a:buFont typeface="Tahoma" pitchFamily="34" charset="0"/>
              <a:buChar char="–"/>
              <a:defRPr kumimoji="1" sz="1200" b="0">
                <a:solidFill>
                  <a:schemeClr val="tx1"/>
                </a:solidFill>
                <a:latin typeface="Verdana" panose="020B0604030504040204" pitchFamily="34" charset="0"/>
                <a:ea typeface="+mn-ea"/>
                <a:cs typeface="Verdana" panose="020B0604030504040204" pitchFamily="34" charset="0"/>
              </a:defRPr>
            </a:lvl4pPr>
            <a:lvl5pPr marL="735013" indent="-157163" algn="l" rtl="0" eaLnBrk="0" fontAlgn="base" hangingPunct="0">
              <a:spcBef>
                <a:spcPct val="20000"/>
              </a:spcBef>
              <a:spcAft>
                <a:spcPct val="0"/>
              </a:spcAft>
              <a:buClr>
                <a:schemeClr val="accent6"/>
              </a:buClr>
              <a:buChar char="≫"/>
              <a:defRPr kumimoji="1" sz="1200" b="1">
                <a:solidFill>
                  <a:schemeClr val="tx1"/>
                </a:solidFill>
                <a:latin typeface="+mj-lt"/>
                <a:ea typeface="+mn-ea"/>
              </a:defRPr>
            </a:lvl5pPr>
            <a:lvl6pPr marL="2514600" indent="-228600" algn="l" rtl="0" fontAlgn="base">
              <a:spcBef>
                <a:spcPct val="20000"/>
              </a:spcBef>
              <a:spcAft>
                <a:spcPct val="0"/>
              </a:spcAft>
              <a:buChar char="≫"/>
              <a:defRPr kumimoji="1" sz="2000">
                <a:solidFill>
                  <a:schemeClr val="tx1"/>
                </a:solidFill>
                <a:latin typeface="Arial" charset="0"/>
                <a:ea typeface="+mn-ea"/>
              </a:defRPr>
            </a:lvl6pPr>
            <a:lvl7pPr marL="2971800" indent="-228600" algn="l" rtl="0" fontAlgn="base">
              <a:spcBef>
                <a:spcPct val="20000"/>
              </a:spcBef>
              <a:spcAft>
                <a:spcPct val="0"/>
              </a:spcAft>
              <a:buChar char="≫"/>
              <a:defRPr kumimoji="1" sz="2000">
                <a:solidFill>
                  <a:schemeClr val="tx1"/>
                </a:solidFill>
                <a:latin typeface="Arial" charset="0"/>
                <a:ea typeface="+mn-ea"/>
              </a:defRPr>
            </a:lvl7pPr>
            <a:lvl8pPr marL="3429000" indent="-228600" algn="l" rtl="0" fontAlgn="base">
              <a:spcBef>
                <a:spcPct val="20000"/>
              </a:spcBef>
              <a:spcAft>
                <a:spcPct val="0"/>
              </a:spcAft>
              <a:buChar char="≫"/>
              <a:defRPr kumimoji="1" sz="2000">
                <a:solidFill>
                  <a:schemeClr val="tx1"/>
                </a:solidFill>
                <a:latin typeface="Arial" charset="0"/>
                <a:ea typeface="+mn-ea"/>
              </a:defRPr>
            </a:lvl8pPr>
            <a:lvl9pPr marL="3886200" indent="-228600" algn="l" rtl="0" fontAlgn="base">
              <a:spcBef>
                <a:spcPct val="20000"/>
              </a:spcBef>
              <a:spcAft>
                <a:spcPct val="0"/>
              </a:spcAft>
              <a:buChar char="≫"/>
              <a:defRPr kumimoji="1" sz="2000">
                <a:solidFill>
                  <a:schemeClr val="tx1"/>
                </a:solidFill>
                <a:latin typeface="Arial" charset="0"/>
                <a:ea typeface="+mn-ea"/>
              </a:defRPr>
            </a:lvl9pPr>
          </a:lstStyle>
          <a:p>
            <a:pPr>
              <a:buClr>
                <a:srgbClr val="002B62"/>
              </a:buClr>
            </a:pPr>
            <a:r>
              <a:rPr lang="en-GB" sz="1600" b="1" dirty="0" err="1" smtClean="0">
                <a:solidFill>
                  <a:srgbClr val="000000"/>
                </a:solidFill>
                <a:latin typeface="Calibri" panose="020F0502020204030204" pitchFamily="34" charset="0"/>
                <a:cs typeface="Adobe Devanagari" panose="02040503050201020203" pitchFamily="18" charset="0"/>
              </a:rPr>
              <a:t>MyCalls</a:t>
            </a:r>
            <a:endParaRPr lang="en-GB" sz="1600" b="1" dirty="0">
              <a:solidFill>
                <a:srgbClr val="000000"/>
              </a:solidFill>
              <a:latin typeface="Calibri" panose="020F0502020204030204" pitchFamily="34" charset="0"/>
              <a:cs typeface="Adobe Devanagari" panose="02040503050201020203" pitchFamily="18" charset="0"/>
            </a:endParaRPr>
          </a:p>
          <a:p>
            <a:pPr marL="0" indent="0">
              <a:spcBef>
                <a:spcPts val="0"/>
              </a:spcBef>
              <a:buClr>
                <a:srgbClr val="002B62"/>
              </a:buClr>
              <a:buNone/>
            </a:pPr>
            <a:endParaRPr lang="en-GB" sz="1500" dirty="0" smtClean="0">
              <a:solidFill>
                <a:srgbClr val="000000"/>
              </a:solidFill>
              <a:latin typeface="Calibri" panose="020F0502020204030204" pitchFamily="34" charset="0"/>
              <a:cs typeface="Adobe Devanagari" panose="02040503050201020203" pitchFamily="18" charset="0"/>
            </a:endParaRPr>
          </a:p>
          <a:p>
            <a:pPr marL="0" indent="0">
              <a:spcBef>
                <a:spcPts val="0"/>
              </a:spcBef>
              <a:buClr>
                <a:srgbClr val="002B62"/>
              </a:buClr>
              <a:buNone/>
            </a:pPr>
            <a:r>
              <a:rPr lang="en-GB" sz="1500" dirty="0" smtClean="0">
                <a:solidFill>
                  <a:srgbClr val="000000"/>
                </a:solidFill>
                <a:latin typeface="Calibri" panose="020F0502020204030204" pitchFamily="34" charset="0"/>
                <a:cs typeface="Adobe Devanagari" panose="02040503050201020203" pitchFamily="18" charset="0"/>
              </a:rPr>
              <a:t>Alarms </a:t>
            </a:r>
            <a:r>
              <a:rPr lang="en-GB" sz="1500" dirty="0">
                <a:solidFill>
                  <a:srgbClr val="000000"/>
                </a:solidFill>
                <a:latin typeface="Calibri" panose="020F0502020204030204" pitchFamily="34" charset="0"/>
                <a:cs typeface="Adobe Devanagari" panose="02040503050201020203" pitchFamily="18" charset="0"/>
              </a:rPr>
              <a:t>can notify you to potential issues on the </a:t>
            </a:r>
            <a:r>
              <a:rPr lang="en-GB" sz="1500" dirty="0" smtClean="0">
                <a:solidFill>
                  <a:srgbClr val="000000"/>
                </a:solidFill>
                <a:latin typeface="Calibri" panose="020F0502020204030204" pitchFamily="34" charset="0"/>
                <a:cs typeface="Adobe Devanagari" panose="02040503050201020203" pitchFamily="18" charset="0"/>
              </a:rPr>
              <a:t>SL2100</a:t>
            </a:r>
            <a:r>
              <a:rPr lang="en-GB" sz="1500" dirty="0">
                <a:solidFill>
                  <a:srgbClr val="000000"/>
                </a:solidFill>
                <a:latin typeface="Calibri" panose="020F0502020204030204" pitchFamily="34" charset="0"/>
                <a:cs typeface="Adobe Devanagari" panose="02040503050201020203" pitchFamily="18" charset="0"/>
              </a:rPr>
              <a:t>.</a:t>
            </a:r>
          </a:p>
          <a:p>
            <a:pPr marL="0" indent="0">
              <a:buClr>
                <a:srgbClr val="002B62"/>
              </a:buClr>
              <a:buNone/>
            </a:pPr>
            <a:r>
              <a:rPr lang="en-GB" sz="1500" dirty="0" smtClean="0">
                <a:solidFill>
                  <a:srgbClr val="000000"/>
                </a:solidFill>
                <a:latin typeface="Calibri" panose="020F0502020204030204" pitchFamily="34" charset="0"/>
                <a:cs typeface="Adobe Devanagari" panose="02040503050201020203" pitchFamily="18" charset="0"/>
              </a:rPr>
              <a:t>Alarms </a:t>
            </a:r>
            <a:r>
              <a:rPr lang="en-GB" sz="1500" dirty="0">
                <a:solidFill>
                  <a:srgbClr val="000000"/>
                </a:solidFill>
                <a:latin typeface="Calibri" panose="020F0502020204030204" pitchFamily="34" charset="0"/>
                <a:cs typeface="Adobe Devanagari" panose="02040503050201020203" pitchFamily="18" charset="0"/>
              </a:rPr>
              <a:t>Types</a:t>
            </a:r>
            <a:r>
              <a:rPr lang="en-GB" sz="1500" dirty="0" smtClean="0">
                <a:solidFill>
                  <a:srgbClr val="000000"/>
                </a:solidFill>
                <a:latin typeface="Calibri" panose="020F0502020204030204" pitchFamily="34" charset="0"/>
                <a:cs typeface="Adobe Devanagari" panose="02040503050201020203" pitchFamily="18" charset="0"/>
              </a:rPr>
              <a:t>:</a:t>
            </a:r>
          </a:p>
          <a:p>
            <a:pPr marL="0" indent="0">
              <a:buClr>
                <a:srgbClr val="002B62"/>
              </a:buClr>
              <a:buNone/>
            </a:pPr>
            <a:endParaRPr lang="en-GB" sz="1500" dirty="0">
              <a:solidFill>
                <a:srgbClr val="000000"/>
              </a:solidFill>
              <a:latin typeface="Calibri" panose="020F0502020204030204" pitchFamily="34" charset="0"/>
              <a:cs typeface="Adobe Devanagari" panose="02040503050201020203" pitchFamily="18" charset="0"/>
            </a:endParaRPr>
          </a:p>
          <a:p>
            <a:pPr lvl="1">
              <a:buClr>
                <a:srgbClr val="002B62"/>
              </a:buClr>
            </a:pPr>
            <a:r>
              <a:rPr lang="en-GB" sz="1100" dirty="0" smtClean="0">
                <a:solidFill>
                  <a:srgbClr val="000000"/>
                </a:solidFill>
                <a:latin typeface="Calibri" panose="020F0502020204030204" pitchFamily="34" charset="0"/>
                <a:cs typeface="Adobe Devanagari" panose="02040503050201020203" pitchFamily="18" charset="0"/>
              </a:rPr>
              <a:t>System Alarm - will </a:t>
            </a:r>
            <a:r>
              <a:rPr lang="en-GB" sz="1100" dirty="0">
                <a:solidFill>
                  <a:srgbClr val="000000"/>
                </a:solidFill>
                <a:latin typeface="Calibri" panose="020F0502020204030204" pitchFamily="34" charset="0"/>
                <a:cs typeface="Adobe Devanagari" panose="02040503050201020203" pitchFamily="18" charset="0"/>
              </a:rPr>
              <a:t>notify you when there has been no SMDR output for a number of </a:t>
            </a:r>
            <a:r>
              <a:rPr lang="en-GB" sz="1100" dirty="0" smtClean="0">
                <a:solidFill>
                  <a:srgbClr val="000000"/>
                </a:solidFill>
                <a:latin typeface="Calibri" panose="020F0502020204030204" pitchFamily="34" charset="0"/>
                <a:cs typeface="Adobe Devanagari" panose="02040503050201020203" pitchFamily="18" charset="0"/>
              </a:rPr>
              <a:t>minutes.</a:t>
            </a:r>
          </a:p>
          <a:p>
            <a:pPr lvl="1">
              <a:buClr>
                <a:srgbClr val="002B62"/>
              </a:buClr>
            </a:pPr>
            <a:r>
              <a:rPr lang="en-GB" sz="1100" dirty="0" smtClean="0">
                <a:solidFill>
                  <a:srgbClr val="000000"/>
                </a:solidFill>
                <a:latin typeface="Calibri" panose="020F0502020204030204" pitchFamily="34" charset="0"/>
                <a:cs typeface="Adobe Devanagari" panose="02040503050201020203" pitchFamily="18" charset="0"/>
              </a:rPr>
              <a:t>Emergency Alarm - will </a:t>
            </a:r>
            <a:r>
              <a:rPr lang="en-GB" sz="1100" dirty="0">
                <a:solidFill>
                  <a:srgbClr val="000000"/>
                </a:solidFill>
                <a:latin typeface="Calibri" panose="020F0502020204030204" pitchFamily="34" charset="0"/>
                <a:cs typeface="Adobe Devanagari" panose="02040503050201020203" pitchFamily="18" charset="0"/>
              </a:rPr>
              <a:t>notify if a user dials an emergency number</a:t>
            </a:r>
            <a:r>
              <a:rPr lang="en-GB" sz="1100" dirty="0" smtClean="0">
                <a:solidFill>
                  <a:srgbClr val="000000"/>
                </a:solidFill>
                <a:latin typeface="Calibri" panose="020F0502020204030204" pitchFamily="34" charset="0"/>
                <a:cs typeface="Adobe Devanagari" panose="02040503050201020203" pitchFamily="18" charset="0"/>
              </a:rPr>
              <a:t>.</a:t>
            </a:r>
          </a:p>
          <a:p>
            <a:pPr lvl="1">
              <a:buClr>
                <a:srgbClr val="002B62"/>
              </a:buClr>
            </a:pPr>
            <a:r>
              <a:rPr lang="en-GB" sz="1100" dirty="0" smtClean="0">
                <a:solidFill>
                  <a:srgbClr val="000000"/>
                </a:solidFill>
                <a:latin typeface="Calibri" panose="020F0502020204030204" pitchFamily="34" charset="0"/>
                <a:cs typeface="Adobe Devanagari" panose="02040503050201020203" pitchFamily="18" charset="0"/>
              </a:rPr>
              <a:t>Call </a:t>
            </a:r>
            <a:r>
              <a:rPr lang="en-GB" sz="1100" dirty="0">
                <a:solidFill>
                  <a:srgbClr val="000000"/>
                </a:solidFill>
                <a:latin typeface="Calibri" panose="020F0502020204030204" pitchFamily="34" charset="0"/>
                <a:cs typeface="Adobe Devanagari" panose="02040503050201020203" pitchFamily="18" charset="0"/>
              </a:rPr>
              <a:t>Rate Alarm </a:t>
            </a:r>
            <a:r>
              <a:rPr lang="en-GB" sz="1100" dirty="0" smtClean="0">
                <a:solidFill>
                  <a:srgbClr val="000000"/>
                </a:solidFill>
                <a:latin typeface="Calibri" panose="020F0502020204030204" pitchFamily="34" charset="0"/>
                <a:cs typeface="Adobe Devanagari" panose="02040503050201020203" pitchFamily="18" charset="0"/>
              </a:rPr>
              <a:t>- will </a:t>
            </a:r>
            <a:r>
              <a:rPr lang="en-GB" sz="1100" dirty="0">
                <a:solidFill>
                  <a:srgbClr val="000000"/>
                </a:solidFill>
                <a:latin typeface="Calibri" panose="020F0502020204030204" pitchFamily="34" charset="0"/>
                <a:cs typeface="Adobe Devanagari" panose="02040503050201020203" pitchFamily="18" charset="0"/>
              </a:rPr>
              <a:t>notify you </a:t>
            </a:r>
            <a:r>
              <a:rPr lang="en-GB" sz="1100" dirty="0" smtClean="0">
                <a:solidFill>
                  <a:srgbClr val="000000"/>
                </a:solidFill>
                <a:latin typeface="Calibri" panose="020F0502020204030204" pitchFamily="34" charset="0"/>
                <a:cs typeface="Adobe Devanagari" panose="02040503050201020203" pitchFamily="18" charset="0"/>
              </a:rPr>
              <a:t>if </a:t>
            </a:r>
            <a:r>
              <a:rPr lang="en-GB" sz="1100" dirty="0">
                <a:solidFill>
                  <a:srgbClr val="000000"/>
                </a:solidFill>
                <a:latin typeface="Calibri" panose="020F0502020204030204" pitchFamily="34" charset="0"/>
                <a:cs typeface="Adobe Devanagari" panose="02040503050201020203" pitchFamily="18" charset="0"/>
              </a:rPr>
              <a:t>the number of incoming, abandoned or outgoing call rate over the last hour goes under or over a certain </a:t>
            </a:r>
            <a:r>
              <a:rPr lang="en-GB" sz="1100" dirty="0" smtClean="0">
                <a:solidFill>
                  <a:srgbClr val="000000"/>
                </a:solidFill>
                <a:latin typeface="Calibri" panose="020F0502020204030204" pitchFamily="34" charset="0"/>
                <a:cs typeface="Adobe Devanagari" panose="02040503050201020203" pitchFamily="18" charset="0"/>
              </a:rPr>
              <a:t>amount, example:</a:t>
            </a:r>
          </a:p>
          <a:p>
            <a:pPr lvl="3">
              <a:buClr>
                <a:srgbClr val="002B62"/>
              </a:buClr>
              <a:buFont typeface="Arial" panose="020B0604020202020204" pitchFamily="34" charset="0"/>
              <a:buChar char="•"/>
            </a:pPr>
            <a:r>
              <a:rPr lang="en-GB" sz="900" dirty="0" smtClean="0">
                <a:solidFill>
                  <a:srgbClr val="000000"/>
                </a:solidFill>
                <a:latin typeface="Calibri" panose="020F0502020204030204" pitchFamily="34" charset="0"/>
                <a:cs typeface="Adobe Devanagari" panose="02040503050201020203" pitchFamily="18" charset="0"/>
              </a:rPr>
              <a:t>Over </a:t>
            </a:r>
            <a:r>
              <a:rPr lang="en-GB" sz="900" dirty="0">
                <a:solidFill>
                  <a:srgbClr val="000000"/>
                </a:solidFill>
                <a:latin typeface="Calibri" panose="020F0502020204030204" pitchFamily="34" charset="0"/>
                <a:cs typeface="Adobe Devanagari" panose="02040503050201020203" pitchFamily="18" charset="0"/>
              </a:rPr>
              <a:t>20 abandoned calls in the last hour.</a:t>
            </a:r>
          </a:p>
          <a:p>
            <a:pPr lvl="3">
              <a:buClr>
                <a:srgbClr val="002B62"/>
              </a:buClr>
              <a:buFont typeface="Arial" panose="020B0604020202020204" pitchFamily="34" charset="0"/>
              <a:buChar char="•"/>
            </a:pPr>
            <a:r>
              <a:rPr lang="en-GB" sz="900" dirty="0" smtClean="0">
                <a:solidFill>
                  <a:srgbClr val="000000"/>
                </a:solidFill>
                <a:latin typeface="Calibri" panose="020F0502020204030204" pitchFamily="34" charset="0"/>
                <a:cs typeface="Adobe Devanagari" panose="02040503050201020203" pitchFamily="18" charset="0"/>
              </a:rPr>
              <a:t>Under </a:t>
            </a:r>
            <a:r>
              <a:rPr lang="en-GB" sz="900" dirty="0">
                <a:solidFill>
                  <a:srgbClr val="000000"/>
                </a:solidFill>
                <a:latin typeface="Calibri" panose="020F0502020204030204" pitchFamily="34" charset="0"/>
                <a:cs typeface="Adobe Devanagari" panose="02040503050201020203" pitchFamily="18" charset="0"/>
              </a:rPr>
              <a:t>100 outgoing calls per hour.</a:t>
            </a:r>
          </a:p>
          <a:p>
            <a:pPr lvl="3">
              <a:buClr>
                <a:srgbClr val="002B62"/>
              </a:buClr>
              <a:buFont typeface="Arial" panose="020B0604020202020204" pitchFamily="34" charset="0"/>
              <a:buChar char="•"/>
            </a:pPr>
            <a:r>
              <a:rPr lang="en-GB" sz="900" dirty="0" smtClean="0">
                <a:solidFill>
                  <a:srgbClr val="000000"/>
                </a:solidFill>
                <a:latin typeface="Calibri" panose="020F0502020204030204" pitchFamily="34" charset="0"/>
                <a:cs typeface="Adobe Devanagari" panose="02040503050201020203" pitchFamily="18" charset="0"/>
              </a:rPr>
              <a:t>Over </a:t>
            </a:r>
            <a:r>
              <a:rPr lang="en-GB" sz="900" dirty="0">
                <a:solidFill>
                  <a:srgbClr val="000000"/>
                </a:solidFill>
                <a:latin typeface="Calibri" panose="020F0502020204030204" pitchFamily="34" charset="0"/>
                <a:cs typeface="Adobe Devanagari" panose="02040503050201020203" pitchFamily="18" charset="0"/>
              </a:rPr>
              <a:t>50 incoming calls per hour</a:t>
            </a:r>
            <a:r>
              <a:rPr lang="en-GB" sz="900" dirty="0" smtClean="0">
                <a:solidFill>
                  <a:srgbClr val="000000"/>
                </a:solidFill>
                <a:latin typeface="Calibri" panose="020F0502020204030204" pitchFamily="34" charset="0"/>
                <a:cs typeface="Adobe Devanagari" panose="02040503050201020203" pitchFamily="18" charset="0"/>
              </a:rPr>
              <a:t>.</a:t>
            </a:r>
          </a:p>
          <a:p>
            <a:pPr lvl="3">
              <a:buClr>
                <a:srgbClr val="002B62"/>
              </a:buClr>
              <a:buFont typeface="Arial" panose="020B0604020202020204" pitchFamily="34" charset="0"/>
              <a:buChar char="•"/>
            </a:pPr>
            <a:endParaRPr lang="en-GB" sz="900" dirty="0">
              <a:solidFill>
                <a:srgbClr val="000000"/>
              </a:solidFill>
              <a:latin typeface="Calibri" panose="020F0502020204030204" pitchFamily="34" charset="0"/>
              <a:cs typeface="Adobe Devanagari" panose="02040503050201020203" pitchFamily="18" charset="0"/>
            </a:endParaRPr>
          </a:p>
          <a:p>
            <a:pPr marL="0" indent="0">
              <a:buClr>
                <a:srgbClr val="002B62"/>
              </a:buClr>
              <a:buNone/>
            </a:pPr>
            <a:r>
              <a:rPr lang="en-GB" sz="1500" dirty="0" smtClean="0">
                <a:solidFill>
                  <a:srgbClr val="000000"/>
                </a:solidFill>
                <a:latin typeface="Calibri" panose="020F0502020204030204" pitchFamily="34" charset="0"/>
                <a:cs typeface="Adobe Devanagari" panose="02040503050201020203" pitchFamily="18" charset="0"/>
              </a:rPr>
              <a:t>Alarms </a:t>
            </a:r>
            <a:r>
              <a:rPr lang="en-GB" sz="1500" dirty="0">
                <a:solidFill>
                  <a:srgbClr val="000000"/>
                </a:solidFill>
                <a:latin typeface="Calibri" panose="020F0502020204030204" pitchFamily="34" charset="0"/>
                <a:cs typeface="Adobe Devanagari" panose="02040503050201020203" pitchFamily="18" charset="0"/>
              </a:rPr>
              <a:t>are sent to the </a:t>
            </a:r>
            <a:r>
              <a:rPr lang="en-GB" sz="1500" dirty="0" err="1">
                <a:solidFill>
                  <a:srgbClr val="000000"/>
                </a:solidFill>
                <a:latin typeface="Calibri" panose="020F0502020204030204" pitchFamily="34" charset="0"/>
                <a:cs typeface="Adobe Devanagari" panose="02040503050201020203" pitchFamily="18" charset="0"/>
              </a:rPr>
              <a:t>MyCalls</a:t>
            </a:r>
            <a:r>
              <a:rPr lang="en-GB" sz="1500" dirty="0">
                <a:solidFill>
                  <a:srgbClr val="000000"/>
                </a:solidFill>
                <a:latin typeface="Calibri" panose="020F0502020204030204" pitchFamily="34" charset="0"/>
                <a:cs typeface="Adobe Devanagari" panose="02040503050201020203" pitchFamily="18" charset="0"/>
              </a:rPr>
              <a:t> application or can be sent as SMS messages.</a:t>
            </a:r>
          </a:p>
          <a:p>
            <a:pPr>
              <a:buClr>
                <a:srgbClr val="002B62"/>
              </a:buClr>
            </a:pPr>
            <a:endParaRPr lang="en-GB" sz="1500" dirty="0" smtClean="0">
              <a:solidFill>
                <a:srgbClr val="000000"/>
              </a:solidFill>
              <a:latin typeface="Calibri" panose="020F0502020204030204" pitchFamily="34" charset="0"/>
              <a:cs typeface="Adobe Devanagari" panose="02040503050201020203" pitchFamily="18" charset="0"/>
            </a:endParaRPr>
          </a:p>
          <a:p>
            <a:pPr marL="0" indent="0">
              <a:buClr>
                <a:srgbClr val="002B62"/>
              </a:buClr>
              <a:buNone/>
            </a:pPr>
            <a:endParaRPr lang="en-GB" sz="1500" dirty="0" smtClean="0">
              <a:solidFill>
                <a:srgbClr val="000000"/>
              </a:solidFill>
              <a:latin typeface="Calibri" panose="020F0502020204030204" pitchFamily="34" charset="0"/>
              <a:cs typeface="Adobe Devanagari" panose="02040503050201020203" pitchFamily="18" charset="0"/>
            </a:endParaRPr>
          </a:p>
          <a:p>
            <a:pPr marL="342900" lvl="1" indent="0" eaLnBrk="0">
              <a:spcBef>
                <a:spcPts val="450"/>
              </a:spcBef>
              <a:spcAft>
                <a:spcPts val="0"/>
              </a:spcAft>
              <a:buClr>
                <a:srgbClr val="4575FD"/>
              </a:buClr>
              <a:buNone/>
              <a:defRPr/>
            </a:pPr>
            <a:endParaRPr lang="en-GB" altLang="ja-JP" sz="1200" dirty="0">
              <a:solidFill>
                <a:srgbClr val="000000">
                  <a:lumMod val="50000"/>
                  <a:lumOff val="50000"/>
                </a:srgbClr>
              </a:solidFill>
              <a:latin typeface="Calibri" panose="020F0502020204030204" pitchFamily="34" charset="0"/>
              <a:ea typeface="ＭＳ Ｐゴシック" pitchFamily="-110" charset="-128"/>
              <a:cs typeface="Adobe Devanagari" panose="02040503050201020203" pitchFamily="18" charset="0"/>
            </a:endParaRPr>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286780" y="702554"/>
            <a:ext cx="1264096" cy="1222720"/>
          </a:xfrm>
          <a:prstGeom prst="rect">
            <a:avLst/>
          </a:prstGeom>
        </p:spPr>
      </p:pic>
    </p:spTree>
    <p:extLst>
      <p:ext uri="{BB962C8B-B14F-4D97-AF65-F5344CB8AC3E}">
        <p14:creationId xmlns:p14="http://schemas.microsoft.com/office/powerpoint/2010/main" val="1022260009"/>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n-lt"/>
              </a:rPr>
              <a:t>UNIVERGE SL2100 – Security</a:t>
            </a:r>
            <a:endParaRPr lang="en-US" dirty="0">
              <a:latin typeface="+mn-lt"/>
            </a:endParaRPr>
          </a:p>
        </p:txBody>
      </p:sp>
      <p:sp>
        <p:nvSpPr>
          <p:cNvPr id="7" name="Content Placeholder 2"/>
          <p:cNvSpPr txBox="1">
            <a:spLocks/>
          </p:cNvSpPr>
          <p:nvPr/>
        </p:nvSpPr>
        <p:spPr>
          <a:xfrm>
            <a:off x="182820" y="638408"/>
            <a:ext cx="8452222" cy="3858368"/>
          </a:xfrm>
          <a:prstGeom prst="rect">
            <a:avLst/>
          </a:prstGeom>
        </p:spPr>
        <p:txBody>
          <a:bodyPr>
            <a:normAutofit/>
          </a:bodyPr>
          <a:lstStyle>
            <a:lvl1pPr marL="180000" indent="-180000" algn="l" rtl="0" eaLnBrk="1" fontAlgn="base" hangingPunct="0">
              <a:spcBef>
                <a:spcPts val="500"/>
              </a:spcBef>
              <a:spcAft>
                <a:spcPct val="0"/>
              </a:spcAft>
              <a:buClr>
                <a:schemeClr val="accent6"/>
              </a:buClr>
              <a:buFont typeface="Arial" panose="020B0604020202020204" pitchFamily="34" charset="0"/>
              <a:buChar char="▌"/>
              <a:defRPr kumimoji="1" sz="2000" b="0">
                <a:solidFill>
                  <a:schemeClr val="tx1"/>
                </a:solidFill>
                <a:latin typeface="Verdana" panose="020B0604030504040204" pitchFamily="34" charset="0"/>
                <a:ea typeface="+mn-ea"/>
                <a:cs typeface="Verdana" panose="020B0604030504040204" pitchFamily="34" charset="0"/>
              </a:defRPr>
            </a:lvl1pPr>
            <a:lvl2pPr marL="360000" indent="-180000" algn="l" rtl="0" eaLnBrk="1" fontAlgn="base" hangingPunct="0">
              <a:spcBef>
                <a:spcPts val="500"/>
              </a:spcBef>
              <a:spcAft>
                <a:spcPct val="0"/>
              </a:spcAft>
              <a:buClr>
                <a:schemeClr val="accent6"/>
              </a:buClr>
              <a:buFont typeface="Wingdings" pitchFamily="2" charset="2"/>
              <a:buChar char="l"/>
              <a:defRPr kumimoji="1" sz="1600" b="0">
                <a:solidFill>
                  <a:schemeClr val="tx1"/>
                </a:solidFill>
                <a:latin typeface="Verdana" panose="020B0604030504040204" pitchFamily="34" charset="0"/>
                <a:ea typeface="+mn-ea"/>
                <a:cs typeface="Verdana" panose="020B0604030504040204" pitchFamily="34" charset="0"/>
              </a:defRPr>
            </a:lvl2pPr>
            <a:lvl3pPr marL="468000" indent="-108000" algn="l" rtl="0" eaLnBrk="1" fontAlgn="base" hangingPunct="0">
              <a:spcBef>
                <a:spcPts val="500"/>
              </a:spcBef>
              <a:spcAft>
                <a:spcPct val="0"/>
              </a:spcAft>
              <a:buClr>
                <a:schemeClr val="accent6"/>
              </a:buClr>
              <a:buFont typeface="Arial" panose="020B0604020202020204" pitchFamily="34" charset="0"/>
              <a:buChar char="•"/>
              <a:defRPr kumimoji="1" sz="1400" b="0">
                <a:solidFill>
                  <a:schemeClr val="tx1"/>
                </a:solidFill>
                <a:latin typeface="Verdana" panose="020B0604030504040204" pitchFamily="34" charset="0"/>
                <a:ea typeface="+mn-ea"/>
                <a:cs typeface="Verdana" panose="020B0604030504040204" pitchFamily="34" charset="0"/>
              </a:defRPr>
            </a:lvl3pPr>
            <a:lvl4pPr marL="576000" indent="-108000" algn="l" rtl="0" eaLnBrk="1" fontAlgn="base" hangingPunct="0">
              <a:spcBef>
                <a:spcPts val="500"/>
              </a:spcBef>
              <a:spcAft>
                <a:spcPct val="0"/>
              </a:spcAft>
              <a:buClr>
                <a:schemeClr val="accent6"/>
              </a:buClr>
              <a:buFont typeface="Tahoma" pitchFamily="34" charset="0"/>
              <a:buChar char="–"/>
              <a:defRPr kumimoji="1" sz="1200" b="0">
                <a:solidFill>
                  <a:schemeClr val="tx1"/>
                </a:solidFill>
                <a:latin typeface="Verdana" panose="020B0604030504040204" pitchFamily="34" charset="0"/>
                <a:ea typeface="+mn-ea"/>
                <a:cs typeface="Verdana" panose="020B0604030504040204" pitchFamily="34" charset="0"/>
              </a:defRPr>
            </a:lvl4pPr>
            <a:lvl5pPr marL="735013" indent="-157163" algn="l" rtl="0" eaLnBrk="0" fontAlgn="base" hangingPunct="0">
              <a:spcBef>
                <a:spcPct val="20000"/>
              </a:spcBef>
              <a:spcAft>
                <a:spcPct val="0"/>
              </a:spcAft>
              <a:buClr>
                <a:schemeClr val="accent6"/>
              </a:buClr>
              <a:buChar char="≫"/>
              <a:defRPr kumimoji="1" sz="1200" b="1">
                <a:solidFill>
                  <a:schemeClr val="tx1"/>
                </a:solidFill>
                <a:latin typeface="+mj-lt"/>
                <a:ea typeface="+mn-ea"/>
              </a:defRPr>
            </a:lvl5pPr>
            <a:lvl6pPr marL="2514600" indent="-228600" algn="l" rtl="0" fontAlgn="base">
              <a:spcBef>
                <a:spcPct val="20000"/>
              </a:spcBef>
              <a:spcAft>
                <a:spcPct val="0"/>
              </a:spcAft>
              <a:buChar char="≫"/>
              <a:defRPr kumimoji="1" sz="2000">
                <a:solidFill>
                  <a:schemeClr val="tx1"/>
                </a:solidFill>
                <a:latin typeface="Arial" charset="0"/>
                <a:ea typeface="+mn-ea"/>
              </a:defRPr>
            </a:lvl6pPr>
            <a:lvl7pPr marL="2971800" indent="-228600" algn="l" rtl="0" fontAlgn="base">
              <a:spcBef>
                <a:spcPct val="20000"/>
              </a:spcBef>
              <a:spcAft>
                <a:spcPct val="0"/>
              </a:spcAft>
              <a:buChar char="≫"/>
              <a:defRPr kumimoji="1" sz="2000">
                <a:solidFill>
                  <a:schemeClr val="tx1"/>
                </a:solidFill>
                <a:latin typeface="Arial" charset="0"/>
                <a:ea typeface="+mn-ea"/>
              </a:defRPr>
            </a:lvl7pPr>
            <a:lvl8pPr marL="3429000" indent="-228600" algn="l" rtl="0" fontAlgn="base">
              <a:spcBef>
                <a:spcPct val="20000"/>
              </a:spcBef>
              <a:spcAft>
                <a:spcPct val="0"/>
              </a:spcAft>
              <a:buChar char="≫"/>
              <a:defRPr kumimoji="1" sz="2000">
                <a:solidFill>
                  <a:schemeClr val="tx1"/>
                </a:solidFill>
                <a:latin typeface="Arial" charset="0"/>
                <a:ea typeface="+mn-ea"/>
              </a:defRPr>
            </a:lvl8pPr>
            <a:lvl9pPr marL="3886200" indent="-228600" algn="l" rtl="0" fontAlgn="base">
              <a:spcBef>
                <a:spcPct val="20000"/>
              </a:spcBef>
              <a:spcAft>
                <a:spcPct val="0"/>
              </a:spcAft>
              <a:buChar char="≫"/>
              <a:defRPr kumimoji="1" sz="2000">
                <a:solidFill>
                  <a:schemeClr val="tx1"/>
                </a:solidFill>
                <a:latin typeface="Arial" charset="0"/>
                <a:ea typeface="+mn-ea"/>
              </a:defRPr>
            </a:lvl9pPr>
          </a:lstStyle>
          <a:p>
            <a:pPr>
              <a:buClr>
                <a:srgbClr val="002B62"/>
              </a:buClr>
            </a:pPr>
            <a:r>
              <a:rPr lang="en-GB" sz="1600" b="1" dirty="0" smtClean="0">
                <a:solidFill>
                  <a:srgbClr val="000000"/>
                </a:solidFill>
                <a:latin typeface="+mn-lt"/>
                <a:cs typeface="Adobe Devanagari" panose="02040503050201020203" pitchFamily="18" charset="0"/>
              </a:rPr>
              <a:t>Toll Restriction</a:t>
            </a:r>
          </a:p>
          <a:p>
            <a:pPr>
              <a:buClr>
                <a:srgbClr val="002B62"/>
              </a:buClr>
            </a:pPr>
            <a:endParaRPr lang="en-GB" sz="1500" dirty="0" smtClean="0">
              <a:solidFill>
                <a:srgbClr val="000000"/>
              </a:solidFill>
              <a:latin typeface="+mn-lt"/>
              <a:cs typeface="Adobe Devanagari" panose="02040503050201020203" pitchFamily="18" charset="0"/>
            </a:endParaRPr>
          </a:p>
          <a:p>
            <a:pPr>
              <a:buClr>
                <a:srgbClr val="002B62"/>
              </a:buClr>
            </a:pPr>
            <a:endParaRPr lang="en-GB" sz="1500" dirty="0" smtClean="0">
              <a:solidFill>
                <a:srgbClr val="000000"/>
              </a:solidFill>
              <a:latin typeface="+mn-lt"/>
              <a:cs typeface="Adobe Devanagari" panose="02040503050201020203" pitchFamily="18" charset="0"/>
            </a:endParaRPr>
          </a:p>
          <a:p>
            <a:pPr marL="0" indent="0">
              <a:buClr>
                <a:srgbClr val="002B62"/>
              </a:buClr>
              <a:buNone/>
            </a:pPr>
            <a:endParaRPr lang="en-GB" sz="1500" dirty="0" smtClean="0">
              <a:solidFill>
                <a:srgbClr val="000000"/>
              </a:solidFill>
              <a:latin typeface="+mn-lt"/>
              <a:cs typeface="Adobe Devanagari" panose="02040503050201020203" pitchFamily="18" charset="0"/>
            </a:endParaRPr>
          </a:p>
          <a:p>
            <a:pPr marL="342900" lvl="1" indent="0" eaLnBrk="0">
              <a:spcBef>
                <a:spcPts val="450"/>
              </a:spcBef>
              <a:spcAft>
                <a:spcPts val="0"/>
              </a:spcAft>
              <a:buClr>
                <a:srgbClr val="4575FD"/>
              </a:buClr>
              <a:buNone/>
              <a:defRPr/>
            </a:pPr>
            <a:endParaRPr lang="en-GB" altLang="ja-JP" sz="1200" dirty="0">
              <a:solidFill>
                <a:srgbClr val="000000">
                  <a:lumMod val="50000"/>
                  <a:lumOff val="50000"/>
                </a:srgbClr>
              </a:solidFill>
              <a:latin typeface="+mn-lt"/>
              <a:ea typeface="ＭＳ Ｐゴシック" pitchFamily="-110" charset="-128"/>
              <a:cs typeface="Adobe Devanagari" panose="02040503050201020203" pitchFamily="18" charset="0"/>
            </a:endParaRPr>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29999" y="1520596"/>
            <a:ext cx="6289752" cy="3294413"/>
          </a:xfrm>
          <a:prstGeom prst="rect">
            <a:avLst/>
          </a:prstGeom>
        </p:spPr>
      </p:pic>
      <p:sp>
        <p:nvSpPr>
          <p:cNvPr id="5" name="Rectangle 4"/>
          <p:cNvSpPr/>
          <p:nvPr/>
        </p:nvSpPr>
        <p:spPr>
          <a:xfrm>
            <a:off x="363600" y="956641"/>
            <a:ext cx="8672400" cy="646331"/>
          </a:xfrm>
          <a:prstGeom prst="rect">
            <a:avLst/>
          </a:prstGeom>
        </p:spPr>
        <p:txBody>
          <a:bodyPr wrap="square">
            <a:spAutoFit/>
          </a:bodyPr>
          <a:lstStyle/>
          <a:p>
            <a:r>
              <a:rPr lang="en-GB" sz="1200" dirty="0">
                <a:cs typeface="Arial" panose="020B0604020202020204" pitchFamily="34" charset="0"/>
              </a:rPr>
              <a:t>Quick and easy overview of all the toll restrictions for all </a:t>
            </a:r>
            <a:r>
              <a:rPr lang="en-GB" sz="1200" dirty="0" smtClean="0">
                <a:cs typeface="Arial" panose="020B0604020202020204" pitchFamily="34" charset="0"/>
              </a:rPr>
              <a:t>extensions.</a:t>
            </a:r>
          </a:p>
          <a:p>
            <a:r>
              <a:rPr lang="en-GB" sz="1200" dirty="0">
                <a:cs typeface="Arial" panose="020B0604020202020204" pitchFamily="34" charset="0"/>
              </a:rPr>
              <a:t>Even test how an outbound number </a:t>
            </a:r>
            <a:r>
              <a:rPr lang="en-GB" sz="1200" dirty="0" smtClean="0">
                <a:cs typeface="Arial" panose="020B0604020202020204" pitchFamily="34" charset="0"/>
              </a:rPr>
              <a:t>would </a:t>
            </a:r>
            <a:r>
              <a:rPr lang="en-GB" sz="1200" dirty="0">
                <a:cs typeface="Arial" panose="020B0604020202020204" pitchFamily="34" charset="0"/>
              </a:rPr>
              <a:t>be treated:</a:t>
            </a:r>
          </a:p>
          <a:p>
            <a:endParaRPr lang="en-GB" sz="1200" dirty="0">
              <a:cs typeface="Arial" panose="020B0604020202020204" pitchFamily="34" charset="0"/>
            </a:endParaRPr>
          </a:p>
        </p:txBody>
      </p:sp>
      <p:sp>
        <p:nvSpPr>
          <p:cNvPr id="3" name="Rectangular Callout 2"/>
          <p:cNvSpPr/>
          <p:nvPr/>
        </p:nvSpPr>
        <p:spPr bwMode="auto">
          <a:xfrm>
            <a:off x="4408931" y="1978813"/>
            <a:ext cx="1428750" cy="376227"/>
          </a:xfrm>
          <a:prstGeom prst="wedgeRectCallout">
            <a:avLst>
              <a:gd name="adj1" fmla="val -74099"/>
              <a:gd name="adj2" fmla="val 51025"/>
            </a:avLst>
          </a:prstGeom>
          <a:solidFill>
            <a:schemeClr val="bg1"/>
          </a:solidFill>
          <a:ln w="19050">
            <a:solidFill>
              <a:schemeClr val="tx1"/>
            </a:solidFill>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GB" sz="1000" b="0" i="0" u="none" strike="noStrike" cap="none" normalizeH="0" baseline="0" dirty="0" smtClean="0">
                <a:ln>
                  <a:noFill/>
                </a:ln>
                <a:solidFill>
                  <a:schemeClr val="tx1"/>
                </a:solidFill>
                <a:effectLst/>
                <a:ea typeface="ＭＳ Ｐゴシック" charset="-128"/>
              </a:rPr>
              <a:t>Test</a:t>
            </a:r>
            <a:r>
              <a:rPr kumimoji="1" lang="en-GB" sz="1000" b="0" i="0" u="none" strike="noStrike" cap="none" normalizeH="0" dirty="0" smtClean="0">
                <a:ln>
                  <a:noFill/>
                </a:ln>
                <a:solidFill>
                  <a:schemeClr val="tx1"/>
                </a:solidFill>
                <a:effectLst/>
                <a:ea typeface="ＭＳ Ｐゴシック" charset="-128"/>
              </a:rPr>
              <a:t> the Toll Restriction via </a:t>
            </a:r>
            <a:r>
              <a:rPr kumimoji="1" lang="en-GB" sz="1000" b="0" i="0" u="none" strike="noStrike" cap="none" normalizeH="0" dirty="0" err="1" smtClean="0">
                <a:ln>
                  <a:noFill/>
                </a:ln>
                <a:solidFill>
                  <a:schemeClr val="tx1"/>
                </a:solidFill>
                <a:effectLst/>
                <a:ea typeface="ＭＳ Ｐゴシック" charset="-128"/>
              </a:rPr>
              <a:t>PCPro</a:t>
            </a:r>
            <a:endParaRPr kumimoji="1" lang="en-GB" sz="1000" b="0" i="0" u="none" strike="noStrike" cap="none" normalizeH="0" baseline="0" dirty="0" smtClean="0">
              <a:ln>
                <a:noFill/>
              </a:ln>
              <a:solidFill>
                <a:schemeClr val="tx1"/>
              </a:solidFill>
              <a:effectLst/>
              <a:ea typeface="ＭＳ Ｐゴシック" charset="-128"/>
            </a:endParaRPr>
          </a:p>
        </p:txBody>
      </p:sp>
    </p:spTree>
    <p:extLst>
      <p:ext uri="{BB962C8B-B14F-4D97-AF65-F5344CB8AC3E}">
        <p14:creationId xmlns:p14="http://schemas.microsoft.com/office/powerpoint/2010/main" val="78849989"/>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anose="020F0502020204030204" pitchFamily="34" charset="0"/>
              </a:rPr>
              <a:t>UNIVERGE SL2100 – Encryption</a:t>
            </a:r>
            <a:endParaRPr lang="en-US" dirty="0">
              <a:latin typeface="Calibri" panose="020F0502020204030204" pitchFamily="34" charset="0"/>
            </a:endParaRPr>
          </a:p>
        </p:txBody>
      </p:sp>
      <p:sp>
        <p:nvSpPr>
          <p:cNvPr id="7" name="Content Placeholder 2"/>
          <p:cNvSpPr txBox="1">
            <a:spLocks/>
          </p:cNvSpPr>
          <p:nvPr/>
        </p:nvSpPr>
        <p:spPr>
          <a:xfrm>
            <a:off x="182820" y="638408"/>
            <a:ext cx="8452222" cy="3858368"/>
          </a:xfrm>
          <a:prstGeom prst="rect">
            <a:avLst/>
          </a:prstGeom>
        </p:spPr>
        <p:txBody>
          <a:bodyPr>
            <a:normAutofit/>
          </a:bodyPr>
          <a:lstStyle>
            <a:lvl1pPr marL="180000" indent="-180000" algn="l" rtl="0" eaLnBrk="1" fontAlgn="base" hangingPunct="0">
              <a:spcBef>
                <a:spcPts val="500"/>
              </a:spcBef>
              <a:spcAft>
                <a:spcPct val="0"/>
              </a:spcAft>
              <a:buClr>
                <a:schemeClr val="accent6"/>
              </a:buClr>
              <a:buFont typeface="Arial" panose="020B0604020202020204" pitchFamily="34" charset="0"/>
              <a:buChar char="▌"/>
              <a:defRPr kumimoji="1" sz="2000" b="0">
                <a:solidFill>
                  <a:schemeClr val="tx1"/>
                </a:solidFill>
                <a:latin typeface="Verdana" panose="020B0604030504040204" pitchFamily="34" charset="0"/>
                <a:ea typeface="+mn-ea"/>
                <a:cs typeface="Verdana" panose="020B0604030504040204" pitchFamily="34" charset="0"/>
              </a:defRPr>
            </a:lvl1pPr>
            <a:lvl2pPr marL="360000" indent="-180000" algn="l" rtl="0" eaLnBrk="1" fontAlgn="base" hangingPunct="0">
              <a:spcBef>
                <a:spcPts val="500"/>
              </a:spcBef>
              <a:spcAft>
                <a:spcPct val="0"/>
              </a:spcAft>
              <a:buClr>
                <a:schemeClr val="accent6"/>
              </a:buClr>
              <a:buFont typeface="Wingdings" pitchFamily="2" charset="2"/>
              <a:buChar char="l"/>
              <a:defRPr kumimoji="1" sz="1600" b="0">
                <a:solidFill>
                  <a:schemeClr val="tx1"/>
                </a:solidFill>
                <a:latin typeface="Verdana" panose="020B0604030504040204" pitchFamily="34" charset="0"/>
                <a:ea typeface="+mn-ea"/>
                <a:cs typeface="Verdana" panose="020B0604030504040204" pitchFamily="34" charset="0"/>
              </a:defRPr>
            </a:lvl2pPr>
            <a:lvl3pPr marL="468000" indent="-108000" algn="l" rtl="0" eaLnBrk="1" fontAlgn="base" hangingPunct="0">
              <a:spcBef>
                <a:spcPts val="500"/>
              </a:spcBef>
              <a:spcAft>
                <a:spcPct val="0"/>
              </a:spcAft>
              <a:buClr>
                <a:schemeClr val="accent6"/>
              </a:buClr>
              <a:buFont typeface="Arial" panose="020B0604020202020204" pitchFamily="34" charset="0"/>
              <a:buChar char="•"/>
              <a:defRPr kumimoji="1" sz="1400" b="0">
                <a:solidFill>
                  <a:schemeClr val="tx1"/>
                </a:solidFill>
                <a:latin typeface="Verdana" panose="020B0604030504040204" pitchFamily="34" charset="0"/>
                <a:ea typeface="+mn-ea"/>
                <a:cs typeface="Verdana" panose="020B0604030504040204" pitchFamily="34" charset="0"/>
              </a:defRPr>
            </a:lvl3pPr>
            <a:lvl4pPr marL="576000" indent="-108000" algn="l" rtl="0" eaLnBrk="1" fontAlgn="base" hangingPunct="0">
              <a:spcBef>
                <a:spcPts val="500"/>
              </a:spcBef>
              <a:spcAft>
                <a:spcPct val="0"/>
              </a:spcAft>
              <a:buClr>
                <a:schemeClr val="accent6"/>
              </a:buClr>
              <a:buFont typeface="Tahoma" pitchFamily="34" charset="0"/>
              <a:buChar char="–"/>
              <a:defRPr kumimoji="1" sz="1200" b="0">
                <a:solidFill>
                  <a:schemeClr val="tx1"/>
                </a:solidFill>
                <a:latin typeface="Verdana" panose="020B0604030504040204" pitchFamily="34" charset="0"/>
                <a:ea typeface="+mn-ea"/>
                <a:cs typeface="Verdana" panose="020B0604030504040204" pitchFamily="34" charset="0"/>
              </a:defRPr>
            </a:lvl4pPr>
            <a:lvl5pPr marL="735013" indent="-157163" algn="l" rtl="0" eaLnBrk="0" fontAlgn="base" hangingPunct="0">
              <a:spcBef>
                <a:spcPct val="20000"/>
              </a:spcBef>
              <a:spcAft>
                <a:spcPct val="0"/>
              </a:spcAft>
              <a:buClr>
                <a:schemeClr val="accent6"/>
              </a:buClr>
              <a:buChar char="≫"/>
              <a:defRPr kumimoji="1" sz="1200" b="1">
                <a:solidFill>
                  <a:schemeClr val="tx1"/>
                </a:solidFill>
                <a:latin typeface="+mj-lt"/>
                <a:ea typeface="+mn-ea"/>
              </a:defRPr>
            </a:lvl5pPr>
            <a:lvl6pPr marL="2514600" indent="-228600" algn="l" rtl="0" fontAlgn="base">
              <a:spcBef>
                <a:spcPct val="20000"/>
              </a:spcBef>
              <a:spcAft>
                <a:spcPct val="0"/>
              </a:spcAft>
              <a:buChar char="≫"/>
              <a:defRPr kumimoji="1" sz="2000">
                <a:solidFill>
                  <a:schemeClr val="tx1"/>
                </a:solidFill>
                <a:latin typeface="Arial" charset="0"/>
                <a:ea typeface="+mn-ea"/>
              </a:defRPr>
            </a:lvl6pPr>
            <a:lvl7pPr marL="2971800" indent="-228600" algn="l" rtl="0" fontAlgn="base">
              <a:spcBef>
                <a:spcPct val="20000"/>
              </a:spcBef>
              <a:spcAft>
                <a:spcPct val="0"/>
              </a:spcAft>
              <a:buChar char="≫"/>
              <a:defRPr kumimoji="1" sz="2000">
                <a:solidFill>
                  <a:schemeClr val="tx1"/>
                </a:solidFill>
                <a:latin typeface="Arial" charset="0"/>
                <a:ea typeface="+mn-ea"/>
              </a:defRPr>
            </a:lvl7pPr>
            <a:lvl8pPr marL="3429000" indent="-228600" algn="l" rtl="0" fontAlgn="base">
              <a:spcBef>
                <a:spcPct val="20000"/>
              </a:spcBef>
              <a:spcAft>
                <a:spcPct val="0"/>
              </a:spcAft>
              <a:buChar char="≫"/>
              <a:defRPr kumimoji="1" sz="2000">
                <a:solidFill>
                  <a:schemeClr val="tx1"/>
                </a:solidFill>
                <a:latin typeface="Arial" charset="0"/>
                <a:ea typeface="+mn-ea"/>
              </a:defRPr>
            </a:lvl8pPr>
            <a:lvl9pPr marL="3886200" indent="-228600" algn="l" rtl="0" fontAlgn="base">
              <a:spcBef>
                <a:spcPct val="20000"/>
              </a:spcBef>
              <a:spcAft>
                <a:spcPct val="0"/>
              </a:spcAft>
              <a:buChar char="≫"/>
              <a:defRPr kumimoji="1" sz="2000">
                <a:solidFill>
                  <a:schemeClr val="tx1"/>
                </a:solidFill>
                <a:latin typeface="Arial" charset="0"/>
                <a:ea typeface="+mn-ea"/>
              </a:defRPr>
            </a:lvl9pPr>
          </a:lstStyle>
          <a:p>
            <a:pPr>
              <a:buClr>
                <a:srgbClr val="002B62"/>
              </a:buClr>
            </a:pPr>
            <a:r>
              <a:rPr lang="en-GB" sz="1600" b="1" dirty="0" smtClean="0">
                <a:solidFill>
                  <a:srgbClr val="000000"/>
                </a:solidFill>
                <a:latin typeface="Calibri" panose="020F0502020204030204" pitchFamily="34" charset="0"/>
                <a:cs typeface="Adobe Devanagari" panose="02040503050201020203" pitchFamily="18" charset="0"/>
              </a:rPr>
              <a:t>Encryption</a:t>
            </a:r>
          </a:p>
          <a:p>
            <a:pPr lvl="1">
              <a:buClr>
                <a:srgbClr val="002B62"/>
              </a:buClr>
            </a:pPr>
            <a:r>
              <a:rPr lang="en-GB" sz="1400" dirty="0" smtClean="0">
                <a:solidFill>
                  <a:srgbClr val="000000"/>
                </a:solidFill>
                <a:latin typeface="Calibri" panose="020F0502020204030204" pitchFamily="34" charset="0"/>
                <a:cs typeface="Adobe Devanagari" panose="02040503050201020203" pitchFamily="18" charset="0"/>
              </a:rPr>
              <a:t>TLS SIP Trunks and Extensions </a:t>
            </a:r>
          </a:p>
          <a:p>
            <a:pPr lvl="2">
              <a:buClr>
                <a:srgbClr val="002B62"/>
              </a:buClr>
            </a:pPr>
            <a:r>
              <a:rPr lang="en-GB" sz="1200" dirty="0" smtClean="0">
                <a:solidFill>
                  <a:srgbClr val="000000"/>
                </a:solidFill>
                <a:latin typeface="Calibri" panose="020F0502020204030204" pitchFamily="34" charset="0"/>
                <a:cs typeface="Adobe Devanagari" panose="02040503050201020203" pitchFamily="18" charset="0"/>
              </a:rPr>
              <a:t>(TLS for Standard SIP Extensions added SL2100 R1.8 Main Software release) </a:t>
            </a:r>
          </a:p>
          <a:p>
            <a:pPr lvl="1">
              <a:buClr>
                <a:srgbClr val="002B62"/>
              </a:buClr>
            </a:pPr>
            <a:r>
              <a:rPr lang="en-GB" sz="1400" dirty="0" err="1" smtClean="0">
                <a:solidFill>
                  <a:srgbClr val="000000"/>
                </a:solidFill>
                <a:latin typeface="Calibri" panose="020F0502020204030204" pitchFamily="34" charset="0"/>
                <a:cs typeface="Adobe Devanagari" panose="02040503050201020203" pitchFamily="18" charset="0"/>
              </a:rPr>
              <a:t>sRTP</a:t>
            </a:r>
            <a:endParaRPr lang="en-GB" sz="1400" dirty="0" smtClean="0">
              <a:solidFill>
                <a:srgbClr val="000000"/>
              </a:solidFill>
              <a:latin typeface="Calibri" panose="020F0502020204030204" pitchFamily="34" charset="0"/>
              <a:cs typeface="Adobe Devanagari" panose="02040503050201020203" pitchFamily="18" charset="0"/>
            </a:endParaRPr>
          </a:p>
          <a:p>
            <a:pPr lvl="1">
              <a:buClr>
                <a:srgbClr val="002B62"/>
              </a:buClr>
            </a:pPr>
            <a:r>
              <a:rPr lang="en-GB" sz="1400" dirty="0">
                <a:solidFill>
                  <a:srgbClr val="000000"/>
                </a:solidFill>
                <a:latin typeface="Calibri" panose="020F0502020204030204" pitchFamily="34" charset="0"/>
                <a:cs typeface="Adobe Devanagari" panose="02040503050201020203" pitchFamily="18" charset="0"/>
              </a:rPr>
              <a:t>NEC SIP </a:t>
            </a:r>
            <a:r>
              <a:rPr lang="en-GB" sz="1400" dirty="0" smtClean="0">
                <a:solidFill>
                  <a:srgbClr val="000000"/>
                </a:solidFill>
                <a:latin typeface="Calibri" panose="020F0502020204030204" pitchFamily="34" charset="0"/>
                <a:cs typeface="Adobe Devanagari" panose="02040503050201020203" pitchFamily="18" charset="0"/>
              </a:rPr>
              <a:t>Extensions</a:t>
            </a:r>
          </a:p>
          <a:p>
            <a:pPr lvl="2">
              <a:buClr>
                <a:srgbClr val="002B62"/>
              </a:buClr>
            </a:pPr>
            <a:r>
              <a:rPr lang="en-GB" sz="1200" dirty="0" smtClean="0">
                <a:solidFill>
                  <a:srgbClr val="000000"/>
                </a:solidFill>
                <a:latin typeface="Calibri" panose="020F0502020204030204" pitchFamily="34" charset="0"/>
                <a:cs typeface="Adobe Devanagari" panose="02040503050201020203" pitchFamily="18" charset="0"/>
              </a:rPr>
              <a:t>(TLS </a:t>
            </a:r>
            <a:r>
              <a:rPr lang="en-GB" sz="1200" dirty="0">
                <a:solidFill>
                  <a:srgbClr val="000000"/>
                </a:solidFill>
                <a:latin typeface="Calibri" panose="020F0502020204030204" pitchFamily="34" charset="0"/>
                <a:cs typeface="Adobe Devanagari" panose="02040503050201020203" pitchFamily="18" charset="0"/>
              </a:rPr>
              <a:t>for Standard SIP Extensions added SL2100 R1.8 Main Software release) </a:t>
            </a:r>
          </a:p>
          <a:p>
            <a:pPr marL="360000" lvl="2" indent="0">
              <a:buClr>
                <a:srgbClr val="002B62"/>
              </a:buClr>
              <a:buNone/>
            </a:pPr>
            <a:endParaRPr lang="en-GB" sz="1200" dirty="0">
              <a:solidFill>
                <a:srgbClr val="000000"/>
              </a:solidFill>
              <a:latin typeface="Calibri" panose="020F0502020204030204" pitchFamily="34" charset="0"/>
              <a:cs typeface="Adobe Devanagari" panose="02040503050201020203" pitchFamily="18" charset="0"/>
            </a:endParaRPr>
          </a:p>
          <a:p>
            <a:pPr>
              <a:buClr>
                <a:srgbClr val="002B62"/>
              </a:buClr>
            </a:pPr>
            <a:endParaRPr lang="en-GB" sz="1500" dirty="0" smtClean="0">
              <a:solidFill>
                <a:srgbClr val="000000"/>
              </a:solidFill>
              <a:latin typeface="Calibri" panose="020F0502020204030204" pitchFamily="34" charset="0"/>
              <a:cs typeface="Adobe Devanagari" panose="02040503050201020203" pitchFamily="18" charset="0"/>
            </a:endParaRPr>
          </a:p>
          <a:p>
            <a:pPr marL="0" indent="0">
              <a:buClr>
                <a:srgbClr val="002B62"/>
              </a:buClr>
              <a:buNone/>
            </a:pPr>
            <a:endParaRPr lang="en-GB" sz="1500" dirty="0" smtClean="0">
              <a:solidFill>
                <a:srgbClr val="000000"/>
              </a:solidFill>
              <a:latin typeface="Calibri" panose="020F0502020204030204" pitchFamily="34" charset="0"/>
              <a:cs typeface="Adobe Devanagari" panose="02040503050201020203" pitchFamily="18" charset="0"/>
            </a:endParaRPr>
          </a:p>
          <a:p>
            <a:pPr marL="342900" lvl="1" indent="0" eaLnBrk="0">
              <a:spcBef>
                <a:spcPts val="450"/>
              </a:spcBef>
              <a:spcAft>
                <a:spcPts val="0"/>
              </a:spcAft>
              <a:buClr>
                <a:srgbClr val="4575FD"/>
              </a:buClr>
              <a:buNone/>
              <a:defRPr/>
            </a:pPr>
            <a:endParaRPr lang="en-GB" altLang="ja-JP" sz="1200" dirty="0">
              <a:solidFill>
                <a:srgbClr val="000000">
                  <a:lumMod val="50000"/>
                  <a:lumOff val="50000"/>
                </a:srgbClr>
              </a:solidFill>
              <a:latin typeface="Calibri" panose="020F0502020204030204" pitchFamily="34" charset="0"/>
              <a:ea typeface="ＭＳ Ｐゴシック" pitchFamily="-110" charset="-128"/>
              <a:cs typeface="Adobe Devanagari" panose="02040503050201020203" pitchFamily="18" charset="0"/>
            </a:endParaRPr>
          </a:p>
        </p:txBody>
      </p:sp>
      <p:grpSp>
        <p:nvGrpSpPr>
          <p:cNvPr id="26" name="Group 25"/>
          <p:cNvGrpSpPr/>
          <p:nvPr/>
        </p:nvGrpSpPr>
        <p:grpSpPr>
          <a:xfrm>
            <a:off x="5797219" y="2199685"/>
            <a:ext cx="2837823" cy="2451761"/>
            <a:chOff x="5378898" y="1464009"/>
            <a:chExt cx="2837823" cy="2451761"/>
          </a:xfrm>
        </p:grpSpPr>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589453" y="1464009"/>
              <a:ext cx="1676400" cy="493776"/>
            </a:xfrm>
            <a:prstGeom prst="rect">
              <a:avLst/>
            </a:prstGeom>
          </p:spPr>
        </p:pic>
        <p:cxnSp>
          <p:nvCxnSpPr>
            <p:cNvPr id="8" name="Straight Connector 7"/>
            <p:cNvCxnSpPr/>
            <p:nvPr/>
          </p:nvCxnSpPr>
          <p:spPr bwMode="auto">
            <a:xfrm>
              <a:off x="5408579" y="2334638"/>
              <a:ext cx="2509736" cy="0"/>
            </a:xfrm>
            <a:prstGeom prst="line">
              <a:avLst/>
            </a:prstGeom>
            <a:solidFill>
              <a:schemeClr val="bg1"/>
            </a:solidFill>
            <a:ln w="28575" cap="flat" cmpd="sng" algn="ctr">
              <a:solidFill>
                <a:schemeClr val="accent4">
                  <a:lumMod val="60000"/>
                  <a:lumOff val="4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cxnSp>
        <p:cxnSp>
          <p:nvCxnSpPr>
            <p:cNvPr id="9" name="Straight Connector 8"/>
            <p:cNvCxnSpPr/>
            <p:nvPr/>
          </p:nvCxnSpPr>
          <p:spPr bwMode="auto">
            <a:xfrm flipV="1">
              <a:off x="5813898" y="1788232"/>
              <a:ext cx="0" cy="546406"/>
            </a:xfrm>
            <a:prstGeom prst="line">
              <a:avLst/>
            </a:prstGeom>
            <a:solidFill>
              <a:schemeClr val="bg1"/>
            </a:solidFill>
            <a:ln w="28575" cap="flat" cmpd="sng" algn="ctr">
              <a:solidFill>
                <a:schemeClr val="accent4">
                  <a:lumMod val="60000"/>
                  <a:lumOff val="4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cxnSp>
        <p:cxnSp>
          <p:nvCxnSpPr>
            <p:cNvPr id="12" name="Straight Connector 11"/>
            <p:cNvCxnSpPr/>
            <p:nvPr/>
          </p:nvCxnSpPr>
          <p:spPr bwMode="auto">
            <a:xfrm flipV="1">
              <a:off x="7474085" y="2334638"/>
              <a:ext cx="0" cy="546406"/>
            </a:xfrm>
            <a:prstGeom prst="line">
              <a:avLst/>
            </a:prstGeom>
            <a:solidFill>
              <a:schemeClr val="bg1"/>
            </a:solidFill>
            <a:ln w="28575" cap="flat" cmpd="sng" algn="ctr">
              <a:solidFill>
                <a:schemeClr val="accent4">
                  <a:lumMod val="60000"/>
                  <a:lumOff val="4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cxnSp>
        <p:pic>
          <p:nvPicPr>
            <p:cNvPr id="13" name="Picture 12"/>
            <p:cNvPicPr>
              <a:picLocks noChangeAspect="1"/>
            </p:cNvPicPr>
            <p:nvPr/>
          </p:nvPicPr>
          <p:blipFill>
            <a:blip r:embed="rId3"/>
            <a:stretch>
              <a:fillRect/>
            </a:stretch>
          </p:blipFill>
          <p:spPr>
            <a:xfrm>
              <a:off x="7064510" y="2915645"/>
              <a:ext cx="819150" cy="1000125"/>
            </a:xfrm>
            <a:prstGeom prst="rect">
              <a:avLst/>
            </a:prstGeom>
          </p:spPr>
        </p:pic>
        <p:sp>
          <p:nvSpPr>
            <p:cNvPr id="15" name="Rectangular Callout 14"/>
            <p:cNvSpPr/>
            <p:nvPr/>
          </p:nvSpPr>
          <p:spPr bwMode="auto">
            <a:xfrm>
              <a:off x="5589453" y="2989185"/>
              <a:ext cx="1322750" cy="516035"/>
            </a:xfrm>
            <a:prstGeom prst="wedgeRectCallout">
              <a:avLst>
                <a:gd name="adj1" fmla="val -5389"/>
                <a:gd name="adj2" fmla="val -114697"/>
              </a:avLst>
            </a:prstGeom>
            <a:noFill/>
            <a:ln w="19050">
              <a:solidFill>
                <a:schemeClr val="tx1"/>
              </a:solidFill>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GB" sz="1800" b="0" i="0" u="none" strike="noStrike" cap="none" normalizeH="0" baseline="0" dirty="0" smtClean="0">
                  <a:ln>
                    <a:noFill/>
                  </a:ln>
                  <a:solidFill>
                    <a:schemeClr val="tx1"/>
                  </a:solidFill>
                  <a:effectLst/>
                  <a:latin typeface="Arial" charset="0"/>
                  <a:ea typeface="ＭＳ Ｐゴシック" charset="-128"/>
                </a:rPr>
                <a:t>TLS</a:t>
              </a:r>
            </a:p>
          </p:txBody>
        </p:sp>
        <p:pic>
          <p:nvPicPr>
            <p:cNvPr id="14" name="Picture 13"/>
            <p:cNvPicPr>
              <a:picLocks noChangeAspect="1"/>
            </p:cNvPicPr>
            <p:nvPr/>
          </p:nvPicPr>
          <p:blipFill>
            <a:blip r:embed="rId4"/>
            <a:stretch>
              <a:fillRect/>
            </a:stretch>
          </p:blipFill>
          <p:spPr>
            <a:xfrm>
              <a:off x="5407833" y="3090638"/>
              <a:ext cx="390525" cy="533400"/>
            </a:xfrm>
            <a:prstGeom prst="rect">
              <a:avLst/>
            </a:prstGeom>
          </p:spPr>
        </p:pic>
        <p:cxnSp>
          <p:nvCxnSpPr>
            <p:cNvPr id="17" name="Elbow Connector 16"/>
            <p:cNvCxnSpPr/>
            <p:nvPr/>
          </p:nvCxnSpPr>
          <p:spPr bwMode="auto">
            <a:xfrm rot="16200000" flipH="1">
              <a:off x="6482911" y="1360470"/>
              <a:ext cx="828000" cy="1728000"/>
            </a:xfrm>
            <a:prstGeom prst="bentConnector3">
              <a:avLst>
                <a:gd name="adj1" fmla="val 50000"/>
              </a:avLst>
            </a:prstGeom>
            <a:solidFill>
              <a:schemeClr val="bg1"/>
            </a:solidFill>
            <a:ln w="1905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cxnSp>
        <p:cxnSp>
          <p:nvCxnSpPr>
            <p:cNvPr id="24" name="Elbow Connector 23"/>
            <p:cNvCxnSpPr/>
            <p:nvPr/>
          </p:nvCxnSpPr>
          <p:spPr bwMode="auto">
            <a:xfrm rot="16200000" flipH="1">
              <a:off x="6343333" y="1413131"/>
              <a:ext cx="828000" cy="1728000"/>
            </a:xfrm>
            <a:prstGeom prst="bentConnector3">
              <a:avLst>
                <a:gd name="adj1" fmla="val 50000"/>
              </a:avLst>
            </a:prstGeom>
            <a:solidFill>
              <a:schemeClr val="bg1"/>
            </a:solidFill>
            <a:ln w="19050" cap="flat" cmpd="sng" algn="ctr">
              <a:solidFill>
                <a:schemeClr val="tx1"/>
              </a:solidFill>
              <a:prstDash val="solid"/>
              <a:round/>
              <a:headEnd type="triangle" w="med" len="med"/>
              <a:tailEnd type="none"/>
            </a:ln>
            <a:effectLst/>
            <a:extLs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cxnSp>
        <p:sp>
          <p:nvSpPr>
            <p:cNvPr id="25" name="Oval 24"/>
            <p:cNvSpPr/>
            <p:nvPr/>
          </p:nvSpPr>
          <p:spPr bwMode="auto">
            <a:xfrm>
              <a:off x="5378898" y="1810469"/>
              <a:ext cx="2837823" cy="1070575"/>
            </a:xfrm>
            <a:prstGeom prst="ellipse">
              <a:avLst/>
            </a:prstGeom>
            <a:solidFill>
              <a:schemeClr val="bg1">
                <a:lumMod val="65000"/>
                <a:alpha val="24000"/>
              </a:schemeClr>
            </a:solidFill>
            <a:ln w="19050">
              <a:solidFill>
                <a:srgbClr val="FFC000"/>
              </a:solidFill>
              <a:prstDash val="sysDash"/>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n-GB" sz="1800" b="0" i="0" u="none" strike="noStrike" cap="none" normalizeH="0" baseline="0" smtClean="0">
                <a:ln>
                  <a:noFill/>
                </a:ln>
                <a:solidFill>
                  <a:schemeClr val="tx1"/>
                </a:solidFill>
                <a:effectLst/>
                <a:latin typeface="Arial" charset="0"/>
                <a:ea typeface="ＭＳ Ｐゴシック" charset="-128"/>
              </a:endParaRPr>
            </a:p>
          </p:txBody>
        </p:sp>
      </p:grpSp>
    </p:spTree>
    <p:extLst>
      <p:ext uri="{BB962C8B-B14F-4D97-AF65-F5344CB8AC3E}">
        <p14:creationId xmlns:p14="http://schemas.microsoft.com/office/powerpoint/2010/main" val="1110853761"/>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Maintenance</a:t>
            </a:r>
            <a:endParaRPr lang="en-GB" dirty="0"/>
          </a:p>
        </p:txBody>
      </p:sp>
    </p:spTree>
    <p:extLst>
      <p:ext uri="{BB962C8B-B14F-4D97-AF65-F5344CB8AC3E}">
        <p14:creationId xmlns:p14="http://schemas.microsoft.com/office/powerpoint/2010/main" val="3072935126"/>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anose="020F0502020204030204" pitchFamily="34" charset="0"/>
              </a:rPr>
              <a:t>UNIVERGE SL2100 – Maintenance</a:t>
            </a:r>
            <a:endParaRPr lang="en-US" dirty="0">
              <a:latin typeface="Calibri" panose="020F0502020204030204" pitchFamily="34" charset="0"/>
            </a:endParaRPr>
          </a:p>
        </p:txBody>
      </p:sp>
      <p:sp>
        <p:nvSpPr>
          <p:cNvPr id="7" name="Content Placeholder 2"/>
          <p:cNvSpPr txBox="1">
            <a:spLocks/>
          </p:cNvSpPr>
          <p:nvPr/>
        </p:nvSpPr>
        <p:spPr>
          <a:xfrm>
            <a:off x="182820" y="638408"/>
            <a:ext cx="8452222" cy="3858368"/>
          </a:xfrm>
          <a:prstGeom prst="rect">
            <a:avLst/>
          </a:prstGeom>
        </p:spPr>
        <p:txBody>
          <a:bodyPr>
            <a:normAutofit/>
          </a:bodyPr>
          <a:lstStyle>
            <a:lvl1pPr marL="180000" indent="-180000" algn="l" rtl="0" eaLnBrk="1" fontAlgn="base" hangingPunct="0">
              <a:spcBef>
                <a:spcPts val="500"/>
              </a:spcBef>
              <a:spcAft>
                <a:spcPct val="0"/>
              </a:spcAft>
              <a:buClr>
                <a:schemeClr val="accent6"/>
              </a:buClr>
              <a:buFont typeface="Arial" panose="020B0604020202020204" pitchFamily="34" charset="0"/>
              <a:buChar char="▌"/>
              <a:defRPr kumimoji="1" sz="2000" b="0">
                <a:solidFill>
                  <a:schemeClr val="tx1"/>
                </a:solidFill>
                <a:latin typeface="Verdana" panose="020B0604030504040204" pitchFamily="34" charset="0"/>
                <a:ea typeface="+mn-ea"/>
                <a:cs typeface="Verdana" panose="020B0604030504040204" pitchFamily="34" charset="0"/>
              </a:defRPr>
            </a:lvl1pPr>
            <a:lvl2pPr marL="360000" indent="-180000" algn="l" rtl="0" eaLnBrk="1" fontAlgn="base" hangingPunct="0">
              <a:spcBef>
                <a:spcPts val="500"/>
              </a:spcBef>
              <a:spcAft>
                <a:spcPct val="0"/>
              </a:spcAft>
              <a:buClr>
                <a:schemeClr val="accent6"/>
              </a:buClr>
              <a:buFont typeface="Wingdings" pitchFamily="2" charset="2"/>
              <a:buChar char="l"/>
              <a:defRPr kumimoji="1" sz="1600" b="0">
                <a:solidFill>
                  <a:schemeClr val="tx1"/>
                </a:solidFill>
                <a:latin typeface="Verdana" panose="020B0604030504040204" pitchFamily="34" charset="0"/>
                <a:ea typeface="+mn-ea"/>
                <a:cs typeface="Verdana" panose="020B0604030504040204" pitchFamily="34" charset="0"/>
              </a:defRPr>
            </a:lvl2pPr>
            <a:lvl3pPr marL="468000" indent="-108000" algn="l" rtl="0" eaLnBrk="1" fontAlgn="base" hangingPunct="0">
              <a:spcBef>
                <a:spcPts val="500"/>
              </a:spcBef>
              <a:spcAft>
                <a:spcPct val="0"/>
              </a:spcAft>
              <a:buClr>
                <a:schemeClr val="accent6"/>
              </a:buClr>
              <a:buFont typeface="Arial" panose="020B0604020202020204" pitchFamily="34" charset="0"/>
              <a:buChar char="•"/>
              <a:defRPr kumimoji="1" sz="1400" b="0">
                <a:solidFill>
                  <a:schemeClr val="tx1"/>
                </a:solidFill>
                <a:latin typeface="Verdana" panose="020B0604030504040204" pitchFamily="34" charset="0"/>
                <a:ea typeface="+mn-ea"/>
                <a:cs typeface="Verdana" panose="020B0604030504040204" pitchFamily="34" charset="0"/>
              </a:defRPr>
            </a:lvl3pPr>
            <a:lvl4pPr marL="576000" indent="-108000" algn="l" rtl="0" eaLnBrk="1" fontAlgn="base" hangingPunct="0">
              <a:spcBef>
                <a:spcPts val="500"/>
              </a:spcBef>
              <a:spcAft>
                <a:spcPct val="0"/>
              </a:spcAft>
              <a:buClr>
                <a:schemeClr val="accent6"/>
              </a:buClr>
              <a:buFont typeface="Tahoma" pitchFamily="34" charset="0"/>
              <a:buChar char="–"/>
              <a:defRPr kumimoji="1" sz="1200" b="0">
                <a:solidFill>
                  <a:schemeClr val="tx1"/>
                </a:solidFill>
                <a:latin typeface="Verdana" panose="020B0604030504040204" pitchFamily="34" charset="0"/>
                <a:ea typeface="+mn-ea"/>
                <a:cs typeface="Verdana" panose="020B0604030504040204" pitchFamily="34" charset="0"/>
              </a:defRPr>
            </a:lvl4pPr>
            <a:lvl5pPr marL="735013" indent="-157163" algn="l" rtl="0" eaLnBrk="0" fontAlgn="base" hangingPunct="0">
              <a:spcBef>
                <a:spcPct val="20000"/>
              </a:spcBef>
              <a:spcAft>
                <a:spcPct val="0"/>
              </a:spcAft>
              <a:buClr>
                <a:schemeClr val="accent6"/>
              </a:buClr>
              <a:buChar char="≫"/>
              <a:defRPr kumimoji="1" sz="1200" b="1">
                <a:solidFill>
                  <a:schemeClr val="tx1"/>
                </a:solidFill>
                <a:latin typeface="+mj-lt"/>
                <a:ea typeface="+mn-ea"/>
              </a:defRPr>
            </a:lvl5pPr>
            <a:lvl6pPr marL="2514600" indent="-228600" algn="l" rtl="0" fontAlgn="base">
              <a:spcBef>
                <a:spcPct val="20000"/>
              </a:spcBef>
              <a:spcAft>
                <a:spcPct val="0"/>
              </a:spcAft>
              <a:buChar char="≫"/>
              <a:defRPr kumimoji="1" sz="2000">
                <a:solidFill>
                  <a:schemeClr val="tx1"/>
                </a:solidFill>
                <a:latin typeface="Arial" charset="0"/>
                <a:ea typeface="+mn-ea"/>
              </a:defRPr>
            </a:lvl6pPr>
            <a:lvl7pPr marL="2971800" indent="-228600" algn="l" rtl="0" fontAlgn="base">
              <a:spcBef>
                <a:spcPct val="20000"/>
              </a:spcBef>
              <a:spcAft>
                <a:spcPct val="0"/>
              </a:spcAft>
              <a:buChar char="≫"/>
              <a:defRPr kumimoji="1" sz="2000">
                <a:solidFill>
                  <a:schemeClr val="tx1"/>
                </a:solidFill>
                <a:latin typeface="Arial" charset="0"/>
                <a:ea typeface="+mn-ea"/>
              </a:defRPr>
            </a:lvl7pPr>
            <a:lvl8pPr marL="3429000" indent="-228600" algn="l" rtl="0" fontAlgn="base">
              <a:spcBef>
                <a:spcPct val="20000"/>
              </a:spcBef>
              <a:spcAft>
                <a:spcPct val="0"/>
              </a:spcAft>
              <a:buChar char="≫"/>
              <a:defRPr kumimoji="1" sz="2000">
                <a:solidFill>
                  <a:schemeClr val="tx1"/>
                </a:solidFill>
                <a:latin typeface="Arial" charset="0"/>
                <a:ea typeface="+mn-ea"/>
              </a:defRPr>
            </a:lvl8pPr>
            <a:lvl9pPr marL="3886200" indent="-228600" algn="l" rtl="0" fontAlgn="base">
              <a:spcBef>
                <a:spcPct val="20000"/>
              </a:spcBef>
              <a:spcAft>
                <a:spcPct val="0"/>
              </a:spcAft>
              <a:buChar char="≫"/>
              <a:defRPr kumimoji="1" sz="2000">
                <a:solidFill>
                  <a:schemeClr val="tx1"/>
                </a:solidFill>
                <a:latin typeface="Arial" charset="0"/>
                <a:ea typeface="+mn-ea"/>
              </a:defRPr>
            </a:lvl9pPr>
          </a:lstStyle>
          <a:p>
            <a:pPr>
              <a:buClr>
                <a:srgbClr val="002B62"/>
              </a:buClr>
            </a:pPr>
            <a:r>
              <a:rPr lang="en-GB" sz="1600" b="1" dirty="0" err="1" smtClean="0">
                <a:solidFill>
                  <a:srgbClr val="000000"/>
                </a:solidFill>
                <a:latin typeface="Calibri" panose="020F0502020204030204" pitchFamily="34" charset="0"/>
                <a:cs typeface="Adobe Devanagari" panose="02040503050201020203" pitchFamily="18" charset="0"/>
              </a:rPr>
              <a:t>PcPro</a:t>
            </a:r>
            <a:endParaRPr lang="en-GB" sz="1600" b="1" dirty="0" smtClean="0">
              <a:solidFill>
                <a:srgbClr val="000000"/>
              </a:solidFill>
              <a:latin typeface="Calibri" panose="020F0502020204030204" pitchFamily="34" charset="0"/>
              <a:cs typeface="Adobe Devanagari" panose="02040503050201020203" pitchFamily="18" charset="0"/>
            </a:endParaRPr>
          </a:p>
          <a:p>
            <a:pPr lvl="1">
              <a:buClr>
                <a:srgbClr val="002B62"/>
              </a:buClr>
            </a:pPr>
            <a:r>
              <a:rPr lang="en-GB" sz="1400" dirty="0" smtClean="0">
                <a:solidFill>
                  <a:srgbClr val="000000"/>
                </a:solidFill>
                <a:latin typeface="Calibri" panose="020F0502020204030204" pitchFamily="34" charset="0"/>
                <a:cs typeface="Adobe Devanagari" panose="02040503050201020203" pitchFamily="18" charset="0"/>
              </a:rPr>
              <a:t>Application allowing enhanced programming functionality with ease</a:t>
            </a:r>
          </a:p>
          <a:p>
            <a:pPr lvl="1">
              <a:buClr>
                <a:srgbClr val="002B62"/>
              </a:buClr>
            </a:pPr>
            <a:r>
              <a:rPr lang="en-GB" sz="1400" dirty="0" smtClean="0">
                <a:solidFill>
                  <a:srgbClr val="000000"/>
                </a:solidFill>
                <a:latin typeface="Calibri" panose="020F0502020204030204" pitchFamily="34" charset="0"/>
                <a:cs typeface="Adobe Devanagari" panose="02040503050201020203" pitchFamily="18" charset="0"/>
              </a:rPr>
              <a:t>Allow offline programming so can build up a site configuration anywhere, anytime</a:t>
            </a:r>
          </a:p>
          <a:p>
            <a:pPr lvl="1">
              <a:buClr>
                <a:srgbClr val="002B62"/>
              </a:buClr>
            </a:pPr>
            <a:r>
              <a:rPr lang="en-GB" sz="1400" dirty="0" smtClean="0">
                <a:solidFill>
                  <a:srgbClr val="000000"/>
                </a:solidFill>
                <a:latin typeface="Calibri" panose="020F0502020204030204" pitchFamily="34" charset="0"/>
                <a:cs typeface="Adobe Devanagari" panose="02040503050201020203" pitchFamily="18" charset="0"/>
              </a:rPr>
              <a:t>Configuration backup and upload to another system</a:t>
            </a:r>
          </a:p>
          <a:p>
            <a:pPr lvl="1">
              <a:buClr>
                <a:srgbClr val="002B62"/>
              </a:buClr>
            </a:pPr>
            <a:r>
              <a:rPr lang="en-GB" sz="1400" dirty="0" smtClean="0">
                <a:solidFill>
                  <a:srgbClr val="000000"/>
                </a:solidFill>
                <a:latin typeface="Calibri" panose="020F0502020204030204" pitchFamily="34" charset="0"/>
                <a:cs typeface="Adobe Devanagari" panose="02040503050201020203" pitchFamily="18" charset="0"/>
              </a:rPr>
              <a:t>Initial Setup wizard for quick installation of the system</a:t>
            </a:r>
          </a:p>
          <a:p>
            <a:pPr marL="342900" lvl="1" indent="0" eaLnBrk="0">
              <a:spcBef>
                <a:spcPts val="450"/>
              </a:spcBef>
              <a:spcAft>
                <a:spcPts val="0"/>
              </a:spcAft>
              <a:buClr>
                <a:srgbClr val="4575FD"/>
              </a:buClr>
              <a:buNone/>
              <a:defRPr/>
            </a:pPr>
            <a:endParaRPr lang="en-GB" altLang="ja-JP" sz="1200" dirty="0">
              <a:solidFill>
                <a:srgbClr val="000000">
                  <a:lumMod val="50000"/>
                  <a:lumOff val="50000"/>
                </a:srgbClr>
              </a:solidFill>
              <a:latin typeface="Calibri" panose="020F0502020204030204" pitchFamily="34" charset="0"/>
              <a:ea typeface="ＭＳ Ｐゴシック" pitchFamily="-110" charset="-128"/>
              <a:cs typeface="Adobe Devanagari" panose="02040503050201020203" pitchFamily="18" charset="0"/>
            </a:endParaRPr>
          </a:p>
        </p:txBody>
      </p:sp>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33734" y="2250836"/>
            <a:ext cx="4337780" cy="2606028"/>
          </a:xfrm>
          <a:prstGeom prst="rect">
            <a:avLst/>
          </a:prstGeom>
        </p:spPr>
      </p:pic>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732670" y="2205040"/>
            <a:ext cx="5230843" cy="2651824"/>
          </a:xfrm>
          <a:prstGeom prst="rect">
            <a:avLst/>
          </a:prstGeom>
        </p:spPr>
      </p:pic>
    </p:spTree>
    <p:extLst>
      <p:ext uri="{BB962C8B-B14F-4D97-AF65-F5344CB8AC3E}">
        <p14:creationId xmlns:p14="http://schemas.microsoft.com/office/powerpoint/2010/main" val="1147745715"/>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anose="020F0502020204030204" pitchFamily="34" charset="0"/>
              </a:rPr>
              <a:t>UNIVERGE SL2100 – Maintenance</a:t>
            </a:r>
            <a:endParaRPr lang="en-US" dirty="0">
              <a:latin typeface="Calibri" panose="020F0502020204030204" pitchFamily="34" charset="0"/>
            </a:endParaRPr>
          </a:p>
        </p:txBody>
      </p:sp>
      <p:sp>
        <p:nvSpPr>
          <p:cNvPr id="7" name="Content Placeholder 2"/>
          <p:cNvSpPr txBox="1">
            <a:spLocks/>
          </p:cNvSpPr>
          <p:nvPr/>
        </p:nvSpPr>
        <p:spPr>
          <a:xfrm>
            <a:off x="182820" y="638408"/>
            <a:ext cx="8452222" cy="3858368"/>
          </a:xfrm>
          <a:prstGeom prst="rect">
            <a:avLst/>
          </a:prstGeom>
        </p:spPr>
        <p:txBody>
          <a:bodyPr>
            <a:normAutofit/>
          </a:bodyPr>
          <a:lstStyle>
            <a:lvl1pPr marL="180000" indent="-180000" algn="l" rtl="0" eaLnBrk="1" fontAlgn="base" hangingPunct="0">
              <a:spcBef>
                <a:spcPts val="500"/>
              </a:spcBef>
              <a:spcAft>
                <a:spcPct val="0"/>
              </a:spcAft>
              <a:buClr>
                <a:schemeClr val="accent6"/>
              </a:buClr>
              <a:buFont typeface="Arial" panose="020B0604020202020204" pitchFamily="34" charset="0"/>
              <a:buChar char="▌"/>
              <a:defRPr kumimoji="1" sz="2000" b="0">
                <a:solidFill>
                  <a:schemeClr val="tx1"/>
                </a:solidFill>
                <a:latin typeface="Verdana" panose="020B0604030504040204" pitchFamily="34" charset="0"/>
                <a:ea typeface="+mn-ea"/>
                <a:cs typeface="Verdana" panose="020B0604030504040204" pitchFamily="34" charset="0"/>
              </a:defRPr>
            </a:lvl1pPr>
            <a:lvl2pPr marL="360000" indent="-180000" algn="l" rtl="0" eaLnBrk="1" fontAlgn="base" hangingPunct="0">
              <a:spcBef>
                <a:spcPts val="500"/>
              </a:spcBef>
              <a:spcAft>
                <a:spcPct val="0"/>
              </a:spcAft>
              <a:buClr>
                <a:schemeClr val="accent6"/>
              </a:buClr>
              <a:buFont typeface="Wingdings" pitchFamily="2" charset="2"/>
              <a:buChar char="l"/>
              <a:defRPr kumimoji="1" sz="1600" b="0">
                <a:solidFill>
                  <a:schemeClr val="tx1"/>
                </a:solidFill>
                <a:latin typeface="Verdana" panose="020B0604030504040204" pitchFamily="34" charset="0"/>
                <a:ea typeface="+mn-ea"/>
                <a:cs typeface="Verdana" panose="020B0604030504040204" pitchFamily="34" charset="0"/>
              </a:defRPr>
            </a:lvl2pPr>
            <a:lvl3pPr marL="468000" indent="-108000" algn="l" rtl="0" eaLnBrk="1" fontAlgn="base" hangingPunct="0">
              <a:spcBef>
                <a:spcPts val="500"/>
              </a:spcBef>
              <a:spcAft>
                <a:spcPct val="0"/>
              </a:spcAft>
              <a:buClr>
                <a:schemeClr val="accent6"/>
              </a:buClr>
              <a:buFont typeface="Arial" panose="020B0604020202020204" pitchFamily="34" charset="0"/>
              <a:buChar char="•"/>
              <a:defRPr kumimoji="1" sz="1400" b="0">
                <a:solidFill>
                  <a:schemeClr val="tx1"/>
                </a:solidFill>
                <a:latin typeface="Verdana" panose="020B0604030504040204" pitchFamily="34" charset="0"/>
                <a:ea typeface="+mn-ea"/>
                <a:cs typeface="Verdana" panose="020B0604030504040204" pitchFamily="34" charset="0"/>
              </a:defRPr>
            </a:lvl3pPr>
            <a:lvl4pPr marL="576000" indent="-108000" algn="l" rtl="0" eaLnBrk="1" fontAlgn="base" hangingPunct="0">
              <a:spcBef>
                <a:spcPts val="500"/>
              </a:spcBef>
              <a:spcAft>
                <a:spcPct val="0"/>
              </a:spcAft>
              <a:buClr>
                <a:schemeClr val="accent6"/>
              </a:buClr>
              <a:buFont typeface="Tahoma" pitchFamily="34" charset="0"/>
              <a:buChar char="–"/>
              <a:defRPr kumimoji="1" sz="1200" b="0">
                <a:solidFill>
                  <a:schemeClr val="tx1"/>
                </a:solidFill>
                <a:latin typeface="Verdana" panose="020B0604030504040204" pitchFamily="34" charset="0"/>
                <a:ea typeface="+mn-ea"/>
                <a:cs typeface="Verdana" panose="020B0604030504040204" pitchFamily="34" charset="0"/>
              </a:defRPr>
            </a:lvl4pPr>
            <a:lvl5pPr marL="735013" indent="-157163" algn="l" rtl="0" eaLnBrk="0" fontAlgn="base" hangingPunct="0">
              <a:spcBef>
                <a:spcPct val="20000"/>
              </a:spcBef>
              <a:spcAft>
                <a:spcPct val="0"/>
              </a:spcAft>
              <a:buClr>
                <a:schemeClr val="accent6"/>
              </a:buClr>
              <a:buChar char="≫"/>
              <a:defRPr kumimoji="1" sz="1200" b="1">
                <a:solidFill>
                  <a:schemeClr val="tx1"/>
                </a:solidFill>
                <a:latin typeface="+mj-lt"/>
                <a:ea typeface="+mn-ea"/>
              </a:defRPr>
            </a:lvl5pPr>
            <a:lvl6pPr marL="2514600" indent="-228600" algn="l" rtl="0" fontAlgn="base">
              <a:spcBef>
                <a:spcPct val="20000"/>
              </a:spcBef>
              <a:spcAft>
                <a:spcPct val="0"/>
              </a:spcAft>
              <a:buChar char="≫"/>
              <a:defRPr kumimoji="1" sz="2000">
                <a:solidFill>
                  <a:schemeClr val="tx1"/>
                </a:solidFill>
                <a:latin typeface="Arial" charset="0"/>
                <a:ea typeface="+mn-ea"/>
              </a:defRPr>
            </a:lvl6pPr>
            <a:lvl7pPr marL="2971800" indent="-228600" algn="l" rtl="0" fontAlgn="base">
              <a:spcBef>
                <a:spcPct val="20000"/>
              </a:spcBef>
              <a:spcAft>
                <a:spcPct val="0"/>
              </a:spcAft>
              <a:buChar char="≫"/>
              <a:defRPr kumimoji="1" sz="2000">
                <a:solidFill>
                  <a:schemeClr val="tx1"/>
                </a:solidFill>
                <a:latin typeface="Arial" charset="0"/>
                <a:ea typeface="+mn-ea"/>
              </a:defRPr>
            </a:lvl7pPr>
            <a:lvl8pPr marL="3429000" indent="-228600" algn="l" rtl="0" fontAlgn="base">
              <a:spcBef>
                <a:spcPct val="20000"/>
              </a:spcBef>
              <a:spcAft>
                <a:spcPct val="0"/>
              </a:spcAft>
              <a:buChar char="≫"/>
              <a:defRPr kumimoji="1" sz="2000">
                <a:solidFill>
                  <a:schemeClr val="tx1"/>
                </a:solidFill>
                <a:latin typeface="Arial" charset="0"/>
                <a:ea typeface="+mn-ea"/>
              </a:defRPr>
            </a:lvl8pPr>
            <a:lvl9pPr marL="3886200" indent="-228600" algn="l" rtl="0" fontAlgn="base">
              <a:spcBef>
                <a:spcPct val="20000"/>
              </a:spcBef>
              <a:spcAft>
                <a:spcPct val="0"/>
              </a:spcAft>
              <a:buChar char="≫"/>
              <a:defRPr kumimoji="1" sz="2000">
                <a:solidFill>
                  <a:schemeClr val="tx1"/>
                </a:solidFill>
                <a:latin typeface="Arial" charset="0"/>
                <a:ea typeface="+mn-ea"/>
              </a:defRPr>
            </a:lvl9pPr>
          </a:lstStyle>
          <a:p>
            <a:pPr>
              <a:buClr>
                <a:srgbClr val="002B62"/>
              </a:buClr>
            </a:pPr>
            <a:r>
              <a:rPr lang="en-GB" sz="1600" b="1" dirty="0" err="1" smtClean="0">
                <a:solidFill>
                  <a:srgbClr val="000000"/>
                </a:solidFill>
                <a:latin typeface="Calibri" panose="020F0502020204030204" pitchFamily="34" charset="0"/>
                <a:cs typeface="Adobe Devanagari" panose="02040503050201020203" pitchFamily="18" charset="0"/>
              </a:rPr>
              <a:t>WebPro</a:t>
            </a:r>
            <a:endParaRPr lang="en-GB" sz="1600" b="1" dirty="0" smtClean="0">
              <a:solidFill>
                <a:srgbClr val="000000"/>
              </a:solidFill>
              <a:latin typeface="Calibri" panose="020F0502020204030204" pitchFamily="34" charset="0"/>
              <a:cs typeface="Adobe Devanagari" panose="02040503050201020203" pitchFamily="18" charset="0"/>
            </a:endParaRPr>
          </a:p>
          <a:p>
            <a:pPr marL="0" indent="0">
              <a:buClr>
                <a:srgbClr val="002B62"/>
              </a:buClr>
              <a:buNone/>
            </a:pPr>
            <a:endParaRPr lang="en-GB" sz="1600" b="1" dirty="0">
              <a:solidFill>
                <a:srgbClr val="000000"/>
              </a:solidFill>
              <a:latin typeface="Calibri" panose="020F0502020204030204" pitchFamily="34" charset="0"/>
              <a:cs typeface="Adobe Devanagari" panose="02040503050201020203" pitchFamily="18" charset="0"/>
            </a:endParaRPr>
          </a:p>
          <a:p>
            <a:pPr marL="0" indent="0">
              <a:buClr>
                <a:srgbClr val="002B62"/>
              </a:buClr>
              <a:buNone/>
            </a:pPr>
            <a:r>
              <a:rPr lang="en-GB" sz="1600" b="1" dirty="0" smtClean="0">
                <a:solidFill>
                  <a:srgbClr val="000000"/>
                </a:solidFill>
                <a:latin typeface="Calibri" panose="020F0502020204030204" pitchFamily="34" charset="0"/>
                <a:cs typeface="Adobe Devanagari" panose="02040503050201020203" pitchFamily="18" charset="0"/>
              </a:rPr>
              <a:t>	</a:t>
            </a:r>
          </a:p>
          <a:p>
            <a:pPr>
              <a:buClr>
                <a:srgbClr val="002B62"/>
              </a:buClr>
            </a:pPr>
            <a:endParaRPr lang="en-GB" sz="1500" dirty="0" smtClean="0">
              <a:solidFill>
                <a:srgbClr val="000000"/>
              </a:solidFill>
              <a:latin typeface="Calibri" panose="020F0502020204030204" pitchFamily="34" charset="0"/>
              <a:cs typeface="Adobe Devanagari" panose="02040503050201020203" pitchFamily="18" charset="0"/>
            </a:endParaRPr>
          </a:p>
          <a:p>
            <a:pPr>
              <a:buClr>
                <a:srgbClr val="002B62"/>
              </a:buClr>
            </a:pPr>
            <a:endParaRPr lang="en-GB" sz="1500" dirty="0">
              <a:solidFill>
                <a:srgbClr val="000000"/>
              </a:solidFill>
              <a:latin typeface="Calibri" panose="020F0502020204030204" pitchFamily="34" charset="0"/>
              <a:cs typeface="Adobe Devanagari" panose="02040503050201020203" pitchFamily="18" charset="0"/>
            </a:endParaRPr>
          </a:p>
          <a:p>
            <a:pPr>
              <a:buClr>
                <a:srgbClr val="002B62"/>
              </a:buClr>
            </a:pPr>
            <a:endParaRPr lang="en-GB" sz="1500" dirty="0" smtClean="0">
              <a:solidFill>
                <a:srgbClr val="000000"/>
              </a:solidFill>
              <a:latin typeface="Calibri" panose="020F0502020204030204" pitchFamily="34" charset="0"/>
              <a:cs typeface="Adobe Devanagari" panose="02040503050201020203" pitchFamily="18" charset="0"/>
            </a:endParaRPr>
          </a:p>
          <a:p>
            <a:pPr>
              <a:buClr>
                <a:srgbClr val="002B62"/>
              </a:buClr>
            </a:pPr>
            <a:endParaRPr lang="en-GB" sz="1500" dirty="0">
              <a:solidFill>
                <a:srgbClr val="000000"/>
              </a:solidFill>
              <a:latin typeface="Calibri" panose="020F0502020204030204" pitchFamily="34" charset="0"/>
              <a:cs typeface="Adobe Devanagari" panose="02040503050201020203" pitchFamily="18" charset="0"/>
            </a:endParaRPr>
          </a:p>
          <a:p>
            <a:pPr>
              <a:buClr>
                <a:srgbClr val="002B62"/>
              </a:buClr>
            </a:pPr>
            <a:endParaRPr lang="en-GB" sz="1500" dirty="0" smtClean="0">
              <a:solidFill>
                <a:srgbClr val="000000"/>
              </a:solidFill>
              <a:latin typeface="Calibri" panose="020F0502020204030204" pitchFamily="34" charset="0"/>
              <a:cs typeface="Adobe Devanagari" panose="02040503050201020203" pitchFamily="18" charset="0"/>
            </a:endParaRPr>
          </a:p>
          <a:p>
            <a:pPr>
              <a:buClr>
                <a:srgbClr val="002B62"/>
              </a:buClr>
            </a:pPr>
            <a:endParaRPr lang="en-GB" sz="1500" dirty="0">
              <a:solidFill>
                <a:srgbClr val="000000"/>
              </a:solidFill>
              <a:latin typeface="Calibri" panose="020F0502020204030204" pitchFamily="34" charset="0"/>
              <a:cs typeface="Adobe Devanagari" panose="02040503050201020203" pitchFamily="18" charset="0"/>
            </a:endParaRPr>
          </a:p>
          <a:p>
            <a:pPr>
              <a:buClr>
                <a:srgbClr val="002B62"/>
              </a:buClr>
            </a:pPr>
            <a:r>
              <a:rPr lang="en-GB" sz="1600" b="1" dirty="0" err="1" smtClean="0">
                <a:solidFill>
                  <a:srgbClr val="000000"/>
                </a:solidFill>
                <a:latin typeface="Calibri" panose="020F0502020204030204" pitchFamily="34" charset="0"/>
                <a:cs typeface="Adobe Devanagari" panose="02040503050201020203" pitchFamily="18" charset="0"/>
              </a:rPr>
              <a:t>UserPro</a:t>
            </a:r>
            <a:endParaRPr lang="en-GB" sz="1600" b="1" dirty="0" smtClean="0">
              <a:solidFill>
                <a:srgbClr val="000000"/>
              </a:solidFill>
              <a:latin typeface="Calibri" panose="020F0502020204030204" pitchFamily="34" charset="0"/>
              <a:cs typeface="Adobe Devanagari" panose="02040503050201020203" pitchFamily="18" charset="0"/>
            </a:endParaRPr>
          </a:p>
          <a:p>
            <a:pPr>
              <a:buClr>
                <a:srgbClr val="002B62"/>
              </a:buClr>
            </a:pPr>
            <a:endParaRPr lang="en-GB" sz="1500" dirty="0" smtClean="0">
              <a:solidFill>
                <a:srgbClr val="000000"/>
              </a:solidFill>
              <a:latin typeface="Calibri" panose="020F0502020204030204" pitchFamily="34" charset="0"/>
              <a:cs typeface="Adobe Devanagari" panose="02040503050201020203" pitchFamily="18" charset="0"/>
            </a:endParaRPr>
          </a:p>
          <a:p>
            <a:pPr marL="0" indent="0">
              <a:buClr>
                <a:srgbClr val="002B62"/>
              </a:buClr>
              <a:buNone/>
            </a:pPr>
            <a:endParaRPr lang="en-GB" sz="1500" dirty="0" smtClean="0">
              <a:solidFill>
                <a:srgbClr val="000000"/>
              </a:solidFill>
              <a:latin typeface="Calibri" panose="020F0502020204030204" pitchFamily="34" charset="0"/>
              <a:cs typeface="Adobe Devanagari" panose="02040503050201020203" pitchFamily="18" charset="0"/>
            </a:endParaRPr>
          </a:p>
          <a:p>
            <a:pPr marL="342900" lvl="1" indent="0" eaLnBrk="0">
              <a:spcBef>
                <a:spcPts val="450"/>
              </a:spcBef>
              <a:spcAft>
                <a:spcPts val="0"/>
              </a:spcAft>
              <a:buClr>
                <a:srgbClr val="4575FD"/>
              </a:buClr>
              <a:buNone/>
              <a:defRPr/>
            </a:pPr>
            <a:endParaRPr lang="en-GB" altLang="ja-JP" sz="1200" dirty="0">
              <a:solidFill>
                <a:srgbClr val="000000">
                  <a:lumMod val="50000"/>
                  <a:lumOff val="50000"/>
                </a:srgbClr>
              </a:solidFill>
              <a:latin typeface="Calibri" panose="020F0502020204030204" pitchFamily="34" charset="0"/>
              <a:ea typeface="ＭＳ Ｐゴシック" pitchFamily="-110" charset="-128"/>
              <a:cs typeface="Adobe Devanagari" panose="02040503050201020203" pitchFamily="18" charset="0"/>
            </a:endParaRPr>
          </a:p>
        </p:txBody>
      </p:sp>
      <p:pic>
        <p:nvPicPr>
          <p:cNvPr id="5122" name="Picture 2" descr="http://4.bp.blogspot.com/-FNopqwr6mmg/VNKRrMqt_pI/AAAAAAAAARo/GF0eaisPXeQ/s1600/Function%2BKey%2Bassignment.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629752" y="3105380"/>
            <a:ext cx="2464057" cy="1441033"/>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Image result for SV9100 wEBPRO"/>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434869" y="811235"/>
            <a:ext cx="2853824" cy="184606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511800" y="1239282"/>
            <a:ext cx="2324100" cy="738664"/>
          </a:xfrm>
          <a:prstGeom prst="rect">
            <a:avLst/>
          </a:prstGeom>
          <a:noFill/>
        </p:spPr>
        <p:txBody>
          <a:bodyPr wrap="square" rtlCol="0">
            <a:spAutoFit/>
          </a:bodyPr>
          <a:lstStyle/>
          <a:p>
            <a:r>
              <a:rPr lang="en-GB" sz="1400" dirty="0" smtClean="0"/>
              <a:t>Make changes to the system configuration via Web browser</a:t>
            </a:r>
            <a:endParaRPr lang="en-GB" sz="1400" dirty="0"/>
          </a:p>
        </p:txBody>
      </p:sp>
      <p:sp>
        <p:nvSpPr>
          <p:cNvPr id="8" name="TextBox 7"/>
          <p:cNvSpPr txBox="1"/>
          <p:nvPr/>
        </p:nvSpPr>
        <p:spPr>
          <a:xfrm>
            <a:off x="5511800" y="3456564"/>
            <a:ext cx="2324100" cy="738664"/>
          </a:xfrm>
          <a:prstGeom prst="rect">
            <a:avLst/>
          </a:prstGeom>
          <a:noFill/>
        </p:spPr>
        <p:txBody>
          <a:bodyPr wrap="square" rtlCol="0">
            <a:spAutoFit/>
          </a:bodyPr>
          <a:lstStyle/>
          <a:p>
            <a:r>
              <a:rPr lang="en-GB" sz="1400" dirty="0" smtClean="0"/>
              <a:t>Make changes to a user configuration via Web browser</a:t>
            </a:r>
            <a:endParaRPr lang="en-GB" sz="1400" dirty="0"/>
          </a:p>
        </p:txBody>
      </p:sp>
    </p:spTree>
    <p:extLst>
      <p:ext uri="{BB962C8B-B14F-4D97-AF65-F5344CB8AC3E}">
        <p14:creationId xmlns:p14="http://schemas.microsoft.com/office/powerpoint/2010/main" val="1268526528"/>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anose="020F0502020204030204" pitchFamily="34" charset="0"/>
              </a:rPr>
              <a:t>UNIVERGE SL2100 – Maintenance</a:t>
            </a:r>
            <a:endParaRPr lang="en-US" dirty="0">
              <a:latin typeface="Calibri" panose="020F0502020204030204" pitchFamily="34" charset="0"/>
            </a:endParaRPr>
          </a:p>
        </p:txBody>
      </p:sp>
      <p:sp>
        <p:nvSpPr>
          <p:cNvPr id="7" name="Content Placeholder 2"/>
          <p:cNvSpPr txBox="1">
            <a:spLocks/>
          </p:cNvSpPr>
          <p:nvPr/>
        </p:nvSpPr>
        <p:spPr>
          <a:xfrm>
            <a:off x="182820" y="638408"/>
            <a:ext cx="8452222" cy="3858368"/>
          </a:xfrm>
          <a:prstGeom prst="rect">
            <a:avLst/>
          </a:prstGeom>
        </p:spPr>
        <p:txBody>
          <a:bodyPr>
            <a:normAutofit/>
          </a:bodyPr>
          <a:lstStyle>
            <a:lvl1pPr marL="180000" indent="-180000" algn="l" rtl="0" eaLnBrk="1" fontAlgn="base" hangingPunct="0">
              <a:spcBef>
                <a:spcPts val="500"/>
              </a:spcBef>
              <a:spcAft>
                <a:spcPct val="0"/>
              </a:spcAft>
              <a:buClr>
                <a:schemeClr val="accent6"/>
              </a:buClr>
              <a:buFont typeface="Arial" panose="020B0604020202020204" pitchFamily="34" charset="0"/>
              <a:buChar char="▌"/>
              <a:defRPr kumimoji="1" sz="2000" b="0">
                <a:solidFill>
                  <a:schemeClr val="tx1"/>
                </a:solidFill>
                <a:latin typeface="Verdana" panose="020B0604030504040204" pitchFamily="34" charset="0"/>
                <a:ea typeface="+mn-ea"/>
                <a:cs typeface="Verdana" panose="020B0604030504040204" pitchFamily="34" charset="0"/>
              </a:defRPr>
            </a:lvl1pPr>
            <a:lvl2pPr marL="360000" indent="-180000" algn="l" rtl="0" eaLnBrk="1" fontAlgn="base" hangingPunct="0">
              <a:spcBef>
                <a:spcPts val="500"/>
              </a:spcBef>
              <a:spcAft>
                <a:spcPct val="0"/>
              </a:spcAft>
              <a:buClr>
                <a:schemeClr val="accent6"/>
              </a:buClr>
              <a:buFont typeface="Wingdings" pitchFamily="2" charset="2"/>
              <a:buChar char="l"/>
              <a:defRPr kumimoji="1" sz="1600" b="0">
                <a:solidFill>
                  <a:schemeClr val="tx1"/>
                </a:solidFill>
                <a:latin typeface="Verdana" panose="020B0604030504040204" pitchFamily="34" charset="0"/>
                <a:ea typeface="+mn-ea"/>
                <a:cs typeface="Verdana" panose="020B0604030504040204" pitchFamily="34" charset="0"/>
              </a:defRPr>
            </a:lvl2pPr>
            <a:lvl3pPr marL="468000" indent="-108000" algn="l" rtl="0" eaLnBrk="1" fontAlgn="base" hangingPunct="0">
              <a:spcBef>
                <a:spcPts val="500"/>
              </a:spcBef>
              <a:spcAft>
                <a:spcPct val="0"/>
              </a:spcAft>
              <a:buClr>
                <a:schemeClr val="accent6"/>
              </a:buClr>
              <a:buFont typeface="Arial" panose="020B0604020202020204" pitchFamily="34" charset="0"/>
              <a:buChar char="•"/>
              <a:defRPr kumimoji="1" sz="1400" b="0">
                <a:solidFill>
                  <a:schemeClr val="tx1"/>
                </a:solidFill>
                <a:latin typeface="Verdana" panose="020B0604030504040204" pitchFamily="34" charset="0"/>
                <a:ea typeface="+mn-ea"/>
                <a:cs typeface="Verdana" panose="020B0604030504040204" pitchFamily="34" charset="0"/>
              </a:defRPr>
            </a:lvl3pPr>
            <a:lvl4pPr marL="576000" indent="-108000" algn="l" rtl="0" eaLnBrk="1" fontAlgn="base" hangingPunct="0">
              <a:spcBef>
                <a:spcPts val="500"/>
              </a:spcBef>
              <a:spcAft>
                <a:spcPct val="0"/>
              </a:spcAft>
              <a:buClr>
                <a:schemeClr val="accent6"/>
              </a:buClr>
              <a:buFont typeface="Tahoma" pitchFamily="34" charset="0"/>
              <a:buChar char="–"/>
              <a:defRPr kumimoji="1" sz="1200" b="0">
                <a:solidFill>
                  <a:schemeClr val="tx1"/>
                </a:solidFill>
                <a:latin typeface="Verdana" panose="020B0604030504040204" pitchFamily="34" charset="0"/>
                <a:ea typeface="+mn-ea"/>
                <a:cs typeface="Verdana" panose="020B0604030504040204" pitchFamily="34" charset="0"/>
              </a:defRPr>
            </a:lvl4pPr>
            <a:lvl5pPr marL="735013" indent="-157163" algn="l" rtl="0" eaLnBrk="0" fontAlgn="base" hangingPunct="0">
              <a:spcBef>
                <a:spcPct val="20000"/>
              </a:spcBef>
              <a:spcAft>
                <a:spcPct val="0"/>
              </a:spcAft>
              <a:buClr>
                <a:schemeClr val="accent6"/>
              </a:buClr>
              <a:buChar char="≫"/>
              <a:defRPr kumimoji="1" sz="1200" b="1">
                <a:solidFill>
                  <a:schemeClr val="tx1"/>
                </a:solidFill>
                <a:latin typeface="+mj-lt"/>
                <a:ea typeface="+mn-ea"/>
              </a:defRPr>
            </a:lvl5pPr>
            <a:lvl6pPr marL="2514600" indent="-228600" algn="l" rtl="0" fontAlgn="base">
              <a:spcBef>
                <a:spcPct val="20000"/>
              </a:spcBef>
              <a:spcAft>
                <a:spcPct val="0"/>
              </a:spcAft>
              <a:buChar char="≫"/>
              <a:defRPr kumimoji="1" sz="2000">
                <a:solidFill>
                  <a:schemeClr val="tx1"/>
                </a:solidFill>
                <a:latin typeface="Arial" charset="0"/>
                <a:ea typeface="+mn-ea"/>
              </a:defRPr>
            </a:lvl6pPr>
            <a:lvl7pPr marL="2971800" indent="-228600" algn="l" rtl="0" fontAlgn="base">
              <a:spcBef>
                <a:spcPct val="20000"/>
              </a:spcBef>
              <a:spcAft>
                <a:spcPct val="0"/>
              </a:spcAft>
              <a:buChar char="≫"/>
              <a:defRPr kumimoji="1" sz="2000">
                <a:solidFill>
                  <a:schemeClr val="tx1"/>
                </a:solidFill>
                <a:latin typeface="Arial" charset="0"/>
                <a:ea typeface="+mn-ea"/>
              </a:defRPr>
            </a:lvl7pPr>
            <a:lvl8pPr marL="3429000" indent="-228600" algn="l" rtl="0" fontAlgn="base">
              <a:spcBef>
                <a:spcPct val="20000"/>
              </a:spcBef>
              <a:spcAft>
                <a:spcPct val="0"/>
              </a:spcAft>
              <a:buChar char="≫"/>
              <a:defRPr kumimoji="1" sz="2000">
                <a:solidFill>
                  <a:schemeClr val="tx1"/>
                </a:solidFill>
                <a:latin typeface="Arial" charset="0"/>
                <a:ea typeface="+mn-ea"/>
              </a:defRPr>
            </a:lvl8pPr>
            <a:lvl9pPr marL="3886200" indent="-228600" algn="l" rtl="0" fontAlgn="base">
              <a:spcBef>
                <a:spcPct val="20000"/>
              </a:spcBef>
              <a:spcAft>
                <a:spcPct val="0"/>
              </a:spcAft>
              <a:buChar char="≫"/>
              <a:defRPr kumimoji="1" sz="2000">
                <a:solidFill>
                  <a:schemeClr val="tx1"/>
                </a:solidFill>
                <a:latin typeface="Arial" charset="0"/>
                <a:ea typeface="+mn-ea"/>
              </a:defRPr>
            </a:lvl9pPr>
          </a:lstStyle>
          <a:p>
            <a:pPr lvl="1">
              <a:buClr>
                <a:srgbClr val="002B62"/>
              </a:buClr>
            </a:pPr>
            <a:r>
              <a:rPr lang="en-GB" sz="1400" dirty="0" err="1" smtClean="0">
                <a:solidFill>
                  <a:srgbClr val="000000"/>
                </a:solidFill>
                <a:latin typeface="Calibri" panose="020F0502020204030204" pitchFamily="34" charset="0"/>
                <a:cs typeface="Adobe Devanagari" panose="02040503050201020203" pitchFamily="18" charset="0"/>
              </a:rPr>
              <a:t>TelPro</a:t>
            </a:r>
            <a:endParaRPr lang="en-GB" sz="1400" dirty="0" smtClean="0">
              <a:solidFill>
                <a:srgbClr val="000000"/>
              </a:solidFill>
              <a:latin typeface="Calibri" panose="020F0502020204030204" pitchFamily="34" charset="0"/>
              <a:cs typeface="Adobe Devanagari" panose="02040503050201020203" pitchFamily="18" charset="0"/>
            </a:endParaRPr>
          </a:p>
          <a:p>
            <a:pPr lvl="1">
              <a:buClr>
                <a:srgbClr val="002B62"/>
              </a:buClr>
            </a:pPr>
            <a:r>
              <a:rPr lang="en-GB" sz="1400" dirty="0" smtClean="0">
                <a:solidFill>
                  <a:srgbClr val="000000"/>
                </a:solidFill>
                <a:latin typeface="Calibri" panose="020F0502020204030204" pitchFamily="34" charset="0"/>
                <a:cs typeface="Adobe Devanagari" panose="02040503050201020203" pitchFamily="18" charset="0"/>
              </a:rPr>
              <a:t>Diagnostics Interface</a:t>
            </a:r>
          </a:p>
          <a:p>
            <a:pPr lvl="1">
              <a:buClr>
                <a:srgbClr val="002B62"/>
              </a:buClr>
            </a:pPr>
            <a:r>
              <a:rPr lang="en-GB" sz="1400" dirty="0" smtClean="0">
                <a:solidFill>
                  <a:srgbClr val="000000"/>
                </a:solidFill>
                <a:latin typeface="Calibri" panose="020F0502020204030204" pitchFamily="34" charset="0"/>
                <a:cs typeface="Adobe Devanagari" panose="02040503050201020203" pitchFamily="18" charset="0"/>
              </a:rPr>
              <a:t>Alarming</a:t>
            </a:r>
          </a:p>
          <a:p>
            <a:pPr>
              <a:buClr>
                <a:srgbClr val="002B62"/>
              </a:buClr>
            </a:pPr>
            <a:endParaRPr lang="en-GB" sz="1500" dirty="0" smtClean="0">
              <a:solidFill>
                <a:srgbClr val="000000"/>
              </a:solidFill>
              <a:latin typeface="Calibri" panose="020F0502020204030204" pitchFamily="34" charset="0"/>
              <a:cs typeface="Adobe Devanagari" panose="02040503050201020203" pitchFamily="18" charset="0"/>
            </a:endParaRPr>
          </a:p>
          <a:p>
            <a:pPr marL="0" indent="0">
              <a:buClr>
                <a:srgbClr val="002B62"/>
              </a:buClr>
              <a:buNone/>
            </a:pPr>
            <a:endParaRPr lang="en-GB" sz="1500" dirty="0" smtClean="0">
              <a:solidFill>
                <a:srgbClr val="000000"/>
              </a:solidFill>
              <a:latin typeface="Calibri" panose="020F0502020204030204" pitchFamily="34" charset="0"/>
              <a:cs typeface="Adobe Devanagari" panose="02040503050201020203" pitchFamily="18" charset="0"/>
            </a:endParaRPr>
          </a:p>
          <a:p>
            <a:pPr marL="342900" lvl="1" indent="0" eaLnBrk="0">
              <a:spcBef>
                <a:spcPts val="450"/>
              </a:spcBef>
              <a:spcAft>
                <a:spcPts val="0"/>
              </a:spcAft>
              <a:buClr>
                <a:srgbClr val="4575FD"/>
              </a:buClr>
              <a:buNone/>
              <a:defRPr/>
            </a:pPr>
            <a:endParaRPr lang="en-GB" altLang="ja-JP" sz="1200" dirty="0">
              <a:solidFill>
                <a:srgbClr val="000000">
                  <a:lumMod val="50000"/>
                  <a:lumOff val="50000"/>
                </a:srgbClr>
              </a:solidFill>
              <a:latin typeface="Calibri" panose="020F0502020204030204" pitchFamily="34" charset="0"/>
              <a:ea typeface="ＭＳ Ｐゴシック" pitchFamily="-110" charset="-128"/>
              <a:cs typeface="Adobe Devanagari" panose="02040503050201020203" pitchFamily="18" charset="0"/>
            </a:endParaRPr>
          </a:p>
        </p:txBody>
      </p:sp>
      <p:sp>
        <p:nvSpPr>
          <p:cNvPr id="6" name="TextBox 5"/>
          <p:cNvSpPr txBox="1"/>
          <p:nvPr/>
        </p:nvSpPr>
        <p:spPr>
          <a:xfrm>
            <a:off x="6639413" y="1113414"/>
            <a:ext cx="2324100" cy="738664"/>
          </a:xfrm>
          <a:prstGeom prst="rect">
            <a:avLst/>
          </a:prstGeom>
          <a:noFill/>
        </p:spPr>
        <p:txBody>
          <a:bodyPr wrap="square" rtlCol="0">
            <a:spAutoFit/>
          </a:bodyPr>
          <a:lstStyle/>
          <a:p>
            <a:r>
              <a:rPr lang="en-GB" sz="1400" dirty="0" smtClean="0"/>
              <a:t>Make changes to a user configuration via NEC terminal (</a:t>
            </a:r>
            <a:r>
              <a:rPr lang="en-GB" sz="1400" dirty="0" err="1" smtClean="0"/>
              <a:t>TelPro</a:t>
            </a:r>
            <a:r>
              <a:rPr lang="en-GB" sz="1400" dirty="0" smtClean="0"/>
              <a:t>)</a:t>
            </a:r>
            <a:endParaRPr lang="en-GB" sz="1400" dirty="0"/>
          </a:p>
        </p:txBody>
      </p:sp>
      <p:pic>
        <p:nvPicPr>
          <p:cNvPr id="5" name="Picture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74425" y="2526321"/>
            <a:ext cx="2559275" cy="1543874"/>
          </a:xfrm>
          <a:prstGeom prst="rect">
            <a:avLst/>
          </a:prstGeom>
        </p:spPr>
      </p:pic>
      <p:sp>
        <p:nvSpPr>
          <p:cNvPr id="11" name="TextBox 10"/>
          <p:cNvSpPr txBox="1"/>
          <p:nvPr/>
        </p:nvSpPr>
        <p:spPr>
          <a:xfrm>
            <a:off x="374425" y="4175230"/>
            <a:ext cx="2597601" cy="523220"/>
          </a:xfrm>
          <a:prstGeom prst="rect">
            <a:avLst/>
          </a:prstGeom>
          <a:noFill/>
        </p:spPr>
        <p:txBody>
          <a:bodyPr wrap="square" rtlCol="0">
            <a:spAutoFit/>
          </a:bodyPr>
          <a:lstStyle/>
          <a:p>
            <a:pPr algn="ctr"/>
            <a:r>
              <a:rPr lang="en-GB" sz="1400" dirty="0" smtClean="0"/>
              <a:t>Select items to monitor for Diagnostics interface</a:t>
            </a:r>
            <a:endParaRPr lang="en-GB" sz="1400" dirty="0"/>
          </a:p>
        </p:txBody>
      </p:sp>
      <p:grpSp>
        <p:nvGrpSpPr>
          <p:cNvPr id="12" name="Group 11"/>
          <p:cNvGrpSpPr/>
          <p:nvPr/>
        </p:nvGrpSpPr>
        <p:grpSpPr>
          <a:xfrm>
            <a:off x="5614987" y="814387"/>
            <a:ext cx="866775" cy="1590675"/>
            <a:chOff x="5614987" y="814387"/>
            <a:chExt cx="866775" cy="1590675"/>
          </a:xfrm>
        </p:grpSpPr>
        <p:pic>
          <p:nvPicPr>
            <p:cNvPr id="9" name="Picture 8"/>
            <p:cNvPicPr>
              <a:picLocks noChangeAspect="1"/>
            </p:cNvPicPr>
            <p:nvPr/>
          </p:nvPicPr>
          <p:blipFill>
            <a:blip r:embed="rId3"/>
            <a:stretch>
              <a:fillRect/>
            </a:stretch>
          </p:blipFill>
          <p:spPr>
            <a:xfrm>
              <a:off x="5614987" y="814387"/>
              <a:ext cx="866775" cy="1590675"/>
            </a:xfrm>
            <a:prstGeom prst="rect">
              <a:avLst/>
            </a:prstGeom>
          </p:spPr>
        </p:pic>
        <p:pic>
          <p:nvPicPr>
            <p:cNvPr id="10" name="Picture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719554" y="925153"/>
              <a:ext cx="591388" cy="180975"/>
            </a:xfrm>
            <a:prstGeom prst="rect">
              <a:avLst/>
            </a:prstGeom>
          </p:spPr>
        </p:pic>
      </p:grpSp>
      <p:pic>
        <p:nvPicPr>
          <p:cNvPr id="13" name="Picture 1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439808" y="2633815"/>
            <a:ext cx="4177641" cy="1279222"/>
          </a:xfrm>
          <a:prstGeom prst="rect">
            <a:avLst/>
          </a:prstGeom>
        </p:spPr>
      </p:pic>
      <p:sp>
        <p:nvSpPr>
          <p:cNvPr id="14" name="TextBox 13"/>
          <p:cNvSpPr txBox="1"/>
          <p:nvPr/>
        </p:nvSpPr>
        <p:spPr>
          <a:xfrm>
            <a:off x="5012141" y="4171554"/>
            <a:ext cx="2597601" cy="307777"/>
          </a:xfrm>
          <a:prstGeom prst="rect">
            <a:avLst/>
          </a:prstGeom>
          <a:noFill/>
        </p:spPr>
        <p:txBody>
          <a:bodyPr wrap="square" rtlCol="0">
            <a:spAutoFit/>
          </a:bodyPr>
          <a:lstStyle/>
          <a:p>
            <a:pPr algn="ctr"/>
            <a:r>
              <a:rPr lang="en-GB" sz="1400" dirty="0" smtClean="0"/>
              <a:t>System alarm report</a:t>
            </a:r>
            <a:endParaRPr lang="en-GB" sz="1400" dirty="0"/>
          </a:p>
        </p:txBody>
      </p:sp>
    </p:spTree>
    <p:extLst>
      <p:ext uri="{BB962C8B-B14F-4D97-AF65-F5344CB8AC3E}">
        <p14:creationId xmlns:p14="http://schemas.microsoft.com/office/powerpoint/2010/main" val="20601838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anose="020F0502020204030204" pitchFamily="34" charset="0"/>
              </a:rPr>
              <a:t>UNIVERGE SL1000 to SL2100 Differences</a:t>
            </a:r>
            <a:endParaRPr lang="en-US" dirty="0">
              <a:latin typeface="Calibri" panose="020F0502020204030204" pitchFamily="34" charset="0"/>
            </a:endParaRPr>
          </a:p>
        </p:txBody>
      </p:sp>
      <p:sp>
        <p:nvSpPr>
          <p:cNvPr id="7" name="Content Placeholder 2"/>
          <p:cNvSpPr txBox="1">
            <a:spLocks/>
          </p:cNvSpPr>
          <p:nvPr/>
        </p:nvSpPr>
        <p:spPr>
          <a:xfrm>
            <a:off x="182820" y="638407"/>
            <a:ext cx="8452222" cy="4196239"/>
          </a:xfrm>
          <a:prstGeom prst="rect">
            <a:avLst/>
          </a:prstGeom>
        </p:spPr>
        <p:txBody>
          <a:bodyPr>
            <a:normAutofit/>
          </a:bodyPr>
          <a:lstStyle>
            <a:lvl1pPr marL="180000" indent="-180000" algn="l" rtl="0" eaLnBrk="1" fontAlgn="base" hangingPunct="0">
              <a:spcBef>
                <a:spcPts val="500"/>
              </a:spcBef>
              <a:spcAft>
                <a:spcPct val="0"/>
              </a:spcAft>
              <a:buClr>
                <a:schemeClr val="accent6"/>
              </a:buClr>
              <a:buFont typeface="Arial" panose="020B0604020202020204" pitchFamily="34" charset="0"/>
              <a:buChar char="▌"/>
              <a:defRPr kumimoji="1" sz="2000" b="0">
                <a:solidFill>
                  <a:schemeClr val="tx1"/>
                </a:solidFill>
                <a:latin typeface="Verdana" panose="020B0604030504040204" pitchFamily="34" charset="0"/>
                <a:ea typeface="+mn-ea"/>
                <a:cs typeface="Verdana" panose="020B0604030504040204" pitchFamily="34" charset="0"/>
              </a:defRPr>
            </a:lvl1pPr>
            <a:lvl2pPr marL="360000" indent="-180000" algn="l" rtl="0" eaLnBrk="1" fontAlgn="base" hangingPunct="0">
              <a:spcBef>
                <a:spcPts val="500"/>
              </a:spcBef>
              <a:spcAft>
                <a:spcPct val="0"/>
              </a:spcAft>
              <a:buClr>
                <a:schemeClr val="accent6"/>
              </a:buClr>
              <a:buFont typeface="Wingdings" pitchFamily="2" charset="2"/>
              <a:buChar char="l"/>
              <a:defRPr kumimoji="1" sz="1600" b="0">
                <a:solidFill>
                  <a:schemeClr val="tx1"/>
                </a:solidFill>
                <a:latin typeface="Verdana" panose="020B0604030504040204" pitchFamily="34" charset="0"/>
                <a:ea typeface="+mn-ea"/>
                <a:cs typeface="Verdana" panose="020B0604030504040204" pitchFamily="34" charset="0"/>
              </a:defRPr>
            </a:lvl2pPr>
            <a:lvl3pPr marL="468000" indent="-108000" algn="l" rtl="0" eaLnBrk="1" fontAlgn="base" hangingPunct="0">
              <a:spcBef>
                <a:spcPts val="500"/>
              </a:spcBef>
              <a:spcAft>
                <a:spcPct val="0"/>
              </a:spcAft>
              <a:buClr>
                <a:schemeClr val="accent6"/>
              </a:buClr>
              <a:buFont typeface="Arial" panose="020B0604020202020204" pitchFamily="34" charset="0"/>
              <a:buChar char="•"/>
              <a:defRPr kumimoji="1" sz="1400" b="0">
                <a:solidFill>
                  <a:schemeClr val="tx1"/>
                </a:solidFill>
                <a:latin typeface="Verdana" panose="020B0604030504040204" pitchFamily="34" charset="0"/>
                <a:ea typeface="+mn-ea"/>
                <a:cs typeface="Verdana" panose="020B0604030504040204" pitchFamily="34" charset="0"/>
              </a:defRPr>
            </a:lvl3pPr>
            <a:lvl4pPr marL="576000" indent="-108000" algn="l" rtl="0" eaLnBrk="1" fontAlgn="base" hangingPunct="0">
              <a:spcBef>
                <a:spcPts val="500"/>
              </a:spcBef>
              <a:spcAft>
                <a:spcPct val="0"/>
              </a:spcAft>
              <a:buClr>
                <a:schemeClr val="accent6"/>
              </a:buClr>
              <a:buFont typeface="Tahoma" pitchFamily="34" charset="0"/>
              <a:buChar char="–"/>
              <a:defRPr kumimoji="1" sz="1200" b="0">
                <a:solidFill>
                  <a:schemeClr val="tx1"/>
                </a:solidFill>
                <a:latin typeface="Verdana" panose="020B0604030504040204" pitchFamily="34" charset="0"/>
                <a:ea typeface="+mn-ea"/>
                <a:cs typeface="Verdana" panose="020B0604030504040204" pitchFamily="34" charset="0"/>
              </a:defRPr>
            </a:lvl4pPr>
            <a:lvl5pPr marL="735013" indent="-157163" algn="l" rtl="0" eaLnBrk="0" fontAlgn="base" hangingPunct="0">
              <a:spcBef>
                <a:spcPct val="20000"/>
              </a:spcBef>
              <a:spcAft>
                <a:spcPct val="0"/>
              </a:spcAft>
              <a:buClr>
                <a:schemeClr val="accent6"/>
              </a:buClr>
              <a:buChar char="≫"/>
              <a:defRPr kumimoji="1" sz="1200" b="1">
                <a:solidFill>
                  <a:schemeClr val="tx1"/>
                </a:solidFill>
                <a:latin typeface="+mj-lt"/>
                <a:ea typeface="+mn-ea"/>
              </a:defRPr>
            </a:lvl5pPr>
            <a:lvl6pPr marL="2514600" indent="-228600" algn="l" rtl="0" fontAlgn="base">
              <a:spcBef>
                <a:spcPct val="20000"/>
              </a:spcBef>
              <a:spcAft>
                <a:spcPct val="0"/>
              </a:spcAft>
              <a:buChar char="≫"/>
              <a:defRPr kumimoji="1" sz="2000">
                <a:solidFill>
                  <a:schemeClr val="tx1"/>
                </a:solidFill>
                <a:latin typeface="Arial" charset="0"/>
                <a:ea typeface="+mn-ea"/>
              </a:defRPr>
            </a:lvl6pPr>
            <a:lvl7pPr marL="2971800" indent="-228600" algn="l" rtl="0" fontAlgn="base">
              <a:spcBef>
                <a:spcPct val="20000"/>
              </a:spcBef>
              <a:spcAft>
                <a:spcPct val="0"/>
              </a:spcAft>
              <a:buChar char="≫"/>
              <a:defRPr kumimoji="1" sz="2000">
                <a:solidFill>
                  <a:schemeClr val="tx1"/>
                </a:solidFill>
                <a:latin typeface="Arial" charset="0"/>
                <a:ea typeface="+mn-ea"/>
              </a:defRPr>
            </a:lvl7pPr>
            <a:lvl8pPr marL="3429000" indent="-228600" algn="l" rtl="0" fontAlgn="base">
              <a:spcBef>
                <a:spcPct val="20000"/>
              </a:spcBef>
              <a:spcAft>
                <a:spcPct val="0"/>
              </a:spcAft>
              <a:buChar char="≫"/>
              <a:defRPr kumimoji="1" sz="2000">
                <a:solidFill>
                  <a:schemeClr val="tx1"/>
                </a:solidFill>
                <a:latin typeface="Arial" charset="0"/>
                <a:ea typeface="+mn-ea"/>
              </a:defRPr>
            </a:lvl8pPr>
            <a:lvl9pPr marL="3886200" indent="-228600" algn="l" rtl="0" fontAlgn="base">
              <a:spcBef>
                <a:spcPct val="20000"/>
              </a:spcBef>
              <a:spcAft>
                <a:spcPct val="0"/>
              </a:spcAft>
              <a:buChar char="≫"/>
              <a:defRPr kumimoji="1" sz="2000">
                <a:solidFill>
                  <a:schemeClr val="tx1"/>
                </a:solidFill>
                <a:latin typeface="Arial" charset="0"/>
                <a:ea typeface="+mn-ea"/>
              </a:defRPr>
            </a:lvl9pPr>
          </a:lstStyle>
          <a:p>
            <a:pPr>
              <a:buClr>
                <a:srgbClr val="002B62"/>
              </a:buClr>
            </a:pPr>
            <a:endParaRPr lang="en-GB" sz="1500" dirty="0" smtClean="0">
              <a:solidFill>
                <a:srgbClr val="000000"/>
              </a:solidFill>
              <a:latin typeface="Calibri" panose="020F0502020204030204" pitchFamily="34" charset="0"/>
              <a:cs typeface="Adobe Devanagari" panose="02040503050201020203" pitchFamily="18" charset="0"/>
            </a:endParaRPr>
          </a:p>
          <a:p>
            <a:pPr>
              <a:buClr>
                <a:srgbClr val="002B62"/>
              </a:buClr>
            </a:pPr>
            <a:endParaRPr lang="en-GB" sz="1500" dirty="0" smtClean="0">
              <a:solidFill>
                <a:srgbClr val="000000"/>
              </a:solidFill>
              <a:latin typeface="Calibri" panose="020F0502020204030204" pitchFamily="34" charset="0"/>
              <a:cs typeface="Adobe Devanagari" panose="02040503050201020203" pitchFamily="18" charset="0"/>
            </a:endParaRPr>
          </a:p>
          <a:p>
            <a:pPr marL="0" indent="0">
              <a:buClr>
                <a:srgbClr val="002B62"/>
              </a:buClr>
              <a:buNone/>
            </a:pPr>
            <a:endParaRPr lang="en-GB" sz="1500" dirty="0" smtClean="0">
              <a:solidFill>
                <a:srgbClr val="000000"/>
              </a:solidFill>
              <a:latin typeface="Calibri" panose="020F0502020204030204" pitchFamily="34" charset="0"/>
              <a:cs typeface="Adobe Devanagari" panose="02040503050201020203" pitchFamily="18" charset="0"/>
            </a:endParaRPr>
          </a:p>
          <a:p>
            <a:pPr marL="342900" lvl="1" indent="0" eaLnBrk="0">
              <a:spcBef>
                <a:spcPts val="450"/>
              </a:spcBef>
              <a:spcAft>
                <a:spcPts val="0"/>
              </a:spcAft>
              <a:buClr>
                <a:srgbClr val="4575FD"/>
              </a:buClr>
              <a:buNone/>
              <a:defRPr/>
            </a:pPr>
            <a:endParaRPr lang="en-GB" altLang="ja-JP" sz="1200" dirty="0">
              <a:solidFill>
                <a:srgbClr val="000000">
                  <a:lumMod val="50000"/>
                  <a:lumOff val="50000"/>
                </a:srgbClr>
              </a:solidFill>
              <a:latin typeface="Calibri" panose="020F0502020204030204" pitchFamily="34" charset="0"/>
              <a:ea typeface="ＭＳ Ｐゴシック" pitchFamily="-110" charset="-128"/>
              <a:cs typeface="Adobe Devanagari" panose="02040503050201020203" pitchFamily="18" charset="0"/>
            </a:endParaRPr>
          </a:p>
        </p:txBody>
      </p:sp>
      <p:sp>
        <p:nvSpPr>
          <p:cNvPr id="6" name="Content Placeholder 2"/>
          <p:cNvSpPr txBox="1">
            <a:spLocks/>
          </p:cNvSpPr>
          <p:nvPr/>
        </p:nvSpPr>
        <p:spPr>
          <a:xfrm>
            <a:off x="182820" y="621680"/>
            <a:ext cx="8784976" cy="4212967"/>
          </a:xfrm>
          <a:prstGeom prst="rect">
            <a:avLst/>
          </a:prstGeom>
        </p:spPr>
        <p:txBody>
          <a:bodyPr/>
          <a:lstStyle>
            <a:lvl1pPr marL="180000" indent="-180000" algn="l" rtl="0" eaLnBrk="0" fontAlgn="base" hangingPunct="0">
              <a:spcBef>
                <a:spcPts val="500"/>
              </a:spcBef>
              <a:spcAft>
                <a:spcPct val="0"/>
              </a:spcAft>
              <a:buClr>
                <a:schemeClr val="accent6"/>
              </a:buClr>
              <a:buFont typeface="Arial" panose="020B0604020202020204" pitchFamily="34" charset="0"/>
              <a:buChar char="▌"/>
              <a:defRPr kumimoji="1" lang="ja-JP" altLang="en-US" sz="2000" b="0" i="0" u="none" strike="noStrike" kern="0" cap="none" spc="0" normalizeH="0" baseline="0" dirty="0" smtClean="0">
                <a:ln>
                  <a:noFill/>
                </a:ln>
                <a:solidFill>
                  <a:srgbClr val="000000"/>
                </a:solidFill>
                <a:effectLst/>
                <a:uLnTx/>
                <a:uFillTx/>
                <a:latin typeface="+mn-lt"/>
                <a:ea typeface="+mn-ea"/>
                <a:cs typeface="+mn-cs"/>
              </a:defRPr>
            </a:lvl1pPr>
            <a:lvl2pPr marL="360000" indent="-180000" algn="l" rtl="0" eaLnBrk="0" fontAlgn="base" hangingPunct="0">
              <a:spcBef>
                <a:spcPts val="500"/>
              </a:spcBef>
              <a:spcAft>
                <a:spcPct val="0"/>
              </a:spcAft>
              <a:buClr>
                <a:schemeClr val="accent6"/>
              </a:buClr>
              <a:buFont typeface="Wingdings" pitchFamily="2" charset="2"/>
              <a:buChar char="l"/>
              <a:defRPr kumimoji="1" lang="ja-JP" altLang="en-US" sz="1600" b="0" i="0" u="none" strike="noStrike" kern="0" cap="none" spc="0" normalizeH="0" baseline="0" dirty="0" smtClean="0">
                <a:ln>
                  <a:noFill/>
                </a:ln>
                <a:solidFill>
                  <a:srgbClr val="000000"/>
                </a:solidFill>
                <a:effectLst/>
                <a:uLnTx/>
                <a:uFillTx/>
                <a:latin typeface="+mn-lt"/>
                <a:ea typeface="+mn-ea"/>
              </a:defRPr>
            </a:lvl2pPr>
            <a:lvl3pPr marL="468000" indent="-108000" algn="l" rtl="0" eaLnBrk="0" fontAlgn="base" hangingPunct="0">
              <a:spcBef>
                <a:spcPts val="500"/>
              </a:spcBef>
              <a:spcAft>
                <a:spcPct val="0"/>
              </a:spcAft>
              <a:buClr>
                <a:schemeClr val="accent6"/>
              </a:buClr>
              <a:buFont typeface="Arial" panose="020B0604020202020204" pitchFamily="34" charset="0"/>
              <a:buChar char="•"/>
              <a:defRPr kumimoji="1" lang="ja-JP" altLang="en-US" sz="1400" b="0" i="0" u="none" strike="noStrike" kern="0" cap="none" spc="0" normalizeH="0" baseline="0" dirty="0" smtClean="0">
                <a:ln>
                  <a:noFill/>
                </a:ln>
                <a:solidFill>
                  <a:srgbClr val="000000"/>
                </a:solidFill>
                <a:effectLst/>
                <a:uLnTx/>
                <a:uFillTx/>
                <a:latin typeface="+mn-lt"/>
                <a:ea typeface="+mn-ea"/>
              </a:defRPr>
            </a:lvl3pPr>
            <a:lvl4pPr marL="576000" indent="-108000" algn="l" rtl="0" eaLnBrk="0" fontAlgn="base" hangingPunct="0">
              <a:spcBef>
                <a:spcPts val="500"/>
              </a:spcBef>
              <a:spcAft>
                <a:spcPct val="0"/>
              </a:spcAft>
              <a:buClr>
                <a:schemeClr val="accent6"/>
              </a:buClr>
              <a:buFont typeface="Tahoma" pitchFamily="34" charset="0"/>
              <a:buChar char="–"/>
              <a:defRPr kumimoji="1" lang="ja-JP" altLang="en-US" sz="1200" b="0" i="0" u="none" strike="noStrike" kern="0" cap="none" spc="0" normalizeH="0" baseline="0" dirty="0" smtClean="0">
                <a:ln>
                  <a:noFill/>
                </a:ln>
                <a:solidFill>
                  <a:srgbClr val="000000"/>
                </a:solidFill>
                <a:effectLst/>
                <a:uLnTx/>
                <a:uFillTx/>
                <a:latin typeface="+mn-lt"/>
                <a:ea typeface="+mn-ea"/>
              </a:defRPr>
            </a:lvl4pPr>
            <a:lvl5pPr marL="738188" indent="530225" algn="l" rtl="0" eaLnBrk="0" fontAlgn="base" hangingPunct="0">
              <a:spcBef>
                <a:spcPct val="20000"/>
              </a:spcBef>
              <a:spcAft>
                <a:spcPct val="0"/>
              </a:spcAft>
              <a:buClr>
                <a:schemeClr val="accent6"/>
              </a:buClr>
              <a:buChar char="≫"/>
              <a:defRPr kumimoji="1" sz="1200" b="0">
                <a:solidFill>
                  <a:schemeClr val="tx1"/>
                </a:solidFill>
                <a:latin typeface="+mj-lt"/>
                <a:ea typeface="+mn-ea"/>
              </a:defRPr>
            </a:lvl5pPr>
            <a:lvl6pPr marL="2514600" indent="-228600" algn="l" rtl="0" fontAlgn="base">
              <a:spcBef>
                <a:spcPct val="20000"/>
              </a:spcBef>
              <a:spcAft>
                <a:spcPct val="0"/>
              </a:spcAft>
              <a:buChar char="≫"/>
              <a:defRPr kumimoji="1" sz="2000">
                <a:solidFill>
                  <a:schemeClr val="tx1"/>
                </a:solidFill>
                <a:latin typeface="Arial" charset="0"/>
                <a:ea typeface="+mn-ea"/>
              </a:defRPr>
            </a:lvl6pPr>
            <a:lvl7pPr marL="2971800" indent="-228600" algn="l" rtl="0" fontAlgn="base">
              <a:spcBef>
                <a:spcPct val="20000"/>
              </a:spcBef>
              <a:spcAft>
                <a:spcPct val="0"/>
              </a:spcAft>
              <a:buChar char="≫"/>
              <a:defRPr kumimoji="1" sz="2000">
                <a:solidFill>
                  <a:schemeClr val="tx1"/>
                </a:solidFill>
                <a:latin typeface="Arial" charset="0"/>
                <a:ea typeface="+mn-ea"/>
              </a:defRPr>
            </a:lvl7pPr>
            <a:lvl8pPr marL="3429000" indent="-228600" algn="l" rtl="0" fontAlgn="base">
              <a:spcBef>
                <a:spcPct val="20000"/>
              </a:spcBef>
              <a:spcAft>
                <a:spcPct val="0"/>
              </a:spcAft>
              <a:buChar char="≫"/>
              <a:defRPr kumimoji="1" sz="2000">
                <a:solidFill>
                  <a:schemeClr val="tx1"/>
                </a:solidFill>
                <a:latin typeface="Arial" charset="0"/>
                <a:ea typeface="+mn-ea"/>
              </a:defRPr>
            </a:lvl8pPr>
            <a:lvl9pPr marL="3886200" indent="-228600" algn="l" rtl="0" fontAlgn="base">
              <a:spcBef>
                <a:spcPct val="20000"/>
              </a:spcBef>
              <a:spcAft>
                <a:spcPct val="0"/>
              </a:spcAft>
              <a:buChar char="≫"/>
              <a:defRPr kumimoji="1" sz="2000">
                <a:solidFill>
                  <a:schemeClr val="tx1"/>
                </a:solidFill>
                <a:latin typeface="Arial" charset="0"/>
                <a:ea typeface="+mn-ea"/>
              </a:defRPr>
            </a:lvl9pPr>
          </a:lstStyle>
          <a:p>
            <a:r>
              <a:rPr lang="en-GB" sz="1600" b="1" dirty="0" smtClean="0">
                <a:latin typeface="Calibri" panose="020F0502020204030204" pitchFamily="34" charset="0"/>
                <a:cs typeface="Arial" panose="020B0604020202020204" pitchFamily="34" charset="0"/>
              </a:rPr>
              <a:t>Overview of differences between the SL1000 and the SL2100</a:t>
            </a:r>
            <a:endParaRPr lang="en-GB" sz="1400" dirty="0" smtClean="0">
              <a:latin typeface="Calibri" panose="020F0502020204030204" pitchFamily="34" charset="0"/>
              <a:cs typeface="Arial" panose="020B0604020202020204" pitchFamily="34" charset="0"/>
            </a:endParaRPr>
          </a:p>
          <a:p>
            <a:pPr marL="0" indent="0">
              <a:buNone/>
            </a:pPr>
            <a:endParaRPr lang="en-GB" dirty="0" smtClean="0"/>
          </a:p>
          <a:p>
            <a:pPr marL="0" indent="0">
              <a:buFont typeface="Arial" panose="020B0604020202020204" pitchFamily="34" charset="0"/>
              <a:buNone/>
            </a:pPr>
            <a:endParaRPr lang="en-GB" dirty="0" smtClean="0"/>
          </a:p>
          <a:p>
            <a:endParaRPr lang="en-GB" dirty="0"/>
          </a:p>
        </p:txBody>
      </p:sp>
      <p:graphicFrame>
        <p:nvGraphicFramePr>
          <p:cNvPr id="3" name="Table 2"/>
          <p:cNvGraphicFramePr>
            <a:graphicFrameLocks noGrp="1"/>
          </p:cNvGraphicFramePr>
          <p:nvPr>
            <p:extLst>
              <p:ext uri="{D42A27DB-BD31-4B8C-83A1-F6EECF244321}">
                <p14:modId xmlns:p14="http://schemas.microsoft.com/office/powerpoint/2010/main" val="2634120375"/>
              </p:ext>
            </p:extLst>
          </p:nvPr>
        </p:nvGraphicFramePr>
        <p:xfrm>
          <a:off x="305526" y="968295"/>
          <a:ext cx="8329515" cy="3643440"/>
        </p:xfrm>
        <a:graphic>
          <a:graphicData uri="http://schemas.openxmlformats.org/drawingml/2006/table">
            <a:tbl>
              <a:tblPr firstRow="1" bandRow="1">
                <a:tableStyleId>{073A0DAA-6AF3-43AB-8588-CEC1D06C72B9}</a:tableStyleId>
              </a:tblPr>
              <a:tblGrid>
                <a:gridCol w="1883197"/>
                <a:gridCol w="3197316"/>
                <a:gridCol w="3249002"/>
              </a:tblGrid>
              <a:tr h="0">
                <a:tc>
                  <a:txBody>
                    <a:bodyPr/>
                    <a:lstStyle/>
                    <a:p>
                      <a:r>
                        <a:rPr lang="en-GB" sz="1000" dirty="0" smtClean="0"/>
                        <a:t>Items</a:t>
                      </a:r>
                      <a:endParaRPr lang="en-GB" sz="1000" dirty="0"/>
                    </a:p>
                  </a:txBody>
                  <a:tcPr/>
                </a:tc>
                <a:tc>
                  <a:txBody>
                    <a:bodyPr/>
                    <a:lstStyle/>
                    <a:p>
                      <a:pPr algn="ctr"/>
                      <a:r>
                        <a:rPr lang="en-GB" sz="1000" dirty="0" smtClean="0"/>
                        <a:t>SL1000</a:t>
                      </a:r>
                      <a:endParaRPr lang="en-GB" sz="1000" dirty="0"/>
                    </a:p>
                  </a:txBody>
                  <a:tcPr/>
                </a:tc>
                <a:tc>
                  <a:txBody>
                    <a:bodyPr/>
                    <a:lstStyle/>
                    <a:p>
                      <a:pPr algn="ctr"/>
                      <a:r>
                        <a:rPr lang="en-GB" sz="1000" dirty="0" smtClean="0"/>
                        <a:t>SL2100 (with Type A Terminals)</a:t>
                      </a:r>
                      <a:endParaRPr lang="en-GB" sz="1000" dirty="0"/>
                    </a:p>
                  </a:txBody>
                  <a:tcPr/>
                </a:tc>
              </a:tr>
              <a:tr h="216000">
                <a:tc>
                  <a:txBody>
                    <a:bodyPr/>
                    <a:lstStyle/>
                    <a:p>
                      <a:pPr marL="0" algn="l"/>
                      <a:r>
                        <a:rPr lang="en-GB" sz="1000" b="1" dirty="0" smtClean="0"/>
                        <a:t>Analogue trunk + hybrid extension</a:t>
                      </a:r>
                      <a:r>
                        <a:rPr lang="en-GB" sz="1000" b="1" baseline="0" dirty="0" smtClean="0"/>
                        <a:t> card</a:t>
                      </a:r>
                      <a:endParaRPr lang="en-GB" sz="1000" b="1" dirty="0"/>
                    </a:p>
                  </a:txBody>
                  <a:tcPr marL="45720" marR="46800" marT="36000" marB="36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smtClean="0"/>
                        <a:t>IP4WW-408E-A1</a:t>
                      </a:r>
                    </a:p>
                    <a:p>
                      <a:pPr marL="0" algn="l"/>
                      <a:r>
                        <a:rPr lang="en-GB" sz="1000" b="0" dirty="0" smtClean="0"/>
                        <a:t>4 analogue trunks</a:t>
                      </a:r>
                      <a:r>
                        <a:rPr lang="en-GB" sz="1000" b="0" baseline="0" dirty="0" smtClean="0"/>
                        <a:t> + 8 Hybrid extensions</a:t>
                      </a:r>
                    </a:p>
                  </a:txBody>
                  <a:tcPr marL="45720" marR="46800" marT="36000" marB="36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smtClean="0"/>
                        <a:t>IP7WW-308U-A1</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dirty="0" smtClean="0"/>
                        <a:t>3 analogue trunks</a:t>
                      </a:r>
                      <a:r>
                        <a:rPr lang="en-GB" sz="1000" b="0" baseline="0" dirty="0" smtClean="0"/>
                        <a:t> + 8 Hybrid extensions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baseline="0" dirty="0" smtClean="0"/>
                        <a:t>2 x Relays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baseline="0" dirty="0" smtClean="0"/>
                        <a:t>2 x Audio ports (MOH/BGM/Page)</a:t>
                      </a:r>
                    </a:p>
                  </a:txBody>
                  <a:tcPr marL="45720" marR="46800" marT="36000" marB="36000" anchor="ctr"/>
                </a:tc>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smtClean="0"/>
                        <a:t>Analogue trunk</a:t>
                      </a:r>
                      <a:r>
                        <a:rPr lang="en-GB" sz="1000" b="1" baseline="0" dirty="0" smtClean="0"/>
                        <a:t> card</a:t>
                      </a:r>
                      <a:endParaRPr lang="en-GB" sz="1000" b="1" dirty="0" smtClean="0"/>
                    </a:p>
                    <a:p>
                      <a:pPr marL="0"/>
                      <a:endParaRPr lang="en-GB" sz="1000" b="1" dirty="0"/>
                    </a:p>
                  </a:txBody>
                  <a:tcPr marL="45720" marR="46800" marT="36000" marB="36000" anchor="ctr"/>
                </a:tc>
                <a:tc>
                  <a:txBody>
                    <a:bodyPr/>
                    <a:lstStyle/>
                    <a:p>
                      <a:pPr marL="0" algn="l"/>
                      <a:r>
                        <a:rPr lang="en-GB" sz="1000" b="0" dirty="0" smtClean="0"/>
                        <a:t>None available</a:t>
                      </a:r>
                      <a:endParaRPr lang="en-GB" sz="1000" b="0" dirty="0"/>
                    </a:p>
                  </a:txBody>
                  <a:tcPr marL="45720" marR="46800" marT="36000" marB="36000" anchor="ctr"/>
                </a:tc>
                <a:tc>
                  <a:txBody>
                    <a:bodyPr/>
                    <a:lstStyle/>
                    <a:p>
                      <a:pPr algn="l"/>
                      <a:r>
                        <a:rPr lang="en-GB" sz="1000" b="1" dirty="0" smtClean="0"/>
                        <a:t>IP7WW-3COIDB-C1</a:t>
                      </a:r>
                    </a:p>
                    <a:p>
                      <a:pPr algn="l"/>
                      <a:r>
                        <a:rPr lang="en-GB" sz="1000" b="0" dirty="0" smtClean="0"/>
                        <a:t>3 analogue trunks</a:t>
                      </a:r>
                    </a:p>
                    <a:p>
                      <a:pPr algn="l"/>
                      <a:r>
                        <a:rPr lang="en-GB" sz="1000" b="0" dirty="0" smtClean="0"/>
                        <a:t>Daughter board</a:t>
                      </a:r>
                      <a:r>
                        <a:rPr lang="en-GB" sz="1000" b="0" baseline="0" dirty="0" smtClean="0"/>
                        <a:t> can be installed onto the 008U/000U cards</a:t>
                      </a:r>
                      <a:endParaRPr lang="en-GB" sz="1000" b="0" dirty="0"/>
                    </a:p>
                  </a:txBody>
                  <a:tcPr marL="45720" marR="46800" marT="36000" marB="36000" anchor="ctr"/>
                </a:tc>
              </a:tr>
              <a:tr h="216000">
                <a:tc>
                  <a:txBody>
                    <a:bodyPr/>
                    <a:lstStyle/>
                    <a:p>
                      <a:pPr marL="0"/>
                      <a:r>
                        <a:rPr lang="en-GB" sz="1000" b="1" dirty="0" smtClean="0"/>
                        <a:t>ISDN Primary</a:t>
                      </a:r>
                      <a:r>
                        <a:rPr lang="en-GB" sz="1000" b="1" baseline="0" dirty="0" smtClean="0"/>
                        <a:t> Rate card</a:t>
                      </a:r>
                      <a:endParaRPr lang="en-GB" sz="1000" b="1" dirty="0"/>
                    </a:p>
                  </a:txBody>
                  <a:tcPr marL="45720" marR="46800" marT="36000" marB="36000" anchor="ctr"/>
                </a:tc>
                <a:tc>
                  <a:txBody>
                    <a:bodyPr/>
                    <a:lstStyle/>
                    <a:p>
                      <a:pPr marL="0" algn="l"/>
                      <a:r>
                        <a:rPr lang="en-GB" sz="1000" b="1" dirty="0" smtClean="0"/>
                        <a:t>IP4WW-1PRIU-C1</a:t>
                      </a:r>
                    </a:p>
                    <a:p>
                      <a:pPr marL="0" algn="l"/>
                      <a:r>
                        <a:rPr lang="en-GB" sz="1000" b="0" dirty="0" smtClean="0"/>
                        <a:t>Main</a:t>
                      </a:r>
                      <a:r>
                        <a:rPr lang="en-GB" sz="1000" b="0" baseline="0" dirty="0" smtClean="0"/>
                        <a:t> card, taking one card position</a:t>
                      </a:r>
                      <a:endParaRPr lang="en-GB" sz="1000" b="0" dirty="0"/>
                    </a:p>
                  </a:txBody>
                  <a:tcPr marL="45720" marR="46800" marT="36000" marB="36000" anchor="ctr"/>
                </a:tc>
                <a:tc>
                  <a:txBody>
                    <a:bodyPr/>
                    <a:lstStyle/>
                    <a:p>
                      <a:pPr algn="l"/>
                      <a:r>
                        <a:rPr lang="en-GB" sz="1000" b="1" dirty="0" smtClean="0"/>
                        <a:t>IP7WW-1PRIDB-C1</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smtClean="0"/>
                        <a:t>Daughter board, can be installed onto the </a:t>
                      </a:r>
                      <a:r>
                        <a:rPr lang="en-GB" sz="1000" b="0" baseline="0" dirty="0" smtClean="0"/>
                        <a:t>008U/000U</a:t>
                      </a:r>
                      <a:r>
                        <a:rPr lang="en-GB" sz="1000" b="0" baseline="0" dirty="0"/>
                        <a:t> </a:t>
                      </a:r>
                      <a:r>
                        <a:rPr lang="en-GB" sz="1000" b="0" baseline="0" dirty="0" smtClean="0"/>
                        <a:t>cards</a:t>
                      </a:r>
                      <a:endParaRPr lang="en-GB" sz="1000" b="0" dirty="0" smtClean="0"/>
                    </a:p>
                  </a:txBody>
                  <a:tcPr marL="45720" marR="46800" marT="36000" marB="36000" anchor="ctr"/>
                </a:tc>
              </a:tr>
              <a:tr h="216000">
                <a:tc>
                  <a:txBody>
                    <a:bodyPr/>
                    <a:lstStyle/>
                    <a:p>
                      <a:pPr marL="0"/>
                      <a:r>
                        <a:rPr lang="en-GB" sz="1000" b="1" dirty="0" err="1" smtClean="0"/>
                        <a:t>Doorphone</a:t>
                      </a:r>
                      <a:endParaRPr lang="en-GB" sz="1000" b="1" dirty="0"/>
                    </a:p>
                  </a:txBody>
                  <a:tcPr marL="45720" marR="46800" marT="36000" marB="36000" anchor="ctr"/>
                </a:tc>
                <a:tc>
                  <a:txBody>
                    <a:bodyPr/>
                    <a:lstStyle/>
                    <a:p>
                      <a:pPr marL="0" algn="l"/>
                      <a:r>
                        <a:rPr lang="en-GB" sz="1000" b="0" dirty="0" smtClean="0"/>
                        <a:t>Maximum 2 </a:t>
                      </a:r>
                      <a:r>
                        <a:rPr lang="en-GB" sz="1000" b="0" smtClean="0"/>
                        <a:t>per KSU, </a:t>
                      </a:r>
                      <a:r>
                        <a:rPr lang="en-GB" sz="1000" b="0" dirty="0" smtClean="0"/>
                        <a:t>8 total per system</a:t>
                      </a:r>
                    </a:p>
                    <a:p>
                      <a:pPr marL="0" algn="l"/>
                      <a:r>
                        <a:rPr lang="en-GB" sz="1000" b="0" dirty="0" smtClean="0"/>
                        <a:t>Connect to hybrid ports 6 or 7 of the Main or </a:t>
                      </a:r>
                      <a:r>
                        <a:rPr lang="en-GB" sz="1000" b="0" smtClean="0"/>
                        <a:t>expansion KSU</a:t>
                      </a:r>
                      <a:endParaRPr lang="en-GB" sz="1000" b="0" dirty="0" smtClean="0"/>
                    </a:p>
                    <a:p>
                      <a:pPr marL="0" algn="l"/>
                      <a:r>
                        <a:rPr lang="en-GB" sz="1000" b="0" dirty="0" err="1" smtClean="0"/>
                        <a:t>Doorphone</a:t>
                      </a:r>
                      <a:r>
                        <a:rPr lang="en-GB" sz="1000" b="0" baseline="0" dirty="0" smtClean="0"/>
                        <a:t> selection within system configuration</a:t>
                      </a:r>
                      <a:endParaRPr lang="en-GB" sz="1000" b="0" dirty="0"/>
                    </a:p>
                  </a:txBody>
                  <a:tcPr marL="45720" marR="46800" marT="36000" marB="36000" anchor="ctr"/>
                </a:tc>
                <a:tc>
                  <a:txBody>
                    <a:bodyPr/>
                    <a:lstStyle/>
                    <a:p>
                      <a:pPr marL="0" algn="l"/>
                      <a:r>
                        <a:rPr lang="en-GB" sz="1000" b="0" dirty="0" smtClean="0"/>
                        <a:t>Maximum 6</a:t>
                      </a:r>
                      <a:r>
                        <a:rPr lang="en-GB" sz="1000" b="0" baseline="0" dirty="0" smtClean="0"/>
                        <a:t> </a:t>
                      </a:r>
                      <a:r>
                        <a:rPr lang="en-GB" sz="1000" b="0" baseline="0" smtClean="0"/>
                        <a:t>per KSU,</a:t>
                      </a:r>
                      <a:r>
                        <a:rPr lang="en-GB" sz="1000" b="0" smtClean="0"/>
                        <a:t> </a:t>
                      </a:r>
                      <a:r>
                        <a:rPr lang="en-GB" sz="1000" b="0" dirty="0" smtClean="0"/>
                        <a:t>6 total per system</a:t>
                      </a:r>
                    </a:p>
                    <a:p>
                      <a:pPr marL="0" algn="l"/>
                      <a:r>
                        <a:rPr lang="en-GB" sz="1000" b="0" dirty="0" smtClean="0"/>
                        <a:t>Connect to hybrid ports 6 or 7 of the </a:t>
                      </a:r>
                      <a:r>
                        <a:rPr lang="en-GB" sz="1000" b="0" baseline="0" dirty="0" smtClean="0"/>
                        <a:t>IP7WW-308-A1 card</a:t>
                      </a:r>
                    </a:p>
                    <a:p>
                      <a:pPr algn="l"/>
                      <a:r>
                        <a:rPr lang="en-GB" sz="1000" dirty="0" err="1" smtClean="0"/>
                        <a:t>Doorphone</a:t>
                      </a:r>
                      <a:r>
                        <a:rPr lang="en-GB" sz="1000" dirty="0" smtClean="0"/>
                        <a:t> selection set by hardware links on the </a:t>
                      </a:r>
                      <a:r>
                        <a:rPr lang="en-GB" sz="1000" b="0" baseline="0" dirty="0" smtClean="0"/>
                        <a:t>IP7WW-308-A1 card and system configuration</a:t>
                      </a:r>
                      <a:endParaRPr lang="en-GB" sz="1000" dirty="0"/>
                    </a:p>
                  </a:txBody>
                  <a:tcPr marL="45720" marR="46800" marT="36000" marB="36000" anchor="ctr"/>
                </a:tc>
              </a:tr>
              <a:tr h="216000">
                <a:tc>
                  <a:txBody>
                    <a:bodyPr/>
                    <a:lstStyle/>
                    <a:p>
                      <a:pPr marL="0"/>
                      <a:r>
                        <a:rPr lang="en-GB" sz="1000" b="1" dirty="0" smtClean="0"/>
                        <a:t>Relay contacts</a:t>
                      </a:r>
                      <a:endParaRPr lang="en-GB" sz="1000" b="1" dirty="0"/>
                    </a:p>
                  </a:txBody>
                  <a:tcPr marL="45720" marR="46800" marT="36000" marB="36000" anchor="ctr"/>
                </a:tc>
                <a:tc>
                  <a:txBody>
                    <a:bodyPr/>
                    <a:lstStyle/>
                    <a:p>
                      <a:pPr marL="0" algn="l"/>
                      <a:r>
                        <a:rPr lang="en-GB" sz="1000" b="0" dirty="0" smtClean="0"/>
                        <a:t>Maximum 2 </a:t>
                      </a:r>
                      <a:r>
                        <a:rPr lang="en-GB" sz="1000" b="0" smtClean="0"/>
                        <a:t>per KSU, </a:t>
                      </a:r>
                      <a:r>
                        <a:rPr lang="en-GB" sz="1000" b="0" dirty="0" smtClean="0"/>
                        <a:t>8 total per system</a:t>
                      </a:r>
                    </a:p>
                    <a:p>
                      <a:pPr marL="0" algn="l"/>
                      <a:r>
                        <a:rPr lang="en-GB" sz="1000" b="0" dirty="0" smtClean="0"/>
                        <a:t>Connection</a:t>
                      </a:r>
                      <a:r>
                        <a:rPr lang="en-GB" sz="1000" b="0" baseline="0" dirty="0" smtClean="0"/>
                        <a:t> on </a:t>
                      </a:r>
                      <a:r>
                        <a:rPr lang="en-GB" sz="1000" b="0" dirty="0" smtClean="0"/>
                        <a:t>the Main or </a:t>
                      </a:r>
                      <a:r>
                        <a:rPr lang="en-GB" sz="1000" b="0" smtClean="0"/>
                        <a:t>expansion KSU</a:t>
                      </a:r>
                      <a:endParaRPr lang="en-GB" sz="1000" b="0" dirty="0" smtClean="0"/>
                    </a:p>
                  </a:txBody>
                  <a:tcPr marL="45720" marR="46800" marT="36000" marB="36000" anchor="ctr"/>
                </a:tc>
                <a:tc>
                  <a:txBody>
                    <a:bodyPr/>
                    <a:lstStyle/>
                    <a:p>
                      <a:pPr marL="0" algn="l"/>
                      <a:r>
                        <a:rPr lang="en-GB" sz="1000" b="0" dirty="0" smtClean="0"/>
                        <a:t>Maximum 6</a:t>
                      </a:r>
                      <a:r>
                        <a:rPr lang="en-GB" sz="1000" b="0" baseline="0" dirty="0" smtClean="0"/>
                        <a:t> per KSU,</a:t>
                      </a:r>
                      <a:r>
                        <a:rPr lang="en-GB" sz="1000" b="0" dirty="0" smtClean="0"/>
                        <a:t> 11 total per system</a:t>
                      </a:r>
                    </a:p>
                    <a:p>
                      <a:pPr marL="0" algn="l"/>
                      <a:r>
                        <a:rPr lang="en-GB" sz="1000" b="0" dirty="0" smtClean="0"/>
                        <a:t>Connect to the </a:t>
                      </a:r>
                      <a:r>
                        <a:rPr lang="en-GB" sz="1000" b="0" baseline="0" dirty="0" smtClean="0"/>
                        <a:t>IP7WW-308-A1 card</a:t>
                      </a:r>
                    </a:p>
                  </a:txBody>
                  <a:tcPr marL="45720" marR="46800" marT="36000" marB="36000" anchor="ctr"/>
                </a:tc>
              </a:tr>
              <a:tr h="216000">
                <a:tc>
                  <a:txBody>
                    <a:bodyPr/>
                    <a:lstStyle/>
                    <a:p>
                      <a:pPr marL="0"/>
                      <a:r>
                        <a:rPr lang="en-GB" sz="1000" b="1" dirty="0" smtClean="0"/>
                        <a:t>External Paging</a:t>
                      </a:r>
                      <a:endParaRPr lang="en-GB" sz="1000" b="1" dirty="0"/>
                    </a:p>
                  </a:txBody>
                  <a:tcPr marL="45720" marR="46800" marT="36000" marB="36000" anchor="ctr"/>
                </a:tc>
                <a:tc>
                  <a:txBody>
                    <a:bodyPr/>
                    <a:lstStyle/>
                    <a:p>
                      <a:pPr marL="0" algn="l"/>
                      <a:r>
                        <a:rPr lang="en-GB" sz="1000" b="0" dirty="0" smtClean="0"/>
                        <a:t>Maximum 1 </a:t>
                      </a:r>
                      <a:r>
                        <a:rPr lang="en-GB" sz="1000" b="0" smtClean="0"/>
                        <a:t>per KSU, </a:t>
                      </a:r>
                      <a:r>
                        <a:rPr lang="en-GB" sz="1000" b="0" dirty="0" smtClean="0"/>
                        <a:t>3 total per system</a:t>
                      </a:r>
                    </a:p>
                    <a:p>
                      <a:pPr marL="0" algn="l"/>
                      <a:r>
                        <a:rPr lang="en-GB" sz="1000" b="0" dirty="0" smtClean="0"/>
                        <a:t>Connection to</a:t>
                      </a:r>
                      <a:r>
                        <a:rPr lang="en-GB" sz="1000" b="0" baseline="0" dirty="0" smtClean="0"/>
                        <a:t> an analogue trunk port</a:t>
                      </a:r>
                      <a:endParaRPr lang="en-GB" sz="1000" b="0" dirty="0"/>
                    </a:p>
                  </a:txBody>
                  <a:tcPr marL="45720" marR="46800" marT="36000" marB="36000" anchor="ctr"/>
                </a:tc>
                <a:tc>
                  <a:txBody>
                    <a:bodyPr/>
                    <a:lstStyle/>
                    <a:p>
                      <a:pPr marL="0" algn="l"/>
                      <a:r>
                        <a:rPr lang="en-GB" sz="1000" b="0" dirty="0" smtClean="0"/>
                        <a:t>Maximum 3</a:t>
                      </a:r>
                      <a:r>
                        <a:rPr lang="en-GB" sz="1000" b="0" baseline="0" dirty="0" smtClean="0"/>
                        <a:t> </a:t>
                      </a:r>
                      <a:r>
                        <a:rPr lang="en-GB" sz="1000" b="0" baseline="0" smtClean="0"/>
                        <a:t>per KSU,</a:t>
                      </a:r>
                      <a:r>
                        <a:rPr lang="en-GB" sz="1000" b="0" smtClean="0"/>
                        <a:t> </a:t>
                      </a:r>
                      <a:r>
                        <a:rPr lang="en-GB" sz="1000" b="0" dirty="0" smtClean="0"/>
                        <a:t>3</a:t>
                      </a:r>
                      <a:r>
                        <a:rPr lang="en-GB" sz="1000" b="0" baseline="0" dirty="0" smtClean="0"/>
                        <a:t> </a:t>
                      </a:r>
                      <a:r>
                        <a:rPr lang="en-GB" sz="1000" b="0" dirty="0" smtClean="0"/>
                        <a:t>total per system</a:t>
                      </a:r>
                    </a:p>
                    <a:p>
                      <a:pPr marL="0" algn="l"/>
                      <a:r>
                        <a:rPr lang="en-GB" sz="1000" b="0" dirty="0" smtClean="0"/>
                        <a:t>Connect to the </a:t>
                      </a:r>
                      <a:r>
                        <a:rPr lang="en-GB" sz="1000" b="0" baseline="0" dirty="0" smtClean="0"/>
                        <a:t>IP7WW-308-A1 card</a:t>
                      </a:r>
                    </a:p>
                  </a:txBody>
                  <a:tcPr marL="45720" marR="46800" marT="36000" marB="36000" anchor="ctr"/>
                </a:tc>
              </a:tr>
              <a:tr h="216000">
                <a:tc>
                  <a:txBody>
                    <a:bodyPr/>
                    <a:lstStyle/>
                    <a:p>
                      <a:pPr marL="0"/>
                      <a:r>
                        <a:rPr lang="en-GB" sz="1000" b="1" dirty="0" smtClean="0"/>
                        <a:t>External MOH</a:t>
                      </a:r>
                      <a:endParaRPr lang="en-GB" sz="1000" b="1" dirty="0"/>
                    </a:p>
                  </a:txBody>
                  <a:tcPr marL="45720" marR="46800" marT="36000" marB="36000" anchor="ctr"/>
                </a:tc>
                <a:tc>
                  <a:txBody>
                    <a:bodyPr/>
                    <a:lstStyle/>
                    <a:p>
                      <a:pPr marL="0" algn="l"/>
                      <a:r>
                        <a:rPr lang="en-GB" sz="1000" b="0" dirty="0" smtClean="0"/>
                        <a:t>Maximum 1 per system</a:t>
                      </a:r>
                    </a:p>
                    <a:p>
                      <a:pPr marL="0" algn="l"/>
                      <a:r>
                        <a:rPr lang="en-GB" sz="1000" b="0" dirty="0" smtClean="0"/>
                        <a:t>Connection to</a:t>
                      </a:r>
                      <a:r>
                        <a:rPr lang="en-GB" sz="1000" b="0" baseline="0" dirty="0" smtClean="0"/>
                        <a:t> an analogue trunk port</a:t>
                      </a:r>
                      <a:endParaRPr lang="en-GB" sz="1000" b="0" dirty="0" smtClean="0"/>
                    </a:p>
                  </a:txBody>
                  <a:tcPr marL="45720" marR="46800" marT="36000" marB="36000" anchor="ctr"/>
                </a:tc>
                <a:tc>
                  <a:txBody>
                    <a:bodyPr/>
                    <a:lstStyle/>
                    <a:p>
                      <a:pPr marL="0" algn="l"/>
                      <a:r>
                        <a:rPr lang="en-GB" sz="1000" b="0" dirty="0" smtClean="0"/>
                        <a:t>Maximum 1 per system</a:t>
                      </a:r>
                    </a:p>
                    <a:p>
                      <a:pPr marL="0" algn="l"/>
                      <a:r>
                        <a:rPr lang="en-GB" sz="1000" b="0" dirty="0" smtClean="0"/>
                        <a:t>Connect to the </a:t>
                      </a:r>
                      <a:r>
                        <a:rPr lang="en-GB" sz="1000" b="0" baseline="0" dirty="0" smtClean="0"/>
                        <a:t>IP7WW-308-A1 card</a:t>
                      </a:r>
                    </a:p>
                  </a:txBody>
                  <a:tcPr marL="45720" marR="46800" marT="36000" marB="36000" anchor="ctr"/>
                </a:tc>
              </a:tr>
            </a:tbl>
          </a:graphicData>
        </a:graphic>
      </p:graphicFrame>
      <p:sp>
        <p:nvSpPr>
          <p:cNvPr id="4" name="TextBox 3"/>
          <p:cNvSpPr txBox="1"/>
          <p:nvPr/>
        </p:nvSpPr>
        <p:spPr>
          <a:xfrm>
            <a:off x="305526" y="4580730"/>
            <a:ext cx="4672361" cy="253916"/>
          </a:xfrm>
          <a:prstGeom prst="rect">
            <a:avLst/>
          </a:prstGeom>
          <a:noFill/>
        </p:spPr>
        <p:txBody>
          <a:bodyPr wrap="square" rtlCol="0">
            <a:spAutoFit/>
          </a:bodyPr>
          <a:lstStyle/>
          <a:p>
            <a:r>
              <a:rPr lang="en-GB" sz="1050" i="1" dirty="0" smtClean="0"/>
              <a:t>This table may not be complete in all respects</a:t>
            </a:r>
            <a:endParaRPr lang="en-GB" sz="1050" i="1" dirty="0"/>
          </a:p>
        </p:txBody>
      </p:sp>
    </p:spTree>
    <p:extLst>
      <p:ext uri="{BB962C8B-B14F-4D97-AF65-F5344CB8AC3E}">
        <p14:creationId xmlns:p14="http://schemas.microsoft.com/office/powerpoint/2010/main" val="3155786629"/>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anose="020F0502020204030204" pitchFamily="34" charset="0"/>
              </a:rPr>
              <a:t>10 Business Benefits of the SL2100</a:t>
            </a:r>
            <a:endParaRPr lang="en-US" dirty="0"/>
          </a:p>
        </p:txBody>
      </p:sp>
      <p:pic>
        <p:nvPicPr>
          <p:cNvPr id="5" name="Picture 4"/>
          <p:cNvPicPr>
            <a:picLocks noChangeAspect="1"/>
          </p:cNvPicPr>
          <p:nvPr/>
        </p:nvPicPr>
        <p:blipFill rotWithShape="1">
          <a:blip r:embed="rId2" cstate="screen">
            <a:extLst>
              <a:ext uri="{28A0092B-C50C-407E-A947-70E740481C1C}">
                <a14:useLocalDpi xmlns:a14="http://schemas.microsoft.com/office/drawing/2010/main"/>
              </a:ext>
            </a:extLst>
          </a:blip>
          <a:srcRect r="1500"/>
          <a:stretch/>
        </p:blipFill>
        <p:spPr>
          <a:xfrm>
            <a:off x="1254294" y="648586"/>
            <a:ext cx="2692998" cy="3854403"/>
          </a:xfrm>
          <a:prstGeom prst="rect">
            <a:avLst/>
          </a:prstGeom>
          <a:ln>
            <a:solidFill>
              <a:schemeClr val="accent6">
                <a:lumMod val="90000"/>
                <a:lumOff val="10000"/>
              </a:schemeClr>
            </a:solidFill>
          </a:ln>
        </p:spPr>
      </p:pic>
      <p:pic>
        <p:nvPicPr>
          <p:cNvPr id="6" name="Picture 5"/>
          <p:cNvPicPr>
            <a:picLocks noChangeAspect="1"/>
          </p:cNvPicPr>
          <p:nvPr/>
        </p:nvPicPr>
        <p:blipFill>
          <a:blip r:embed="rId3"/>
          <a:stretch>
            <a:fillRect/>
          </a:stretch>
        </p:blipFill>
        <p:spPr>
          <a:xfrm>
            <a:off x="5352292" y="648586"/>
            <a:ext cx="2665667" cy="3872878"/>
          </a:xfrm>
          <a:prstGeom prst="rect">
            <a:avLst/>
          </a:prstGeom>
          <a:ln>
            <a:solidFill>
              <a:schemeClr val="accent6">
                <a:lumMod val="90000"/>
                <a:lumOff val="10000"/>
              </a:schemeClr>
            </a:solidFill>
          </a:ln>
        </p:spPr>
      </p:pic>
    </p:spTree>
    <p:extLst>
      <p:ext uri="{BB962C8B-B14F-4D97-AF65-F5344CB8AC3E}">
        <p14:creationId xmlns:p14="http://schemas.microsoft.com/office/powerpoint/2010/main" val="299850626"/>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anose="020F0502020204030204" pitchFamily="34" charset="0"/>
              </a:rPr>
              <a:t>7 great reasons to become an NEC Business Partner</a:t>
            </a:r>
            <a:endParaRPr lang="en-US" dirty="0"/>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655805" y="610839"/>
            <a:ext cx="6247643" cy="4268544"/>
          </a:xfrm>
          <a:prstGeom prst="rect">
            <a:avLst/>
          </a:prstGeom>
        </p:spPr>
      </p:pic>
    </p:spTree>
    <p:extLst>
      <p:ext uri="{BB962C8B-B14F-4D97-AF65-F5344CB8AC3E}">
        <p14:creationId xmlns:p14="http://schemas.microsoft.com/office/powerpoint/2010/main" val="4228455044"/>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anose="020F0502020204030204" pitchFamily="34" charset="0"/>
              </a:rPr>
              <a:t>7 great reasons to become an NEC Business Partner</a:t>
            </a:r>
            <a:endParaRPr lang="en-US" dirty="0"/>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18897" y="621783"/>
            <a:ext cx="6729544" cy="4180558"/>
          </a:xfrm>
          <a:prstGeom prst="rect">
            <a:avLst/>
          </a:prstGeom>
        </p:spPr>
      </p:pic>
    </p:spTree>
    <p:extLst>
      <p:ext uri="{BB962C8B-B14F-4D97-AF65-F5344CB8AC3E}">
        <p14:creationId xmlns:p14="http://schemas.microsoft.com/office/powerpoint/2010/main" val="297741211"/>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anose="020F0502020204030204" pitchFamily="34" charset="0"/>
              </a:rPr>
              <a:t>Why On-premise?</a:t>
            </a:r>
            <a:endParaRPr lang="en-US" dirty="0"/>
          </a:p>
        </p:txBody>
      </p:sp>
      <p:pic>
        <p:nvPicPr>
          <p:cNvPr id="3" name="Picture 2"/>
          <p:cNvPicPr>
            <a:picLocks noChangeAspect="1"/>
          </p:cNvPicPr>
          <p:nvPr/>
        </p:nvPicPr>
        <p:blipFill>
          <a:blip r:embed="rId2"/>
          <a:stretch>
            <a:fillRect/>
          </a:stretch>
        </p:blipFill>
        <p:spPr>
          <a:xfrm>
            <a:off x="1710772" y="577283"/>
            <a:ext cx="6131865" cy="4155591"/>
          </a:xfrm>
          <a:prstGeom prst="rect">
            <a:avLst/>
          </a:prstGeom>
        </p:spPr>
      </p:pic>
    </p:spTree>
    <p:extLst>
      <p:ext uri="{BB962C8B-B14F-4D97-AF65-F5344CB8AC3E}">
        <p14:creationId xmlns:p14="http://schemas.microsoft.com/office/powerpoint/2010/main" val="304269849"/>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anose="020F0502020204030204" pitchFamily="34" charset="0"/>
              </a:rPr>
              <a:t>Why On-premise?</a:t>
            </a:r>
            <a:endParaRPr lang="en-US" dirty="0"/>
          </a:p>
        </p:txBody>
      </p:sp>
      <p:pic>
        <p:nvPicPr>
          <p:cNvPr id="5" name="Picture 4"/>
          <p:cNvPicPr>
            <a:picLocks noChangeAspect="1"/>
          </p:cNvPicPr>
          <p:nvPr/>
        </p:nvPicPr>
        <p:blipFill>
          <a:blip r:embed="rId2"/>
          <a:stretch>
            <a:fillRect/>
          </a:stretch>
        </p:blipFill>
        <p:spPr>
          <a:xfrm>
            <a:off x="1228083" y="572825"/>
            <a:ext cx="6791453" cy="4170881"/>
          </a:xfrm>
          <a:prstGeom prst="rect">
            <a:avLst/>
          </a:prstGeom>
        </p:spPr>
      </p:pic>
    </p:spTree>
    <p:extLst>
      <p:ext uri="{BB962C8B-B14F-4D97-AF65-F5344CB8AC3E}">
        <p14:creationId xmlns:p14="http://schemas.microsoft.com/office/powerpoint/2010/main" val="1203079780"/>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anose="020F0502020204030204" pitchFamily="34" charset="0"/>
              </a:rPr>
              <a:t>Why On-premise?</a:t>
            </a:r>
            <a:endParaRPr lang="en-US" dirty="0"/>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816186" y="581565"/>
            <a:ext cx="6016283" cy="4183937"/>
          </a:xfrm>
          <a:prstGeom prst="rect">
            <a:avLst/>
          </a:prstGeom>
        </p:spPr>
      </p:pic>
    </p:spTree>
    <p:extLst>
      <p:ext uri="{BB962C8B-B14F-4D97-AF65-F5344CB8AC3E}">
        <p14:creationId xmlns:p14="http://schemas.microsoft.com/office/powerpoint/2010/main" val="2357698752"/>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anose="020F0502020204030204" pitchFamily="34" charset="0"/>
              </a:rPr>
              <a:t>Why NEC?</a:t>
            </a:r>
            <a:endParaRPr lang="en-US" dirty="0"/>
          </a:p>
        </p:txBody>
      </p:sp>
      <p:pic>
        <p:nvPicPr>
          <p:cNvPr id="5" name="Picture 4"/>
          <p:cNvPicPr>
            <a:picLocks noChangeAspect="1"/>
          </p:cNvPicPr>
          <p:nvPr/>
        </p:nvPicPr>
        <p:blipFill>
          <a:blip r:embed="rId2"/>
          <a:stretch>
            <a:fillRect/>
          </a:stretch>
        </p:blipFill>
        <p:spPr>
          <a:xfrm>
            <a:off x="976183" y="592629"/>
            <a:ext cx="7332403" cy="4219348"/>
          </a:xfrm>
          <a:prstGeom prst="rect">
            <a:avLst/>
          </a:prstGeom>
        </p:spPr>
      </p:pic>
    </p:spTree>
    <p:extLst>
      <p:ext uri="{BB962C8B-B14F-4D97-AF65-F5344CB8AC3E}">
        <p14:creationId xmlns:p14="http://schemas.microsoft.com/office/powerpoint/2010/main" val="3560750778"/>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anose="020F0502020204030204" pitchFamily="34" charset="0"/>
              </a:rPr>
              <a:t>More Information</a:t>
            </a:r>
            <a:endParaRPr lang="en-US" dirty="0"/>
          </a:p>
        </p:txBody>
      </p:sp>
      <p:sp>
        <p:nvSpPr>
          <p:cNvPr id="3" name="Rectangle 2"/>
          <p:cNvSpPr/>
          <p:nvPr/>
        </p:nvSpPr>
        <p:spPr>
          <a:xfrm>
            <a:off x="865063" y="4435535"/>
            <a:ext cx="2792431" cy="276999"/>
          </a:xfrm>
          <a:prstGeom prst="rect">
            <a:avLst/>
          </a:prstGeom>
        </p:spPr>
        <p:txBody>
          <a:bodyPr wrap="none">
            <a:spAutoFit/>
          </a:bodyPr>
          <a:lstStyle/>
          <a:p>
            <a:r>
              <a:rPr lang="en-GB" sz="1200" dirty="0" smtClean="0">
                <a:hlinkClick r:id="rId2"/>
              </a:rPr>
              <a:t>https</a:t>
            </a:r>
            <a:r>
              <a:rPr lang="en-GB" sz="1200" dirty="0">
                <a:hlinkClick r:id="rId2"/>
              </a:rPr>
              <a:t>://www.nec-enterprise.com/</a:t>
            </a:r>
            <a:endParaRPr lang="en-GB" sz="1200" dirty="0"/>
          </a:p>
        </p:txBody>
      </p: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3929" y="1539327"/>
            <a:ext cx="3748621" cy="2802779"/>
          </a:xfrm>
          <a:prstGeom prst="rect">
            <a:avLst/>
          </a:prstGeom>
          <a:ln>
            <a:solidFill>
              <a:schemeClr val="accent1"/>
            </a:solidFill>
          </a:ln>
        </p:spPr>
      </p:pic>
      <p:sp>
        <p:nvSpPr>
          <p:cNvPr id="7" name="Content Placeholder 2"/>
          <p:cNvSpPr txBox="1">
            <a:spLocks/>
          </p:cNvSpPr>
          <p:nvPr/>
        </p:nvSpPr>
        <p:spPr>
          <a:xfrm>
            <a:off x="113360" y="577170"/>
            <a:ext cx="8452222" cy="3858368"/>
          </a:xfrm>
          <a:prstGeom prst="rect">
            <a:avLst/>
          </a:prstGeom>
        </p:spPr>
        <p:txBody>
          <a:bodyPr>
            <a:normAutofit/>
          </a:bodyPr>
          <a:lstStyle>
            <a:lvl1pPr marL="180000" indent="-180000" algn="l" rtl="0" eaLnBrk="1" fontAlgn="base" hangingPunct="0">
              <a:spcBef>
                <a:spcPts val="500"/>
              </a:spcBef>
              <a:spcAft>
                <a:spcPct val="0"/>
              </a:spcAft>
              <a:buClr>
                <a:schemeClr val="accent6"/>
              </a:buClr>
              <a:buFont typeface="Arial" panose="020B0604020202020204" pitchFamily="34" charset="0"/>
              <a:buChar char="▌"/>
              <a:defRPr kumimoji="1" sz="2000" b="0">
                <a:solidFill>
                  <a:schemeClr val="tx1"/>
                </a:solidFill>
                <a:latin typeface="Verdana" panose="020B0604030504040204" pitchFamily="34" charset="0"/>
                <a:ea typeface="+mn-ea"/>
                <a:cs typeface="Verdana" panose="020B0604030504040204" pitchFamily="34" charset="0"/>
              </a:defRPr>
            </a:lvl1pPr>
            <a:lvl2pPr marL="360000" indent="-180000" algn="l" rtl="0" eaLnBrk="1" fontAlgn="base" hangingPunct="0">
              <a:spcBef>
                <a:spcPts val="500"/>
              </a:spcBef>
              <a:spcAft>
                <a:spcPct val="0"/>
              </a:spcAft>
              <a:buClr>
                <a:schemeClr val="accent6"/>
              </a:buClr>
              <a:buFont typeface="Wingdings" pitchFamily="2" charset="2"/>
              <a:buChar char="l"/>
              <a:defRPr kumimoji="1" sz="1600" b="0">
                <a:solidFill>
                  <a:schemeClr val="tx1"/>
                </a:solidFill>
                <a:latin typeface="Verdana" panose="020B0604030504040204" pitchFamily="34" charset="0"/>
                <a:ea typeface="+mn-ea"/>
                <a:cs typeface="Verdana" panose="020B0604030504040204" pitchFamily="34" charset="0"/>
              </a:defRPr>
            </a:lvl2pPr>
            <a:lvl3pPr marL="468000" indent="-108000" algn="l" rtl="0" eaLnBrk="1" fontAlgn="base" hangingPunct="0">
              <a:spcBef>
                <a:spcPts val="500"/>
              </a:spcBef>
              <a:spcAft>
                <a:spcPct val="0"/>
              </a:spcAft>
              <a:buClr>
                <a:schemeClr val="accent6"/>
              </a:buClr>
              <a:buFont typeface="Arial" panose="020B0604020202020204" pitchFamily="34" charset="0"/>
              <a:buChar char="•"/>
              <a:defRPr kumimoji="1" sz="1400" b="0">
                <a:solidFill>
                  <a:schemeClr val="tx1"/>
                </a:solidFill>
                <a:latin typeface="Verdana" panose="020B0604030504040204" pitchFamily="34" charset="0"/>
                <a:ea typeface="+mn-ea"/>
                <a:cs typeface="Verdana" panose="020B0604030504040204" pitchFamily="34" charset="0"/>
              </a:defRPr>
            </a:lvl3pPr>
            <a:lvl4pPr marL="576000" indent="-108000" algn="l" rtl="0" eaLnBrk="1" fontAlgn="base" hangingPunct="0">
              <a:spcBef>
                <a:spcPts val="500"/>
              </a:spcBef>
              <a:spcAft>
                <a:spcPct val="0"/>
              </a:spcAft>
              <a:buClr>
                <a:schemeClr val="accent6"/>
              </a:buClr>
              <a:buFont typeface="Tahoma" pitchFamily="34" charset="0"/>
              <a:buChar char="–"/>
              <a:defRPr kumimoji="1" sz="1200" b="0">
                <a:solidFill>
                  <a:schemeClr val="tx1"/>
                </a:solidFill>
                <a:latin typeface="Verdana" panose="020B0604030504040204" pitchFamily="34" charset="0"/>
                <a:ea typeface="+mn-ea"/>
                <a:cs typeface="Verdana" panose="020B0604030504040204" pitchFamily="34" charset="0"/>
              </a:defRPr>
            </a:lvl4pPr>
            <a:lvl5pPr marL="735013" indent="-157163" algn="l" rtl="0" eaLnBrk="0" fontAlgn="base" hangingPunct="0">
              <a:spcBef>
                <a:spcPct val="20000"/>
              </a:spcBef>
              <a:spcAft>
                <a:spcPct val="0"/>
              </a:spcAft>
              <a:buClr>
                <a:schemeClr val="accent6"/>
              </a:buClr>
              <a:buChar char="≫"/>
              <a:defRPr kumimoji="1" sz="1200" b="1">
                <a:solidFill>
                  <a:schemeClr val="tx1"/>
                </a:solidFill>
                <a:latin typeface="+mj-lt"/>
                <a:ea typeface="+mn-ea"/>
              </a:defRPr>
            </a:lvl5pPr>
            <a:lvl6pPr marL="2514600" indent="-228600" algn="l" rtl="0" fontAlgn="base">
              <a:spcBef>
                <a:spcPct val="20000"/>
              </a:spcBef>
              <a:spcAft>
                <a:spcPct val="0"/>
              </a:spcAft>
              <a:buChar char="≫"/>
              <a:defRPr kumimoji="1" sz="2000">
                <a:solidFill>
                  <a:schemeClr val="tx1"/>
                </a:solidFill>
                <a:latin typeface="Arial" charset="0"/>
                <a:ea typeface="+mn-ea"/>
              </a:defRPr>
            </a:lvl6pPr>
            <a:lvl7pPr marL="2971800" indent="-228600" algn="l" rtl="0" fontAlgn="base">
              <a:spcBef>
                <a:spcPct val="20000"/>
              </a:spcBef>
              <a:spcAft>
                <a:spcPct val="0"/>
              </a:spcAft>
              <a:buChar char="≫"/>
              <a:defRPr kumimoji="1" sz="2000">
                <a:solidFill>
                  <a:schemeClr val="tx1"/>
                </a:solidFill>
                <a:latin typeface="Arial" charset="0"/>
                <a:ea typeface="+mn-ea"/>
              </a:defRPr>
            </a:lvl7pPr>
            <a:lvl8pPr marL="3429000" indent="-228600" algn="l" rtl="0" fontAlgn="base">
              <a:spcBef>
                <a:spcPct val="20000"/>
              </a:spcBef>
              <a:spcAft>
                <a:spcPct val="0"/>
              </a:spcAft>
              <a:buChar char="≫"/>
              <a:defRPr kumimoji="1" sz="2000">
                <a:solidFill>
                  <a:schemeClr val="tx1"/>
                </a:solidFill>
                <a:latin typeface="Arial" charset="0"/>
                <a:ea typeface="+mn-ea"/>
              </a:defRPr>
            </a:lvl8pPr>
            <a:lvl9pPr marL="3886200" indent="-228600" algn="l" rtl="0" fontAlgn="base">
              <a:spcBef>
                <a:spcPct val="20000"/>
              </a:spcBef>
              <a:spcAft>
                <a:spcPct val="0"/>
              </a:spcAft>
              <a:buChar char="≫"/>
              <a:defRPr kumimoji="1" sz="2000">
                <a:solidFill>
                  <a:schemeClr val="tx1"/>
                </a:solidFill>
                <a:latin typeface="Arial" charset="0"/>
                <a:ea typeface="+mn-ea"/>
              </a:defRPr>
            </a:lvl9pPr>
          </a:lstStyle>
          <a:p>
            <a:pPr marL="0" indent="0">
              <a:buClr>
                <a:srgbClr val="002B62"/>
              </a:buClr>
              <a:buNone/>
            </a:pPr>
            <a:r>
              <a:rPr lang="en-GB" sz="1600" dirty="0" smtClean="0">
                <a:solidFill>
                  <a:srgbClr val="000000"/>
                </a:solidFill>
                <a:latin typeface="Calibri" panose="020F0502020204030204" pitchFamily="34" charset="0"/>
                <a:cs typeface="Adobe Devanagari" panose="02040503050201020203" pitchFamily="18" charset="0"/>
              </a:rPr>
              <a:t>For more information about NEC and all its products, the following sites are available:</a:t>
            </a:r>
          </a:p>
        </p:txBody>
      </p:sp>
      <p:pic>
        <p:nvPicPr>
          <p:cNvPr id="8" name="Picture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306329" y="1539326"/>
            <a:ext cx="4708056" cy="2802779"/>
          </a:xfrm>
          <a:prstGeom prst="rect">
            <a:avLst/>
          </a:prstGeom>
          <a:ln>
            <a:solidFill>
              <a:schemeClr val="accent1"/>
            </a:solidFill>
          </a:ln>
        </p:spPr>
      </p:pic>
      <p:sp>
        <p:nvSpPr>
          <p:cNvPr id="9" name="Rectangle 8"/>
          <p:cNvSpPr/>
          <p:nvPr/>
        </p:nvSpPr>
        <p:spPr>
          <a:xfrm>
            <a:off x="4774921" y="4435536"/>
            <a:ext cx="3770871" cy="276999"/>
          </a:xfrm>
          <a:prstGeom prst="rect">
            <a:avLst/>
          </a:prstGeom>
        </p:spPr>
        <p:txBody>
          <a:bodyPr wrap="square">
            <a:spAutoFit/>
          </a:bodyPr>
          <a:lstStyle/>
          <a:p>
            <a:r>
              <a:rPr lang="en-GB" sz="1200" dirty="0">
                <a:hlinkClick r:id="rId5"/>
              </a:rPr>
              <a:t>http://businessnet.nec-enterprise.com/Pages/Home.aspx</a:t>
            </a:r>
            <a:endParaRPr lang="en-GB" sz="1200" dirty="0"/>
          </a:p>
        </p:txBody>
      </p:sp>
      <p:sp>
        <p:nvSpPr>
          <p:cNvPr id="10" name="TextBox 9"/>
          <p:cNvSpPr txBox="1"/>
          <p:nvPr/>
        </p:nvSpPr>
        <p:spPr>
          <a:xfrm>
            <a:off x="111551" y="1075624"/>
            <a:ext cx="1056503" cy="307777"/>
          </a:xfrm>
          <a:prstGeom prst="rect">
            <a:avLst/>
          </a:prstGeom>
          <a:noFill/>
        </p:spPr>
        <p:txBody>
          <a:bodyPr wrap="square" rtlCol="0">
            <a:spAutoFit/>
          </a:bodyPr>
          <a:lstStyle/>
          <a:p>
            <a:r>
              <a:rPr lang="en-GB" sz="1400" dirty="0" smtClean="0"/>
              <a:t>For all:</a:t>
            </a:r>
            <a:endParaRPr lang="en-GB" sz="1400" dirty="0"/>
          </a:p>
        </p:txBody>
      </p:sp>
      <p:sp>
        <p:nvSpPr>
          <p:cNvPr id="11" name="TextBox 10"/>
          <p:cNvSpPr txBox="1"/>
          <p:nvPr/>
        </p:nvSpPr>
        <p:spPr>
          <a:xfrm>
            <a:off x="4211483" y="1074135"/>
            <a:ext cx="1386429" cy="307777"/>
          </a:xfrm>
          <a:prstGeom prst="rect">
            <a:avLst/>
          </a:prstGeom>
          <a:noFill/>
        </p:spPr>
        <p:txBody>
          <a:bodyPr wrap="square" rtlCol="0">
            <a:spAutoFit/>
          </a:bodyPr>
          <a:lstStyle/>
          <a:p>
            <a:r>
              <a:rPr lang="en-GB" sz="1400" dirty="0" smtClean="0"/>
              <a:t>For Partners:</a:t>
            </a:r>
            <a:endParaRPr lang="en-GB" sz="1400" dirty="0"/>
          </a:p>
        </p:txBody>
      </p:sp>
    </p:spTree>
    <p:extLst>
      <p:ext uri="{BB962C8B-B14F-4D97-AF65-F5344CB8AC3E}">
        <p14:creationId xmlns:p14="http://schemas.microsoft.com/office/powerpoint/2010/main" val="826408341"/>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lumMod val="50000"/>
                    <a:lumOff val="50000"/>
                  </a:schemeClr>
                </a:solidFill>
                <a:latin typeface="Calibri" panose="020F0502020204030204" pitchFamily="34" charset="0"/>
              </a:rPr>
              <a:t>SL2100 Details – Hardware List</a:t>
            </a:r>
            <a:endParaRPr lang="en-US" dirty="0">
              <a:solidFill>
                <a:schemeClr val="accent6">
                  <a:lumMod val="50000"/>
                  <a:lumOff val="50000"/>
                </a:schemeClr>
              </a:solidFill>
            </a:endParaRPr>
          </a:p>
        </p:txBody>
      </p:sp>
      <p:sp>
        <p:nvSpPr>
          <p:cNvPr id="7" name="Content Placeholder 2"/>
          <p:cNvSpPr txBox="1">
            <a:spLocks/>
          </p:cNvSpPr>
          <p:nvPr/>
        </p:nvSpPr>
        <p:spPr>
          <a:xfrm>
            <a:off x="113360" y="577170"/>
            <a:ext cx="8452222" cy="4192950"/>
          </a:xfrm>
          <a:prstGeom prst="rect">
            <a:avLst/>
          </a:prstGeom>
        </p:spPr>
        <p:txBody>
          <a:bodyPr>
            <a:normAutofit/>
          </a:bodyPr>
          <a:lstStyle>
            <a:lvl1pPr marL="180000" indent="-180000" algn="l" rtl="0" eaLnBrk="1" fontAlgn="base" hangingPunct="0">
              <a:spcBef>
                <a:spcPts val="500"/>
              </a:spcBef>
              <a:spcAft>
                <a:spcPct val="0"/>
              </a:spcAft>
              <a:buClr>
                <a:schemeClr val="accent6"/>
              </a:buClr>
              <a:buFont typeface="Arial" panose="020B0604020202020204" pitchFamily="34" charset="0"/>
              <a:buChar char="▌"/>
              <a:defRPr kumimoji="1" sz="2000" b="0">
                <a:solidFill>
                  <a:schemeClr val="tx1"/>
                </a:solidFill>
                <a:latin typeface="Verdana" panose="020B0604030504040204" pitchFamily="34" charset="0"/>
                <a:ea typeface="+mn-ea"/>
                <a:cs typeface="Verdana" panose="020B0604030504040204" pitchFamily="34" charset="0"/>
              </a:defRPr>
            </a:lvl1pPr>
            <a:lvl2pPr marL="360000" indent="-180000" algn="l" rtl="0" eaLnBrk="1" fontAlgn="base" hangingPunct="0">
              <a:spcBef>
                <a:spcPts val="500"/>
              </a:spcBef>
              <a:spcAft>
                <a:spcPct val="0"/>
              </a:spcAft>
              <a:buClr>
                <a:schemeClr val="accent6"/>
              </a:buClr>
              <a:buFont typeface="Wingdings" pitchFamily="2" charset="2"/>
              <a:buChar char="l"/>
              <a:defRPr kumimoji="1" sz="1600" b="0">
                <a:solidFill>
                  <a:schemeClr val="tx1"/>
                </a:solidFill>
                <a:latin typeface="Verdana" panose="020B0604030504040204" pitchFamily="34" charset="0"/>
                <a:ea typeface="+mn-ea"/>
                <a:cs typeface="Verdana" panose="020B0604030504040204" pitchFamily="34" charset="0"/>
              </a:defRPr>
            </a:lvl2pPr>
            <a:lvl3pPr marL="468000" indent="-108000" algn="l" rtl="0" eaLnBrk="1" fontAlgn="base" hangingPunct="0">
              <a:spcBef>
                <a:spcPts val="500"/>
              </a:spcBef>
              <a:spcAft>
                <a:spcPct val="0"/>
              </a:spcAft>
              <a:buClr>
                <a:schemeClr val="accent6"/>
              </a:buClr>
              <a:buFont typeface="Arial" panose="020B0604020202020204" pitchFamily="34" charset="0"/>
              <a:buChar char="•"/>
              <a:defRPr kumimoji="1" sz="1400" b="0">
                <a:solidFill>
                  <a:schemeClr val="tx1"/>
                </a:solidFill>
                <a:latin typeface="Verdana" panose="020B0604030504040204" pitchFamily="34" charset="0"/>
                <a:ea typeface="+mn-ea"/>
                <a:cs typeface="Verdana" panose="020B0604030504040204" pitchFamily="34" charset="0"/>
              </a:defRPr>
            </a:lvl3pPr>
            <a:lvl4pPr marL="576000" indent="-108000" algn="l" rtl="0" eaLnBrk="1" fontAlgn="base" hangingPunct="0">
              <a:spcBef>
                <a:spcPts val="500"/>
              </a:spcBef>
              <a:spcAft>
                <a:spcPct val="0"/>
              </a:spcAft>
              <a:buClr>
                <a:schemeClr val="accent6"/>
              </a:buClr>
              <a:buFont typeface="Tahoma" pitchFamily="34" charset="0"/>
              <a:buChar char="–"/>
              <a:defRPr kumimoji="1" sz="1200" b="0">
                <a:solidFill>
                  <a:schemeClr val="tx1"/>
                </a:solidFill>
                <a:latin typeface="Verdana" panose="020B0604030504040204" pitchFamily="34" charset="0"/>
                <a:ea typeface="+mn-ea"/>
                <a:cs typeface="Verdana" panose="020B0604030504040204" pitchFamily="34" charset="0"/>
              </a:defRPr>
            </a:lvl4pPr>
            <a:lvl5pPr marL="735013" indent="-157163" algn="l" rtl="0" eaLnBrk="0" fontAlgn="base" hangingPunct="0">
              <a:spcBef>
                <a:spcPct val="20000"/>
              </a:spcBef>
              <a:spcAft>
                <a:spcPct val="0"/>
              </a:spcAft>
              <a:buClr>
                <a:schemeClr val="accent6"/>
              </a:buClr>
              <a:buChar char="≫"/>
              <a:defRPr kumimoji="1" sz="1200" b="1">
                <a:solidFill>
                  <a:schemeClr val="tx1"/>
                </a:solidFill>
                <a:latin typeface="+mj-lt"/>
                <a:ea typeface="+mn-ea"/>
              </a:defRPr>
            </a:lvl5pPr>
            <a:lvl6pPr marL="2514600" indent="-228600" algn="l" rtl="0" fontAlgn="base">
              <a:spcBef>
                <a:spcPct val="20000"/>
              </a:spcBef>
              <a:spcAft>
                <a:spcPct val="0"/>
              </a:spcAft>
              <a:buChar char="≫"/>
              <a:defRPr kumimoji="1" sz="2000">
                <a:solidFill>
                  <a:schemeClr val="tx1"/>
                </a:solidFill>
                <a:latin typeface="Arial" charset="0"/>
                <a:ea typeface="+mn-ea"/>
              </a:defRPr>
            </a:lvl6pPr>
            <a:lvl7pPr marL="2971800" indent="-228600" algn="l" rtl="0" fontAlgn="base">
              <a:spcBef>
                <a:spcPct val="20000"/>
              </a:spcBef>
              <a:spcAft>
                <a:spcPct val="0"/>
              </a:spcAft>
              <a:buChar char="≫"/>
              <a:defRPr kumimoji="1" sz="2000">
                <a:solidFill>
                  <a:schemeClr val="tx1"/>
                </a:solidFill>
                <a:latin typeface="Arial" charset="0"/>
                <a:ea typeface="+mn-ea"/>
              </a:defRPr>
            </a:lvl7pPr>
            <a:lvl8pPr marL="3429000" indent="-228600" algn="l" rtl="0" fontAlgn="base">
              <a:spcBef>
                <a:spcPct val="20000"/>
              </a:spcBef>
              <a:spcAft>
                <a:spcPct val="0"/>
              </a:spcAft>
              <a:buChar char="≫"/>
              <a:defRPr kumimoji="1" sz="2000">
                <a:solidFill>
                  <a:schemeClr val="tx1"/>
                </a:solidFill>
                <a:latin typeface="Arial" charset="0"/>
                <a:ea typeface="+mn-ea"/>
              </a:defRPr>
            </a:lvl8pPr>
            <a:lvl9pPr marL="3886200" indent="-228600" algn="l" rtl="0" fontAlgn="base">
              <a:spcBef>
                <a:spcPct val="20000"/>
              </a:spcBef>
              <a:spcAft>
                <a:spcPct val="0"/>
              </a:spcAft>
              <a:buChar char="≫"/>
              <a:defRPr kumimoji="1" sz="2000">
                <a:solidFill>
                  <a:schemeClr val="tx1"/>
                </a:solidFill>
                <a:latin typeface="Arial" charset="0"/>
                <a:ea typeface="+mn-ea"/>
              </a:defRPr>
            </a:lvl9pPr>
          </a:lstStyle>
          <a:p>
            <a:pPr marL="0" indent="0">
              <a:buClr>
                <a:srgbClr val="002B62"/>
              </a:buClr>
              <a:buNone/>
            </a:pPr>
            <a:r>
              <a:rPr lang="en-GB" sz="1600" dirty="0" smtClean="0">
                <a:solidFill>
                  <a:srgbClr val="000000"/>
                </a:solidFill>
                <a:latin typeface="Calibri" panose="020F0502020204030204" pitchFamily="34" charset="0"/>
                <a:cs typeface="Adobe Devanagari" panose="02040503050201020203" pitchFamily="18" charset="0"/>
              </a:rPr>
              <a:t> </a:t>
            </a:r>
          </a:p>
        </p:txBody>
      </p:sp>
      <p:graphicFrame>
        <p:nvGraphicFramePr>
          <p:cNvPr id="12" name="Table 11"/>
          <p:cNvGraphicFramePr>
            <a:graphicFrameLocks noGrp="1"/>
          </p:cNvGraphicFramePr>
          <p:nvPr>
            <p:extLst>
              <p:ext uri="{D42A27DB-BD31-4B8C-83A1-F6EECF244321}">
                <p14:modId xmlns:p14="http://schemas.microsoft.com/office/powerpoint/2010/main" val="645186468"/>
              </p:ext>
            </p:extLst>
          </p:nvPr>
        </p:nvGraphicFramePr>
        <p:xfrm>
          <a:off x="179512" y="792480"/>
          <a:ext cx="8728267" cy="2971800"/>
        </p:xfrm>
        <a:graphic>
          <a:graphicData uri="http://schemas.openxmlformats.org/drawingml/2006/table">
            <a:tbl>
              <a:tblPr firstRow="1" bandRow="1">
                <a:tableStyleId>{073A0DAA-6AF3-43AB-8588-CEC1D06C72B9}</a:tableStyleId>
              </a:tblPr>
              <a:tblGrid>
                <a:gridCol w="948248"/>
                <a:gridCol w="1600200"/>
                <a:gridCol w="6179819"/>
              </a:tblGrid>
              <a:tr h="224811">
                <a:tc>
                  <a:txBody>
                    <a:bodyPr/>
                    <a:lstStyle/>
                    <a:p>
                      <a:r>
                        <a:rPr lang="en-GB" sz="1000" dirty="0" smtClean="0"/>
                        <a:t>Part Code</a:t>
                      </a:r>
                      <a:endParaRPr lang="en-GB" sz="1000" dirty="0"/>
                    </a:p>
                  </a:txBody>
                  <a:tcPr/>
                </a:tc>
                <a:tc>
                  <a:txBody>
                    <a:bodyPr/>
                    <a:lstStyle/>
                    <a:p>
                      <a:r>
                        <a:rPr lang="en-GB" sz="1000" dirty="0" smtClean="0"/>
                        <a:t>Description</a:t>
                      </a:r>
                      <a:endParaRPr lang="en-GB" sz="1000" dirty="0"/>
                    </a:p>
                  </a:txBody>
                  <a:tcPr/>
                </a:tc>
                <a:tc>
                  <a:txBody>
                    <a:bodyPr/>
                    <a:lstStyle/>
                    <a:p>
                      <a:endParaRPr lang="en-GB" sz="1000" dirty="0"/>
                    </a:p>
                  </a:txBody>
                  <a:tcPr/>
                </a:tc>
              </a:tr>
              <a:tr h="216000">
                <a:tc>
                  <a:txBody>
                    <a:bodyPr/>
                    <a:lstStyle/>
                    <a:p>
                      <a:r>
                        <a:rPr lang="en-GB" sz="1000" dirty="0" smtClean="0"/>
                        <a:t>BE116494</a:t>
                      </a:r>
                      <a:endParaRPr lang="en-GB" sz="1000" dirty="0"/>
                    </a:p>
                  </a:txBody>
                  <a:tcPr marL="45720" marR="45720" anchor="ctr"/>
                </a:tc>
                <a:tc>
                  <a:txBody>
                    <a:bodyPr/>
                    <a:lstStyle/>
                    <a:p>
                      <a:r>
                        <a:rPr lang="en-GB" sz="1000" dirty="0" smtClean="0"/>
                        <a:t>IP7WW-4KSU-C1 w/o C</a:t>
                      </a:r>
                    </a:p>
                  </a:txBody>
                  <a:tcPr marL="45720" marR="45720" anchor="ctr"/>
                </a:tc>
                <a:tc>
                  <a:txBody>
                    <a:bodyPr/>
                    <a:lstStyle/>
                    <a:p>
                      <a:r>
                        <a:rPr lang="en-GB" sz="1000" dirty="0" smtClean="0"/>
                        <a:t>SL2100 Main/Expansion KSU</a:t>
                      </a:r>
                    </a:p>
                    <a:p>
                      <a:r>
                        <a:rPr lang="en-GB" sz="1000" dirty="0" smtClean="0"/>
                        <a:t>CPU/EXIFE slot + 4 universal slots</a:t>
                      </a:r>
                    </a:p>
                  </a:txBody>
                  <a:tcPr marL="45720" marR="45720" anchor="ctr"/>
                </a:tc>
              </a:tr>
              <a:tr h="216000">
                <a:tc>
                  <a:txBody>
                    <a:bodyPr/>
                    <a:lstStyle/>
                    <a:p>
                      <a:pPr algn="l" fontAlgn="b"/>
                      <a:r>
                        <a:rPr lang="en-GB" sz="1100" b="0" i="0" u="none" strike="noStrike" dirty="0">
                          <a:solidFill>
                            <a:srgbClr val="000000"/>
                          </a:solidFill>
                          <a:effectLst/>
                          <a:latin typeface="Calibri" panose="020F0502020204030204" pitchFamily="34" charset="0"/>
                        </a:rPr>
                        <a:t>161893001-A</a:t>
                      </a:r>
                    </a:p>
                  </a:txBody>
                  <a:tcPr marL="45720" marR="45720" anchor="b"/>
                </a:tc>
                <a:tc>
                  <a:txBody>
                    <a:bodyPr/>
                    <a:lstStyle/>
                    <a:p>
                      <a:pPr algn="l" fontAlgn="b"/>
                      <a:r>
                        <a:rPr lang="en-GB" sz="1100" b="0" i="0" u="none" strike="noStrike" dirty="0">
                          <a:solidFill>
                            <a:srgbClr val="000000"/>
                          </a:solidFill>
                          <a:effectLst/>
                          <a:latin typeface="Calibri" panose="020F0502020204030204" pitchFamily="34" charset="0"/>
                        </a:rPr>
                        <a:t>SL2100 Rack Mount Shelf</a:t>
                      </a:r>
                    </a:p>
                  </a:txBody>
                  <a:tcPr marL="45720" marR="45720" anchor="b"/>
                </a:tc>
                <a:tc>
                  <a:txBody>
                    <a:bodyPr/>
                    <a:lstStyle/>
                    <a:p>
                      <a:pPr algn="l" fontAlgn="b"/>
                      <a:r>
                        <a:rPr lang="en-US" sz="1100" b="0" i="0" u="none" strike="noStrike" dirty="0">
                          <a:solidFill>
                            <a:srgbClr val="000000"/>
                          </a:solidFill>
                          <a:effectLst/>
                          <a:latin typeface="Calibri" panose="020F0502020204030204" pitchFamily="34" charset="0"/>
                        </a:rPr>
                        <a:t>19 inch Rack Mount shelf for SL2100 KSU (3U total)</a:t>
                      </a:r>
                    </a:p>
                  </a:txBody>
                  <a:tcPr marL="45720" marR="45720" anchor="b"/>
                </a:tc>
              </a:tr>
              <a:tr h="216000">
                <a:tc>
                  <a:txBody>
                    <a:bodyPr/>
                    <a:lstStyle/>
                    <a:p>
                      <a:pPr algn="l" fontAlgn="b"/>
                      <a:r>
                        <a:rPr lang="en-GB" sz="1100" b="0" i="0" u="none" strike="noStrike">
                          <a:solidFill>
                            <a:srgbClr val="000000"/>
                          </a:solidFill>
                          <a:effectLst/>
                          <a:latin typeface="Calibri" panose="020F0502020204030204" pitchFamily="34" charset="0"/>
                        </a:rPr>
                        <a:t>BE110239</a:t>
                      </a:r>
                    </a:p>
                  </a:txBody>
                  <a:tcPr marL="45720" marR="45720" anchor="b"/>
                </a:tc>
                <a:tc>
                  <a:txBody>
                    <a:bodyPr/>
                    <a:lstStyle/>
                    <a:p>
                      <a:pPr algn="l" fontAlgn="b"/>
                      <a:r>
                        <a:rPr lang="en-GB" sz="1100" b="0" i="0" u="none" strike="noStrike" dirty="0">
                          <a:solidFill>
                            <a:srgbClr val="000000"/>
                          </a:solidFill>
                          <a:effectLst/>
                          <a:latin typeface="Calibri" panose="020F0502020204030204" pitchFamily="34" charset="0"/>
                        </a:rPr>
                        <a:t>IP4WW-Battery Box</a:t>
                      </a:r>
                    </a:p>
                  </a:txBody>
                  <a:tcPr marL="45720" marR="45720" anchor="b"/>
                </a:tc>
                <a:tc>
                  <a:txBody>
                    <a:bodyPr/>
                    <a:lstStyle/>
                    <a:p>
                      <a:pPr algn="l" fontAlgn="b"/>
                      <a:r>
                        <a:rPr lang="en-US" sz="1100" b="0" i="0" u="none" strike="noStrike" dirty="0">
                          <a:solidFill>
                            <a:srgbClr val="000000"/>
                          </a:solidFill>
                          <a:effectLst/>
                          <a:latin typeface="Calibri" panose="020F0502020204030204" pitchFamily="34" charset="0"/>
                        </a:rPr>
                        <a:t>SL external Battery box (batteries not included)</a:t>
                      </a:r>
                    </a:p>
                  </a:txBody>
                  <a:tcPr marL="45720" marR="45720" anchor="b"/>
                </a:tc>
              </a:tr>
              <a:tr h="216000">
                <a:tc>
                  <a:txBody>
                    <a:bodyPr/>
                    <a:lstStyle/>
                    <a:p>
                      <a:pPr algn="l" fontAlgn="b"/>
                      <a:r>
                        <a:rPr lang="en-GB" sz="1100" b="0" i="0" u="none" strike="noStrike" dirty="0">
                          <a:solidFill>
                            <a:srgbClr val="000000"/>
                          </a:solidFill>
                          <a:effectLst/>
                          <a:latin typeface="Calibri" panose="020F0502020204030204" pitchFamily="34" charset="0"/>
                        </a:rPr>
                        <a:t>BE116498</a:t>
                      </a:r>
                    </a:p>
                  </a:txBody>
                  <a:tcPr marL="45720" marR="45720" anchor="ctr"/>
                </a:tc>
                <a:tc>
                  <a:txBody>
                    <a:bodyPr/>
                    <a:lstStyle/>
                    <a:p>
                      <a:pPr algn="l" fontAlgn="b"/>
                      <a:r>
                        <a:rPr lang="en-GB" sz="1100" b="0" i="0" u="none" strike="noStrike" dirty="0">
                          <a:solidFill>
                            <a:srgbClr val="000000"/>
                          </a:solidFill>
                          <a:effectLst/>
                          <a:latin typeface="Calibri" panose="020F0502020204030204" pitchFamily="34" charset="0"/>
                        </a:rPr>
                        <a:t>IP7EU-CPU-C1</a:t>
                      </a:r>
                    </a:p>
                  </a:txBody>
                  <a:tcPr marL="45720" marR="45720" anchor="ctr"/>
                </a:tc>
                <a:tc>
                  <a:txBody>
                    <a:bodyPr/>
                    <a:lstStyle/>
                    <a:p>
                      <a:pPr algn="l" fontAlgn="b"/>
                      <a:r>
                        <a:rPr lang="en-US" sz="1100" b="0" i="0" u="none" strike="noStrike" dirty="0">
                          <a:solidFill>
                            <a:srgbClr val="000000"/>
                          </a:solidFill>
                          <a:effectLst/>
                          <a:latin typeface="Calibri" panose="020F0502020204030204" pitchFamily="34" charset="0"/>
                        </a:rPr>
                        <a:t>SL2100 CPU-Basic (No </a:t>
                      </a:r>
                      <a:r>
                        <a:rPr lang="en-US" sz="1100" b="0" i="0" u="none" strike="noStrike" dirty="0" err="1">
                          <a:solidFill>
                            <a:srgbClr val="000000"/>
                          </a:solidFill>
                          <a:effectLst/>
                          <a:latin typeface="Calibri" panose="020F0502020204030204" pitchFamily="34" charset="0"/>
                        </a:rPr>
                        <a:t>InMail</a:t>
                      </a:r>
                      <a:r>
                        <a:rPr lang="en-US" sz="1100" b="0" i="0" u="none" strike="noStrike" dirty="0">
                          <a:solidFill>
                            <a:srgbClr val="000000"/>
                          </a:solidFill>
                          <a:effectLst/>
                          <a:latin typeface="Calibri" panose="020F0502020204030204" pitchFamily="34" charset="0"/>
                        </a:rPr>
                        <a:t> built-in)</a:t>
                      </a:r>
                    </a:p>
                  </a:txBody>
                  <a:tcPr marL="45720" marR="45720" anchor="ctr"/>
                </a:tc>
              </a:tr>
              <a:tr h="216000">
                <a:tc>
                  <a:txBody>
                    <a:bodyPr/>
                    <a:lstStyle/>
                    <a:p>
                      <a:pPr algn="l" fontAlgn="b"/>
                      <a:r>
                        <a:rPr lang="en-GB" sz="1100" b="0" i="0" u="none" strike="noStrike" dirty="0">
                          <a:solidFill>
                            <a:srgbClr val="000000"/>
                          </a:solidFill>
                          <a:effectLst/>
                          <a:latin typeface="Calibri" panose="020F0502020204030204" pitchFamily="34" charset="0"/>
                        </a:rPr>
                        <a:t>BE117657</a:t>
                      </a:r>
                    </a:p>
                  </a:txBody>
                  <a:tcPr marL="45720" marR="45720" anchor="ctr"/>
                </a:tc>
                <a:tc>
                  <a:txBody>
                    <a:bodyPr/>
                    <a:lstStyle/>
                    <a:p>
                      <a:pPr algn="l" fontAlgn="b"/>
                      <a:r>
                        <a:rPr lang="en-GB" sz="1100" b="0" i="0" u="none" strike="noStrike" dirty="0">
                          <a:solidFill>
                            <a:srgbClr val="000000"/>
                          </a:solidFill>
                          <a:effectLst/>
                          <a:latin typeface="Calibri" panose="020F0502020204030204" pitchFamily="34" charset="0"/>
                        </a:rPr>
                        <a:t>IP7EU-CPU-C1-A</a:t>
                      </a:r>
                    </a:p>
                  </a:txBody>
                  <a:tcPr marL="45720" marR="45720" anchor="ctr"/>
                </a:tc>
                <a:tc>
                  <a:txBody>
                    <a:bodyPr/>
                    <a:lstStyle/>
                    <a:p>
                      <a:pPr algn="l" fontAlgn="b"/>
                      <a:r>
                        <a:rPr lang="en-US" sz="1100" b="0" i="0" u="none" strike="noStrike" dirty="0">
                          <a:solidFill>
                            <a:srgbClr val="000000"/>
                          </a:solidFill>
                          <a:effectLst/>
                          <a:latin typeface="Calibri" panose="020F0502020204030204" pitchFamily="34" charset="0"/>
                        </a:rPr>
                        <a:t>SL2100 CPU-Advance (2hr InMail+4SIP trunks+4IP </a:t>
                      </a:r>
                      <a:r>
                        <a:rPr lang="en-US" sz="1100" b="0" i="0" u="none" strike="noStrike" dirty="0" err="1">
                          <a:solidFill>
                            <a:srgbClr val="000000"/>
                          </a:solidFill>
                          <a:effectLst/>
                          <a:latin typeface="Calibri" panose="020F0502020204030204" pitchFamily="34" charset="0"/>
                        </a:rPr>
                        <a:t>Extns</a:t>
                      </a:r>
                      <a:r>
                        <a:rPr lang="en-US" sz="1100" b="0" i="0" u="none" strike="noStrike" dirty="0">
                          <a:solidFill>
                            <a:srgbClr val="000000"/>
                          </a:solidFill>
                          <a:effectLst/>
                          <a:latin typeface="Calibri" panose="020F0502020204030204" pitchFamily="34" charset="0"/>
                        </a:rPr>
                        <a:t> built-in)</a:t>
                      </a:r>
                    </a:p>
                  </a:txBody>
                  <a:tcPr marL="45720" marR="45720" anchor="ctr"/>
                </a:tc>
              </a:tr>
              <a:tr h="216000">
                <a:tc>
                  <a:txBody>
                    <a:bodyPr/>
                    <a:lstStyle/>
                    <a:p>
                      <a:pPr algn="l" fontAlgn="b"/>
                      <a:r>
                        <a:rPr lang="en-GB" sz="1100" b="0" i="0" u="none" strike="noStrike">
                          <a:solidFill>
                            <a:srgbClr val="000000"/>
                          </a:solidFill>
                          <a:effectLst/>
                          <a:latin typeface="Calibri" panose="020F0502020204030204" pitchFamily="34" charset="0"/>
                        </a:rPr>
                        <a:t>BE116500</a:t>
                      </a:r>
                    </a:p>
                  </a:txBody>
                  <a:tcPr marL="45720" marR="45720" anchor="b"/>
                </a:tc>
                <a:tc>
                  <a:txBody>
                    <a:bodyPr/>
                    <a:lstStyle/>
                    <a:p>
                      <a:pPr algn="l" fontAlgn="b"/>
                      <a:r>
                        <a:rPr lang="en-GB" sz="1100" b="0" i="0" u="none" strike="noStrike">
                          <a:solidFill>
                            <a:srgbClr val="000000"/>
                          </a:solidFill>
                          <a:effectLst/>
                          <a:latin typeface="Calibri" panose="020F0502020204030204" pitchFamily="34" charset="0"/>
                        </a:rPr>
                        <a:t>IP7WW-VOIPDB-C1</a:t>
                      </a:r>
                    </a:p>
                  </a:txBody>
                  <a:tcPr marL="45720" marR="45720" anchor="b"/>
                </a:tc>
                <a:tc>
                  <a:txBody>
                    <a:bodyPr/>
                    <a:lstStyle/>
                    <a:p>
                      <a:pPr algn="l" fontAlgn="b"/>
                      <a:r>
                        <a:rPr lang="en-US" sz="1100" b="0" i="0" u="none" strike="noStrike" dirty="0">
                          <a:solidFill>
                            <a:srgbClr val="000000"/>
                          </a:solidFill>
                          <a:effectLst/>
                          <a:latin typeface="Calibri" panose="020F0502020204030204" pitchFamily="34" charset="0"/>
                        </a:rPr>
                        <a:t>SL2100 VOIP expansion card (16ch included)</a:t>
                      </a:r>
                    </a:p>
                  </a:txBody>
                  <a:tcPr marL="45720" marR="45720" anchor="b"/>
                </a:tc>
              </a:tr>
              <a:tr h="216000">
                <a:tc>
                  <a:txBody>
                    <a:bodyPr/>
                    <a:lstStyle/>
                    <a:p>
                      <a:pPr algn="l" fontAlgn="b"/>
                      <a:r>
                        <a:rPr lang="en-GB" sz="1100" b="0" i="0" u="none" strike="noStrike">
                          <a:solidFill>
                            <a:srgbClr val="000000"/>
                          </a:solidFill>
                          <a:effectLst/>
                          <a:latin typeface="Calibri" panose="020F0502020204030204" pitchFamily="34" charset="0"/>
                        </a:rPr>
                        <a:t>BE116501</a:t>
                      </a:r>
                    </a:p>
                  </a:txBody>
                  <a:tcPr marL="45720" marR="45720" anchor="b"/>
                </a:tc>
                <a:tc>
                  <a:txBody>
                    <a:bodyPr/>
                    <a:lstStyle/>
                    <a:p>
                      <a:pPr algn="l" fontAlgn="b"/>
                      <a:r>
                        <a:rPr lang="en-GB" sz="1100" b="0" i="0" u="none" strike="noStrike">
                          <a:solidFill>
                            <a:srgbClr val="000000"/>
                          </a:solidFill>
                          <a:effectLst/>
                          <a:latin typeface="Calibri" panose="020F0502020204030204" pitchFamily="34" charset="0"/>
                        </a:rPr>
                        <a:t>IP7WW-EXIFB-C1</a:t>
                      </a:r>
                    </a:p>
                  </a:txBody>
                  <a:tcPr marL="45720" marR="45720" anchor="b"/>
                </a:tc>
                <a:tc>
                  <a:txBody>
                    <a:bodyPr/>
                    <a:lstStyle/>
                    <a:p>
                      <a:pPr algn="l" fontAlgn="b"/>
                      <a:r>
                        <a:rPr lang="en-US" sz="1100" b="0" i="0" u="none" strike="noStrike" dirty="0">
                          <a:solidFill>
                            <a:srgbClr val="000000"/>
                          </a:solidFill>
                          <a:effectLst/>
                          <a:latin typeface="Calibri" panose="020F0502020204030204" pitchFamily="34" charset="0"/>
                        </a:rPr>
                        <a:t>SL2100 Expansion interface card (installed into Main KSU</a:t>
                      </a:r>
                      <a:r>
                        <a:rPr lang="en-US" sz="1100" b="0" i="0" u="none" strike="noStrike" dirty="0" smtClean="0">
                          <a:solidFill>
                            <a:srgbClr val="000000"/>
                          </a:solidFill>
                          <a:effectLst/>
                          <a:latin typeface="Calibri" panose="020F0502020204030204" pitchFamily="34" charset="0"/>
                        </a:rPr>
                        <a:t>). Also </a:t>
                      </a:r>
                      <a:r>
                        <a:rPr lang="en-US" sz="1100" b="0" i="0" u="none" strike="noStrike" dirty="0">
                          <a:solidFill>
                            <a:srgbClr val="000000"/>
                          </a:solidFill>
                          <a:effectLst/>
                          <a:latin typeface="Calibri" panose="020F0502020204030204" pitchFamily="34" charset="0"/>
                        </a:rPr>
                        <a:t>increases </a:t>
                      </a:r>
                      <a:r>
                        <a:rPr lang="en-US" sz="1100" b="0" i="0" u="none" strike="noStrike" dirty="0" smtClean="0">
                          <a:solidFill>
                            <a:srgbClr val="000000"/>
                          </a:solidFill>
                          <a:effectLst/>
                          <a:latin typeface="Calibri" panose="020F0502020204030204" pitchFamily="34" charset="0"/>
                        </a:rPr>
                        <a:t>VRS/</a:t>
                      </a:r>
                      <a:r>
                        <a:rPr lang="en-US" sz="1100" b="0" i="0" u="none" strike="noStrike" dirty="0" err="1" smtClean="0">
                          <a:solidFill>
                            <a:srgbClr val="000000"/>
                          </a:solidFill>
                          <a:effectLst/>
                          <a:latin typeface="Calibri" panose="020F0502020204030204" pitchFamily="34" charset="0"/>
                        </a:rPr>
                        <a:t>InMail</a:t>
                      </a:r>
                      <a:r>
                        <a:rPr lang="en-US" sz="1100" b="0" i="0" u="none" strike="noStrike" dirty="0" smtClean="0">
                          <a:solidFill>
                            <a:srgbClr val="000000"/>
                          </a:solidFill>
                          <a:effectLst/>
                          <a:latin typeface="Calibri" panose="020F0502020204030204" pitchFamily="34" charset="0"/>
                        </a:rPr>
                        <a:t> </a:t>
                      </a:r>
                      <a:r>
                        <a:rPr lang="en-US" sz="1100" b="0" i="0" u="none" strike="noStrike" dirty="0">
                          <a:solidFill>
                            <a:srgbClr val="000000"/>
                          </a:solidFill>
                          <a:effectLst/>
                          <a:latin typeface="Calibri" panose="020F0502020204030204" pitchFamily="34" charset="0"/>
                        </a:rPr>
                        <a:t>to </a:t>
                      </a:r>
                      <a:r>
                        <a:rPr lang="en-US" sz="1100" b="0" i="0" u="none" strike="noStrike" dirty="0" smtClean="0">
                          <a:solidFill>
                            <a:srgbClr val="000000"/>
                          </a:solidFill>
                          <a:effectLst/>
                          <a:latin typeface="Calibri" panose="020F0502020204030204" pitchFamily="34" charset="0"/>
                        </a:rPr>
                        <a:t>16 channels</a:t>
                      </a:r>
                      <a:endParaRPr lang="en-US" sz="1100" b="0" i="0" u="none" strike="noStrike" dirty="0">
                        <a:solidFill>
                          <a:srgbClr val="000000"/>
                        </a:solidFill>
                        <a:effectLst/>
                        <a:latin typeface="Calibri" panose="020F0502020204030204" pitchFamily="34" charset="0"/>
                      </a:endParaRPr>
                    </a:p>
                  </a:txBody>
                  <a:tcPr marL="45720" marR="45720" anchor="b"/>
                </a:tc>
              </a:tr>
              <a:tr h="216000">
                <a:tc>
                  <a:txBody>
                    <a:bodyPr/>
                    <a:lstStyle/>
                    <a:p>
                      <a:pPr algn="l" fontAlgn="b"/>
                      <a:r>
                        <a:rPr lang="en-GB" sz="1100" b="0" i="0" u="none" strike="noStrike">
                          <a:solidFill>
                            <a:srgbClr val="000000"/>
                          </a:solidFill>
                          <a:effectLst/>
                          <a:latin typeface="Calibri" panose="020F0502020204030204" pitchFamily="34" charset="0"/>
                        </a:rPr>
                        <a:t>BE116502</a:t>
                      </a:r>
                    </a:p>
                  </a:txBody>
                  <a:tcPr marL="45720" marR="45720" anchor="b"/>
                </a:tc>
                <a:tc>
                  <a:txBody>
                    <a:bodyPr/>
                    <a:lstStyle/>
                    <a:p>
                      <a:pPr algn="l" fontAlgn="b"/>
                      <a:r>
                        <a:rPr lang="en-GB" sz="1100" b="0" i="0" u="none" strike="noStrike">
                          <a:solidFill>
                            <a:srgbClr val="000000"/>
                          </a:solidFill>
                          <a:effectLst/>
                          <a:latin typeface="Calibri" panose="020F0502020204030204" pitchFamily="34" charset="0"/>
                        </a:rPr>
                        <a:t>IP7WW-SDVMS-C1</a:t>
                      </a:r>
                    </a:p>
                  </a:txBody>
                  <a:tcPr marL="45720" marR="45720" anchor="b"/>
                </a:tc>
                <a:tc>
                  <a:txBody>
                    <a:bodyPr/>
                    <a:lstStyle/>
                    <a:p>
                      <a:pPr algn="l" fontAlgn="b"/>
                      <a:r>
                        <a:rPr lang="en-GB" sz="1100" b="0" i="0" u="none" strike="noStrike" dirty="0">
                          <a:solidFill>
                            <a:srgbClr val="000000"/>
                          </a:solidFill>
                          <a:effectLst/>
                          <a:latin typeface="Calibri" panose="020F0502020204030204" pitchFamily="34" charset="0"/>
                        </a:rPr>
                        <a:t>SL2100 15hr storage for </a:t>
                      </a:r>
                      <a:r>
                        <a:rPr lang="en-GB" sz="1100" b="0" i="0" u="none" strike="noStrike" dirty="0" err="1">
                          <a:solidFill>
                            <a:srgbClr val="000000"/>
                          </a:solidFill>
                          <a:effectLst/>
                          <a:latin typeface="Calibri" panose="020F0502020204030204" pitchFamily="34" charset="0"/>
                        </a:rPr>
                        <a:t>InMail</a:t>
                      </a:r>
                      <a:endParaRPr lang="en-GB" sz="1100" b="0" i="0" u="none" strike="noStrike" dirty="0">
                        <a:solidFill>
                          <a:srgbClr val="000000"/>
                        </a:solidFill>
                        <a:effectLst/>
                        <a:latin typeface="Calibri" panose="020F0502020204030204" pitchFamily="34" charset="0"/>
                      </a:endParaRPr>
                    </a:p>
                  </a:txBody>
                  <a:tcPr marL="45720" marR="45720" anchor="b"/>
                </a:tc>
              </a:tr>
              <a:tr h="216000">
                <a:tc>
                  <a:txBody>
                    <a:bodyPr/>
                    <a:lstStyle/>
                    <a:p>
                      <a:pPr algn="l" fontAlgn="b"/>
                      <a:r>
                        <a:rPr lang="en-GB" sz="1100" b="0" i="0" u="none" strike="noStrike">
                          <a:solidFill>
                            <a:srgbClr val="000000"/>
                          </a:solidFill>
                          <a:effectLst/>
                          <a:latin typeface="Calibri" panose="020F0502020204030204" pitchFamily="34" charset="0"/>
                        </a:rPr>
                        <a:t>BE116503</a:t>
                      </a:r>
                    </a:p>
                  </a:txBody>
                  <a:tcPr marL="45720" marR="45720" anchor="b"/>
                </a:tc>
                <a:tc>
                  <a:txBody>
                    <a:bodyPr/>
                    <a:lstStyle/>
                    <a:p>
                      <a:pPr algn="l" fontAlgn="b"/>
                      <a:r>
                        <a:rPr lang="en-GB" sz="1100" b="0" i="0" u="none" strike="noStrike">
                          <a:solidFill>
                            <a:srgbClr val="000000"/>
                          </a:solidFill>
                          <a:effectLst/>
                          <a:latin typeface="Calibri" panose="020F0502020204030204" pitchFamily="34" charset="0"/>
                        </a:rPr>
                        <a:t>IP7WW-SDVML-C1</a:t>
                      </a:r>
                    </a:p>
                  </a:txBody>
                  <a:tcPr marL="45720" marR="45720" anchor="b"/>
                </a:tc>
                <a:tc>
                  <a:txBody>
                    <a:bodyPr/>
                    <a:lstStyle/>
                    <a:p>
                      <a:pPr algn="l" fontAlgn="b"/>
                      <a:r>
                        <a:rPr lang="en-GB" sz="1100" b="0" i="0" u="none" strike="noStrike" dirty="0">
                          <a:solidFill>
                            <a:srgbClr val="000000"/>
                          </a:solidFill>
                          <a:effectLst/>
                          <a:latin typeface="Calibri" panose="020F0502020204030204" pitchFamily="34" charset="0"/>
                        </a:rPr>
                        <a:t>SL2100 120hr storage for </a:t>
                      </a:r>
                      <a:r>
                        <a:rPr lang="en-GB" sz="1100" b="0" i="0" u="none" strike="noStrike" dirty="0" err="1">
                          <a:solidFill>
                            <a:srgbClr val="000000"/>
                          </a:solidFill>
                          <a:effectLst/>
                          <a:latin typeface="Calibri" panose="020F0502020204030204" pitchFamily="34" charset="0"/>
                        </a:rPr>
                        <a:t>InMail</a:t>
                      </a:r>
                      <a:endParaRPr lang="en-GB" sz="1100" b="0" i="0" u="none" strike="noStrike" dirty="0">
                        <a:solidFill>
                          <a:srgbClr val="000000"/>
                        </a:solidFill>
                        <a:effectLst/>
                        <a:latin typeface="Calibri" panose="020F0502020204030204" pitchFamily="34" charset="0"/>
                      </a:endParaRPr>
                    </a:p>
                  </a:txBody>
                  <a:tcPr marL="45720" marR="45720" anchor="b"/>
                </a:tc>
              </a:tr>
              <a:tr h="216000">
                <a:tc>
                  <a:txBody>
                    <a:bodyPr/>
                    <a:lstStyle/>
                    <a:p>
                      <a:pPr algn="l" fontAlgn="b"/>
                      <a:r>
                        <a:rPr lang="en-GB" sz="1100" b="0" i="0" u="none" strike="noStrike">
                          <a:solidFill>
                            <a:srgbClr val="000000"/>
                          </a:solidFill>
                          <a:effectLst/>
                          <a:latin typeface="Calibri" panose="020F0502020204030204" pitchFamily="34" charset="0"/>
                        </a:rPr>
                        <a:t>BE116504</a:t>
                      </a:r>
                    </a:p>
                  </a:txBody>
                  <a:tcPr marL="45720" marR="45720" anchor="b"/>
                </a:tc>
                <a:tc>
                  <a:txBody>
                    <a:bodyPr/>
                    <a:lstStyle/>
                    <a:p>
                      <a:pPr algn="l" fontAlgn="b"/>
                      <a:r>
                        <a:rPr lang="en-GB" sz="1100" b="0" i="0" u="none" strike="noStrike">
                          <a:solidFill>
                            <a:srgbClr val="000000"/>
                          </a:solidFill>
                          <a:effectLst/>
                          <a:latin typeface="Calibri" panose="020F0502020204030204" pitchFamily="34" charset="0"/>
                        </a:rPr>
                        <a:t>IP7WW-EXIFE-C1</a:t>
                      </a:r>
                    </a:p>
                  </a:txBody>
                  <a:tcPr marL="45720" marR="45720" anchor="b"/>
                </a:tc>
                <a:tc>
                  <a:txBody>
                    <a:bodyPr/>
                    <a:lstStyle/>
                    <a:p>
                      <a:pPr algn="l" fontAlgn="b"/>
                      <a:r>
                        <a:rPr lang="en-US" sz="1100" b="0" i="0" u="none" strike="noStrike" dirty="0">
                          <a:solidFill>
                            <a:srgbClr val="000000"/>
                          </a:solidFill>
                          <a:effectLst/>
                          <a:latin typeface="Calibri" panose="020F0502020204030204" pitchFamily="34" charset="0"/>
                        </a:rPr>
                        <a:t>SL2100 Expansion interface card (installed into each expansion KSU)</a:t>
                      </a:r>
                    </a:p>
                  </a:txBody>
                  <a:tcPr marL="45720" marR="45720" anchor="b"/>
                </a:tc>
              </a:tr>
            </a:tbl>
          </a:graphicData>
        </a:graphic>
      </p:graphicFrame>
      <p:sp>
        <p:nvSpPr>
          <p:cNvPr id="5" name="TextBox 4"/>
          <p:cNvSpPr txBox="1"/>
          <p:nvPr/>
        </p:nvSpPr>
        <p:spPr>
          <a:xfrm>
            <a:off x="179513" y="4617331"/>
            <a:ext cx="3611880" cy="246221"/>
          </a:xfrm>
          <a:prstGeom prst="rect">
            <a:avLst/>
          </a:prstGeom>
          <a:noFill/>
        </p:spPr>
        <p:txBody>
          <a:bodyPr wrap="square" rtlCol="0">
            <a:spAutoFit/>
          </a:bodyPr>
          <a:lstStyle/>
          <a:p>
            <a:r>
              <a:rPr lang="en-GB" sz="1000" dirty="0" smtClean="0"/>
              <a:t>Note - Not all parts may be available within your region</a:t>
            </a:r>
            <a:endParaRPr lang="en-GB" sz="1000" dirty="0"/>
          </a:p>
        </p:txBody>
      </p:sp>
    </p:spTree>
    <p:extLst>
      <p:ext uri="{BB962C8B-B14F-4D97-AF65-F5344CB8AC3E}">
        <p14:creationId xmlns:p14="http://schemas.microsoft.com/office/powerpoint/2010/main" val="3149223331"/>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lumMod val="50000"/>
                    <a:lumOff val="50000"/>
                  </a:schemeClr>
                </a:solidFill>
                <a:latin typeface="Calibri" panose="020F0502020204030204" pitchFamily="34" charset="0"/>
              </a:rPr>
              <a:t>SL2100 Details – Hardware List</a:t>
            </a:r>
            <a:endParaRPr lang="en-US" dirty="0">
              <a:solidFill>
                <a:schemeClr val="accent6">
                  <a:lumMod val="50000"/>
                  <a:lumOff val="50000"/>
                </a:schemeClr>
              </a:solidFill>
            </a:endParaRPr>
          </a:p>
        </p:txBody>
      </p:sp>
      <p:sp>
        <p:nvSpPr>
          <p:cNvPr id="7" name="Content Placeholder 2"/>
          <p:cNvSpPr txBox="1">
            <a:spLocks/>
          </p:cNvSpPr>
          <p:nvPr/>
        </p:nvSpPr>
        <p:spPr>
          <a:xfrm>
            <a:off x="113360" y="577170"/>
            <a:ext cx="8452222" cy="4192950"/>
          </a:xfrm>
          <a:prstGeom prst="rect">
            <a:avLst/>
          </a:prstGeom>
        </p:spPr>
        <p:txBody>
          <a:bodyPr>
            <a:normAutofit/>
          </a:bodyPr>
          <a:lstStyle>
            <a:lvl1pPr marL="180000" indent="-180000" algn="l" rtl="0" eaLnBrk="1" fontAlgn="base" hangingPunct="0">
              <a:spcBef>
                <a:spcPts val="500"/>
              </a:spcBef>
              <a:spcAft>
                <a:spcPct val="0"/>
              </a:spcAft>
              <a:buClr>
                <a:schemeClr val="accent6"/>
              </a:buClr>
              <a:buFont typeface="Arial" panose="020B0604020202020204" pitchFamily="34" charset="0"/>
              <a:buChar char="▌"/>
              <a:defRPr kumimoji="1" sz="2000" b="0">
                <a:solidFill>
                  <a:schemeClr val="tx1"/>
                </a:solidFill>
                <a:latin typeface="Verdana" panose="020B0604030504040204" pitchFamily="34" charset="0"/>
                <a:ea typeface="+mn-ea"/>
                <a:cs typeface="Verdana" panose="020B0604030504040204" pitchFamily="34" charset="0"/>
              </a:defRPr>
            </a:lvl1pPr>
            <a:lvl2pPr marL="360000" indent="-180000" algn="l" rtl="0" eaLnBrk="1" fontAlgn="base" hangingPunct="0">
              <a:spcBef>
                <a:spcPts val="500"/>
              </a:spcBef>
              <a:spcAft>
                <a:spcPct val="0"/>
              </a:spcAft>
              <a:buClr>
                <a:schemeClr val="accent6"/>
              </a:buClr>
              <a:buFont typeface="Wingdings" pitchFamily="2" charset="2"/>
              <a:buChar char="l"/>
              <a:defRPr kumimoji="1" sz="1600" b="0">
                <a:solidFill>
                  <a:schemeClr val="tx1"/>
                </a:solidFill>
                <a:latin typeface="Verdana" panose="020B0604030504040204" pitchFamily="34" charset="0"/>
                <a:ea typeface="+mn-ea"/>
                <a:cs typeface="Verdana" panose="020B0604030504040204" pitchFamily="34" charset="0"/>
              </a:defRPr>
            </a:lvl2pPr>
            <a:lvl3pPr marL="468000" indent="-108000" algn="l" rtl="0" eaLnBrk="1" fontAlgn="base" hangingPunct="0">
              <a:spcBef>
                <a:spcPts val="500"/>
              </a:spcBef>
              <a:spcAft>
                <a:spcPct val="0"/>
              </a:spcAft>
              <a:buClr>
                <a:schemeClr val="accent6"/>
              </a:buClr>
              <a:buFont typeface="Arial" panose="020B0604020202020204" pitchFamily="34" charset="0"/>
              <a:buChar char="•"/>
              <a:defRPr kumimoji="1" sz="1400" b="0">
                <a:solidFill>
                  <a:schemeClr val="tx1"/>
                </a:solidFill>
                <a:latin typeface="Verdana" panose="020B0604030504040204" pitchFamily="34" charset="0"/>
                <a:ea typeface="+mn-ea"/>
                <a:cs typeface="Verdana" panose="020B0604030504040204" pitchFamily="34" charset="0"/>
              </a:defRPr>
            </a:lvl3pPr>
            <a:lvl4pPr marL="576000" indent="-108000" algn="l" rtl="0" eaLnBrk="1" fontAlgn="base" hangingPunct="0">
              <a:spcBef>
                <a:spcPts val="500"/>
              </a:spcBef>
              <a:spcAft>
                <a:spcPct val="0"/>
              </a:spcAft>
              <a:buClr>
                <a:schemeClr val="accent6"/>
              </a:buClr>
              <a:buFont typeface="Tahoma" pitchFamily="34" charset="0"/>
              <a:buChar char="–"/>
              <a:defRPr kumimoji="1" sz="1200" b="0">
                <a:solidFill>
                  <a:schemeClr val="tx1"/>
                </a:solidFill>
                <a:latin typeface="Verdana" panose="020B0604030504040204" pitchFamily="34" charset="0"/>
                <a:ea typeface="+mn-ea"/>
                <a:cs typeface="Verdana" panose="020B0604030504040204" pitchFamily="34" charset="0"/>
              </a:defRPr>
            </a:lvl4pPr>
            <a:lvl5pPr marL="735013" indent="-157163" algn="l" rtl="0" eaLnBrk="0" fontAlgn="base" hangingPunct="0">
              <a:spcBef>
                <a:spcPct val="20000"/>
              </a:spcBef>
              <a:spcAft>
                <a:spcPct val="0"/>
              </a:spcAft>
              <a:buClr>
                <a:schemeClr val="accent6"/>
              </a:buClr>
              <a:buChar char="≫"/>
              <a:defRPr kumimoji="1" sz="1200" b="1">
                <a:solidFill>
                  <a:schemeClr val="tx1"/>
                </a:solidFill>
                <a:latin typeface="+mj-lt"/>
                <a:ea typeface="+mn-ea"/>
              </a:defRPr>
            </a:lvl5pPr>
            <a:lvl6pPr marL="2514600" indent="-228600" algn="l" rtl="0" fontAlgn="base">
              <a:spcBef>
                <a:spcPct val="20000"/>
              </a:spcBef>
              <a:spcAft>
                <a:spcPct val="0"/>
              </a:spcAft>
              <a:buChar char="≫"/>
              <a:defRPr kumimoji="1" sz="2000">
                <a:solidFill>
                  <a:schemeClr val="tx1"/>
                </a:solidFill>
                <a:latin typeface="Arial" charset="0"/>
                <a:ea typeface="+mn-ea"/>
              </a:defRPr>
            </a:lvl6pPr>
            <a:lvl7pPr marL="2971800" indent="-228600" algn="l" rtl="0" fontAlgn="base">
              <a:spcBef>
                <a:spcPct val="20000"/>
              </a:spcBef>
              <a:spcAft>
                <a:spcPct val="0"/>
              </a:spcAft>
              <a:buChar char="≫"/>
              <a:defRPr kumimoji="1" sz="2000">
                <a:solidFill>
                  <a:schemeClr val="tx1"/>
                </a:solidFill>
                <a:latin typeface="Arial" charset="0"/>
                <a:ea typeface="+mn-ea"/>
              </a:defRPr>
            </a:lvl7pPr>
            <a:lvl8pPr marL="3429000" indent="-228600" algn="l" rtl="0" fontAlgn="base">
              <a:spcBef>
                <a:spcPct val="20000"/>
              </a:spcBef>
              <a:spcAft>
                <a:spcPct val="0"/>
              </a:spcAft>
              <a:buChar char="≫"/>
              <a:defRPr kumimoji="1" sz="2000">
                <a:solidFill>
                  <a:schemeClr val="tx1"/>
                </a:solidFill>
                <a:latin typeface="Arial" charset="0"/>
                <a:ea typeface="+mn-ea"/>
              </a:defRPr>
            </a:lvl8pPr>
            <a:lvl9pPr marL="3886200" indent="-228600" algn="l" rtl="0" fontAlgn="base">
              <a:spcBef>
                <a:spcPct val="20000"/>
              </a:spcBef>
              <a:spcAft>
                <a:spcPct val="0"/>
              </a:spcAft>
              <a:buChar char="≫"/>
              <a:defRPr kumimoji="1" sz="2000">
                <a:solidFill>
                  <a:schemeClr val="tx1"/>
                </a:solidFill>
                <a:latin typeface="Arial" charset="0"/>
                <a:ea typeface="+mn-ea"/>
              </a:defRPr>
            </a:lvl9pPr>
          </a:lstStyle>
          <a:p>
            <a:pPr marL="0" indent="0">
              <a:buClr>
                <a:srgbClr val="002B62"/>
              </a:buClr>
              <a:buNone/>
            </a:pPr>
            <a:r>
              <a:rPr lang="en-GB" sz="1600" dirty="0" smtClean="0">
                <a:solidFill>
                  <a:srgbClr val="000000"/>
                </a:solidFill>
                <a:latin typeface="Calibri" panose="020F0502020204030204" pitchFamily="34" charset="0"/>
                <a:cs typeface="Adobe Devanagari" panose="02040503050201020203" pitchFamily="18" charset="0"/>
              </a:rPr>
              <a:t> </a:t>
            </a:r>
          </a:p>
        </p:txBody>
      </p:sp>
      <p:graphicFrame>
        <p:nvGraphicFramePr>
          <p:cNvPr id="12" name="Table 11"/>
          <p:cNvGraphicFramePr>
            <a:graphicFrameLocks noGrp="1"/>
          </p:cNvGraphicFramePr>
          <p:nvPr>
            <p:extLst>
              <p:ext uri="{D42A27DB-BD31-4B8C-83A1-F6EECF244321}">
                <p14:modId xmlns:p14="http://schemas.microsoft.com/office/powerpoint/2010/main" val="2170418405"/>
              </p:ext>
            </p:extLst>
          </p:nvPr>
        </p:nvGraphicFramePr>
        <p:xfrm>
          <a:off x="179512" y="792480"/>
          <a:ext cx="8728267" cy="2560320"/>
        </p:xfrm>
        <a:graphic>
          <a:graphicData uri="http://schemas.openxmlformats.org/drawingml/2006/table">
            <a:tbl>
              <a:tblPr firstRow="1" bandRow="1">
                <a:tableStyleId>{073A0DAA-6AF3-43AB-8588-CEC1D06C72B9}</a:tableStyleId>
              </a:tblPr>
              <a:tblGrid>
                <a:gridCol w="856808"/>
                <a:gridCol w="1463040"/>
                <a:gridCol w="6408419"/>
              </a:tblGrid>
              <a:tr h="224811">
                <a:tc>
                  <a:txBody>
                    <a:bodyPr/>
                    <a:lstStyle/>
                    <a:p>
                      <a:r>
                        <a:rPr lang="en-GB" sz="1000" dirty="0" smtClean="0"/>
                        <a:t>Part Code</a:t>
                      </a:r>
                      <a:endParaRPr lang="en-GB" sz="1000" dirty="0"/>
                    </a:p>
                  </a:txBody>
                  <a:tcPr/>
                </a:tc>
                <a:tc>
                  <a:txBody>
                    <a:bodyPr/>
                    <a:lstStyle/>
                    <a:p>
                      <a:r>
                        <a:rPr lang="en-GB" sz="1000" dirty="0" smtClean="0"/>
                        <a:t>Description</a:t>
                      </a:r>
                      <a:endParaRPr lang="en-GB" sz="1000" dirty="0"/>
                    </a:p>
                  </a:txBody>
                  <a:tcPr/>
                </a:tc>
                <a:tc>
                  <a:txBody>
                    <a:bodyPr/>
                    <a:lstStyle/>
                    <a:p>
                      <a:endParaRPr lang="en-GB" sz="1000" dirty="0"/>
                    </a:p>
                  </a:txBody>
                  <a:tcPr/>
                </a:tc>
              </a:tr>
              <a:tr h="216000">
                <a:tc>
                  <a:txBody>
                    <a:bodyPr/>
                    <a:lstStyle/>
                    <a:p>
                      <a:pPr algn="l" fontAlgn="b"/>
                      <a:r>
                        <a:rPr lang="en-GB" sz="1100" b="0" i="0" u="none" strike="noStrike" dirty="0">
                          <a:solidFill>
                            <a:srgbClr val="000000"/>
                          </a:solidFill>
                          <a:effectLst/>
                          <a:latin typeface="Calibri" panose="020F0502020204030204" pitchFamily="34" charset="0"/>
                        </a:rPr>
                        <a:t>BE116505</a:t>
                      </a:r>
                    </a:p>
                  </a:txBody>
                  <a:tcPr marL="45720" marR="45720" anchor="b"/>
                </a:tc>
                <a:tc>
                  <a:txBody>
                    <a:bodyPr/>
                    <a:lstStyle/>
                    <a:p>
                      <a:pPr algn="l" fontAlgn="b"/>
                      <a:r>
                        <a:rPr lang="en-GB" sz="1100" b="0" i="0" u="none" strike="noStrike" dirty="0">
                          <a:solidFill>
                            <a:srgbClr val="000000"/>
                          </a:solidFill>
                          <a:effectLst/>
                          <a:latin typeface="Calibri" panose="020F0502020204030204" pitchFamily="34" charset="0"/>
                        </a:rPr>
                        <a:t>IP7WW-308U-A1</a:t>
                      </a:r>
                    </a:p>
                  </a:txBody>
                  <a:tcPr marL="45720" marR="45720" anchor="b"/>
                </a:tc>
                <a:tc>
                  <a:txBody>
                    <a:bodyPr/>
                    <a:lstStyle/>
                    <a:p>
                      <a:pPr algn="l" fontAlgn="b"/>
                      <a:r>
                        <a:rPr lang="sv-SE" sz="1100" b="0" i="0" u="none" strike="noStrike" dirty="0">
                          <a:solidFill>
                            <a:srgbClr val="000000"/>
                          </a:solidFill>
                          <a:effectLst/>
                          <a:latin typeface="Calibri" panose="020F0502020204030204" pitchFamily="34" charset="0"/>
                        </a:rPr>
                        <a:t>SL2100 3 </a:t>
                      </a:r>
                      <a:r>
                        <a:rPr lang="sv-SE" sz="1100" b="0" i="0" u="none" strike="noStrike" dirty="0" err="1">
                          <a:solidFill>
                            <a:srgbClr val="000000"/>
                          </a:solidFill>
                          <a:effectLst/>
                          <a:latin typeface="Calibri" panose="020F0502020204030204" pitchFamily="34" charset="0"/>
                        </a:rPr>
                        <a:t>analogue</a:t>
                      </a:r>
                      <a:r>
                        <a:rPr lang="sv-SE" sz="1100" b="0" i="0" u="none" strike="noStrike" dirty="0">
                          <a:solidFill>
                            <a:srgbClr val="000000"/>
                          </a:solidFill>
                          <a:effectLst/>
                          <a:latin typeface="Calibri" panose="020F0502020204030204" pitchFamily="34" charset="0"/>
                        </a:rPr>
                        <a:t> trunk + 8 Hybrid </a:t>
                      </a:r>
                      <a:r>
                        <a:rPr lang="sv-SE" sz="1100" b="0" i="0" u="none" strike="noStrike" dirty="0" smtClean="0">
                          <a:solidFill>
                            <a:srgbClr val="000000"/>
                          </a:solidFill>
                          <a:effectLst/>
                          <a:latin typeface="Calibri" panose="020F0502020204030204" pitchFamily="34" charset="0"/>
                        </a:rPr>
                        <a:t>extensions + Audio interfaces</a:t>
                      </a:r>
                    </a:p>
                    <a:p>
                      <a:pPr algn="l" fontAlgn="b"/>
                      <a:r>
                        <a:rPr lang="sv-SE" sz="1100" b="0" i="0" u="none" strike="noStrike" dirty="0" smtClean="0">
                          <a:solidFill>
                            <a:srgbClr val="000000"/>
                          </a:solidFill>
                          <a:effectLst/>
                          <a:latin typeface="Calibri" panose="020F0502020204030204" pitchFamily="34" charset="0"/>
                        </a:rPr>
                        <a:t>Hybrid interfaces support the </a:t>
                      </a:r>
                      <a:r>
                        <a:rPr lang="sv-SE" sz="1100" b="0" i="0" u="none" strike="noStrike" dirty="0" err="1" smtClean="0">
                          <a:solidFill>
                            <a:srgbClr val="000000"/>
                          </a:solidFill>
                          <a:effectLst/>
                          <a:latin typeface="Calibri" panose="020F0502020204030204" pitchFamily="34" charset="0"/>
                        </a:rPr>
                        <a:t>connection</a:t>
                      </a:r>
                      <a:r>
                        <a:rPr lang="sv-SE" sz="1100" b="0" i="0" u="none" strike="noStrike" dirty="0" smtClean="0">
                          <a:solidFill>
                            <a:srgbClr val="000000"/>
                          </a:solidFill>
                          <a:effectLst/>
                          <a:latin typeface="Calibri" panose="020F0502020204030204" pitchFamily="34" charset="0"/>
                        </a:rPr>
                        <a:t> </a:t>
                      </a:r>
                      <a:r>
                        <a:rPr lang="sv-SE" sz="1100" b="0" i="0" u="none" strike="noStrike" dirty="0" err="1" smtClean="0">
                          <a:solidFill>
                            <a:srgbClr val="000000"/>
                          </a:solidFill>
                          <a:effectLst/>
                          <a:latin typeface="Calibri" panose="020F0502020204030204" pitchFamily="34" charset="0"/>
                        </a:rPr>
                        <a:t>of</a:t>
                      </a:r>
                      <a:r>
                        <a:rPr lang="sv-SE" sz="1100" b="0" i="0" u="none" strike="noStrike" dirty="0" smtClean="0">
                          <a:solidFill>
                            <a:srgbClr val="000000"/>
                          </a:solidFill>
                          <a:effectLst/>
                          <a:latin typeface="Calibri" panose="020F0502020204030204" pitchFamily="34" charset="0"/>
                        </a:rPr>
                        <a:t> </a:t>
                      </a:r>
                      <a:r>
                        <a:rPr lang="sv-SE" sz="1100" b="0" i="0" u="none" strike="noStrike" dirty="0" err="1" smtClean="0">
                          <a:solidFill>
                            <a:srgbClr val="000000"/>
                          </a:solidFill>
                          <a:effectLst/>
                          <a:latin typeface="Calibri" panose="020F0502020204030204" pitchFamily="34" charset="0"/>
                        </a:rPr>
                        <a:t>Type</a:t>
                      </a:r>
                      <a:r>
                        <a:rPr lang="sv-SE" sz="1100" b="0" i="0" u="none" strike="noStrike" baseline="0" dirty="0" smtClean="0">
                          <a:solidFill>
                            <a:srgbClr val="000000"/>
                          </a:solidFill>
                          <a:effectLst/>
                          <a:latin typeface="Calibri" panose="020F0502020204030204" pitchFamily="34" charset="0"/>
                        </a:rPr>
                        <a:t> A terminals or </a:t>
                      </a:r>
                      <a:r>
                        <a:rPr lang="sv-SE" sz="1100" b="0" i="0" u="none" strike="noStrike" baseline="0" dirty="0" err="1" smtClean="0">
                          <a:solidFill>
                            <a:srgbClr val="000000"/>
                          </a:solidFill>
                          <a:effectLst/>
                          <a:latin typeface="Calibri" panose="020F0502020204030204" pitchFamily="34" charset="0"/>
                        </a:rPr>
                        <a:t>analogue</a:t>
                      </a:r>
                      <a:r>
                        <a:rPr lang="sv-SE" sz="1100" b="0" i="0" u="none" strike="noStrike" baseline="0" dirty="0" smtClean="0">
                          <a:solidFill>
                            <a:srgbClr val="000000"/>
                          </a:solidFill>
                          <a:effectLst/>
                          <a:latin typeface="Calibri" panose="020F0502020204030204" pitchFamily="34" charset="0"/>
                        </a:rPr>
                        <a:t> SLT terminals</a:t>
                      </a:r>
                      <a:endParaRPr lang="sv-SE" sz="1100" b="0" i="0" u="none" strike="noStrike" dirty="0">
                        <a:solidFill>
                          <a:srgbClr val="000000"/>
                        </a:solidFill>
                        <a:effectLst/>
                        <a:latin typeface="Calibri" panose="020F0502020204030204" pitchFamily="34" charset="0"/>
                      </a:endParaRPr>
                    </a:p>
                  </a:txBody>
                  <a:tcPr marL="45720" marR="45720" anchor="b"/>
                </a:tc>
              </a:tr>
              <a:tr h="216000">
                <a:tc>
                  <a:txBody>
                    <a:bodyPr/>
                    <a:lstStyle/>
                    <a:p>
                      <a:pPr algn="l" fontAlgn="b"/>
                      <a:r>
                        <a:rPr lang="en-GB" sz="1100" b="0" i="0" u="none" strike="noStrike">
                          <a:solidFill>
                            <a:srgbClr val="000000"/>
                          </a:solidFill>
                          <a:effectLst/>
                          <a:latin typeface="Calibri" panose="020F0502020204030204" pitchFamily="34" charset="0"/>
                        </a:rPr>
                        <a:t>BE116506</a:t>
                      </a:r>
                    </a:p>
                  </a:txBody>
                  <a:tcPr marL="45720" marR="45720" anchor="b"/>
                </a:tc>
                <a:tc>
                  <a:txBody>
                    <a:bodyPr/>
                    <a:lstStyle/>
                    <a:p>
                      <a:pPr algn="l" fontAlgn="b"/>
                      <a:r>
                        <a:rPr lang="en-GB" sz="1100" b="0" i="0" u="none" strike="noStrike" dirty="0">
                          <a:solidFill>
                            <a:srgbClr val="000000"/>
                          </a:solidFill>
                          <a:effectLst/>
                          <a:latin typeface="Calibri" panose="020F0502020204030204" pitchFamily="34" charset="0"/>
                        </a:rPr>
                        <a:t>IP7WW-082U-B1</a:t>
                      </a:r>
                    </a:p>
                  </a:txBody>
                  <a:tcPr marL="45720" marR="45720" anchor="b"/>
                </a:tc>
                <a:tc>
                  <a:txBody>
                    <a:bodyPr/>
                    <a:lstStyle/>
                    <a:p>
                      <a:pPr algn="l" fontAlgn="b"/>
                      <a:r>
                        <a:rPr lang="en-US" sz="1100" b="0" i="0" u="none" strike="noStrike" dirty="0">
                          <a:solidFill>
                            <a:srgbClr val="000000"/>
                          </a:solidFill>
                          <a:effectLst/>
                          <a:latin typeface="Calibri" panose="020F0502020204030204" pitchFamily="34" charset="0"/>
                        </a:rPr>
                        <a:t>SL2100 8 Digital extension + 2 SLT extensions (accepts trunks daughterboard</a:t>
                      </a:r>
                      <a:r>
                        <a:rPr lang="en-US" sz="1100" b="0" i="0" u="none" strike="noStrike" dirty="0" smtClean="0">
                          <a:solidFill>
                            <a:srgbClr val="000000"/>
                          </a:solidFill>
                          <a:effectLst/>
                          <a:latin typeface="Calibri" panose="020F0502020204030204" pitchFamily="34" charset="0"/>
                        </a:rPr>
                        <a:t>) +</a:t>
                      </a:r>
                      <a:r>
                        <a:rPr lang="en-US" sz="1100" b="0" i="0" u="none" strike="noStrike" baseline="0" dirty="0" smtClean="0">
                          <a:solidFill>
                            <a:srgbClr val="000000"/>
                          </a:solidFill>
                          <a:effectLst/>
                          <a:latin typeface="Calibri" panose="020F0502020204030204" pitchFamily="34" charset="0"/>
                        </a:rPr>
                        <a:t> </a:t>
                      </a:r>
                      <a:r>
                        <a:rPr lang="en-US" sz="1100" b="0" i="0" u="none" strike="noStrike" dirty="0" smtClean="0">
                          <a:solidFill>
                            <a:srgbClr val="000000"/>
                          </a:solidFill>
                          <a:effectLst/>
                          <a:latin typeface="Calibri" panose="020F0502020204030204" pitchFamily="34" charset="0"/>
                        </a:rPr>
                        <a:t>Audio interfaces</a:t>
                      </a:r>
                    </a:p>
                    <a:p>
                      <a:pPr algn="l" fontAlgn="b"/>
                      <a:r>
                        <a:rPr lang="en-US" sz="1100" b="0" i="0" u="none" strike="noStrike" dirty="0" smtClean="0">
                          <a:solidFill>
                            <a:srgbClr val="000000"/>
                          </a:solidFill>
                          <a:effectLst/>
                          <a:latin typeface="Calibri" panose="020F0502020204030204" pitchFamily="34" charset="0"/>
                        </a:rPr>
                        <a:t>Digital interfaces support the connection of Type B terminals</a:t>
                      </a:r>
                      <a:endParaRPr lang="en-US" sz="1100" b="0" i="0" u="none" strike="noStrike" dirty="0">
                        <a:solidFill>
                          <a:srgbClr val="000000"/>
                        </a:solidFill>
                        <a:effectLst/>
                        <a:latin typeface="Calibri" panose="020F0502020204030204" pitchFamily="34" charset="0"/>
                      </a:endParaRPr>
                    </a:p>
                  </a:txBody>
                  <a:tcPr marL="45720" marR="45720" anchor="b"/>
                </a:tc>
              </a:tr>
              <a:tr h="216000">
                <a:tc>
                  <a:txBody>
                    <a:bodyPr/>
                    <a:lstStyle/>
                    <a:p>
                      <a:pPr algn="l" fontAlgn="b"/>
                      <a:r>
                        <a:rPr lang="en-GB" sz="1100" b="0" i="0" u="none" strike="noStrike">
                          <a:solidFill>
                            <a:srgbClr val="000000"/>
                          </a:solidFill>
                          <a:effectLst/>
                          <a:latin typeface="Calibri" panose="020F0502020204030204" pitchFamily="34" charset="0"/>
                        </a:rPr>
                        <a:t>BE116507</a:t>
                      </a:r>
                    </a:p>
                  </a:txBody>
                  <a:tcPr marL="45720" marR="45720" anchor="b"/>
                </a:tc>
                <a:tc>
                  <a:txBody>
                    <a:bodyPr/>
                    <a:lstStyle/>
                    <a:p>
                      <a:pPr algn="l" fontAlgn="b"/>
                      <a:r>
                        <a:rPr lang="en-GB" sz="1100" b="0" i="0" u="none" strike="noStrike">
                          <a:solidFill>
                            <a:srgbClr val="000000"/>
                          </a:solidFill>
                          <a:effectLst/>
                          <a:latin typeface="Calibri" panose="020F0502020204030204" pitchFamily="34" charset="0"/>
                        </a:rPr>
                        <a:t>IP7WW-008U-C1</a:t>
                      </a:r>
                    </a:p>
                  </a:txBody>
                  <a:tcPr marL="45720" marR="45720" anchor="b"/>
                </a:tc>
                <a:tc>
                  <a:txBody>
                    <a:bodyPr/>
                    <a:lstStyle/>
                    <a:p>
                      <a:pPr algn="l" fontAlgn="b"/>
                      <a:r>
                        <a:rPr lang="en-US" sz="1100" b="0" i="0" u="none" strike="noStrike" dirty="0">
                          <a:solidFill>
                            <a:srgbClr val="000000"/>
                          </a:solidFill>
                          <a:effectLst/>
                          <a:latin typeface="Calibri" panose="020F0502020204030204" pitchFamily="34" charset="0"/>
                        </a:rPr>
                        <a:t>SL2100 8Hybrid/SLT extensions (accepts trunks daughterboard</a:t>
                      </a:r>
                      <a:r>
                        <a:rPr lang="en-US" sz="1100" b="0" i="0" u="none" strike="noStrike" dirty="0" smtClean="0">
                          <a:solidFill>
                            <a:srgbClr val="000000"/>
                          </a:solidFill>
                          <a:effectLst/>
                          <a:latin typeface="Calibri" panose="020F0502020204030204" pitchFamily="34" charset="0"/>
                        </a:rPr>
                        <a:t>).</a:t>
                      </a:r>
                    </a:p>
                    <a:p>
                      <a:pPr marL="0" marR="0" lvl="0" indent="0" algn="l" defTabSz="914400" rtl="0" eaLnBrk="1" fontAlgn="b" latinLnBrk="0" hangingPunct="1">
                        <a:lnSpc>
                          <a:spcPct val="100000"/>
                        </a:lnSpc>
                        <a:spcBef>
                          <a:spcPts val="0"/>
                        </a:spcBef>
                        <a:spcAft>
                          <a:spcPts val="0"/>
                        </a:spcAft>
                        <a:buClrTx/>
                        <a:buSzTx/>
                        <a:buFontTx/>
                        <a:buNone/>
                        <a:tabLst/>
                        <a:defRPr/>
                      </a:pPr>
                      <a:r>
                        <a:rPr lang="sv-SE" sz="1100" b="0" i="0" u="none" strike="noStrike" dirty="0" smtClean="0">
                          <a:solidFill>
                            <a:srgbClr val="000000"/>
                          </a:solidFill>
                          <a:effectLst/>
                          <a:latin typeface="Calibri" panose="020F0502020204030204" pitchFamily="34" charset="0"/>
                        </a:rPr>
                        <a:t>Hybrid interfaces support the </a:t>
                      </a:r>
                      <a:r>
                        <a:rPr lang="sv-SE" sz="1100" b="0" i="0" u="none" strike="noStrike" dirty="0" err="1" smtClean="0">
                          <a:solidFill>
                            <a:srgbClr val="000000"/>
                          </a:solidFill>
                          <a:effectLst/>
                          <a:latin typeface="Calibri" panose="020F0502020204030204" pitchFamily="34" charset="0"/>
                        </a:rPr>
                        <a:t>connection</a:t>
                      </a:r>
                      <a:r>
                        <a:rPr lang="sv-SE" sz="1100" b="0" i="0" u="none" strike="noStrike" dirty="0" smtClean="0">
                          <a:solidFill>
                            <a:srgbClr val="000000"/>
                          </a:solidFill>
                          <a:effectLst/>
                          <a:latin typeface="Calibri" panose="020F0502020204030204" pitchFamily="34" charset="0"/>
                        </a:rPr>
                        <a:t> </a:t>
                      </a:r>
                      <a:r>
                        <a:rPr lang="sv-SE" sz="1100" b="0" i="0" u="none" strike="noStrike" dirty="0" err="1" smtClean="0">
                          <a:solidFill>
                            <a:srgbClr val="000000"/>
                          </a:solidFill>
                          <a:effectLst/>
                          <a:latin typeface="Calibri" panose="020F0502020204030204" pitchFamily="34" charset="0"/>
                        </a:rPr>
                        <a:t>of</a:t>
                      </a:r>
                      <a:r>
                        <a:rPr lang="sv-SE" sz="1100" b="0" i="0" u="none" strike="noStrike" dirty="0" smtClean="0">
                          <a:solidFill>
                            <a:srgbClr val="000000"/>
                          </a:solidFill>
                          <a:effectLst/>
                          <a:latin typeface="Calibri" panose="020F0502020204030204" pitchFamily="34" charset="0"/>
                        </a:rPr>
                        <a:t> </a:t>
                      </a:r>
                      <a:r>
                        <a:rPr lang="sv-SE" sz="1100" b="0" i="0" u="none" strike="noStrike" dirty="0" err="1" smtClean="0">
                          <a:solidFill>
                            <a:srgbClr val="000000"/>
                          </a:solidFill>
                          <a:effectLst/>
                          <a:latin typeface="Calibri" panose="020F0502020204030204" pitchFamily="34" charset="0"/>
                        </a:rPr>
                        <a:t>Type</a:t>
                      </a:r>
                      <a:r>
                        <a:rPr lang="sv-SE" sz="1100" b="0" i="0" u="none" strike="noStrike" baseline="0" dirty="0" smtClean="0">
                          <a:solidFill>
                            <a:srgbClr val="000000"/>
                          </a:solidFill>
                          <a:effectLst/>
                          <a:latin typeface="Calibri" panose="020F0502020204030204" pitchFamily="34" charset="0"/>
                        </a:rPr>
                        <a:t> A terminals or </a:t>
                      </a:r>
                      <a:r>
                        <a:rPr lang="sv-SE" sz="1100" b="0" i="0" u="none" strike="noStrike" baseline="0" dirty="0" err="1" smtClean="0">
                          <a:solidFill>
                            <a:srgbClr val="000000"/>
                          </a:solidFill>
                          <a:effectLst/>
                          <a:latin typeface="Calibri" panose="020F0502020204030204" pitchFamily="34" charset="0"/>
                        </a:rPr>
                        <a:t>analogue</a:t>
                      </a:r>
                      <a:r>
                        <a:rPr lang="sv-SE" sz="1100" b="0" i="0" u="none" strike="noStrike" baseline="0" dirty="0" smtClean="0">
                          <a:solidFill>
                            <a:srgbClr val="000000"/>
                          </a:solidFill>
                          <a:effectLst/>
                          <a:latin typeface="Calibri" panose="020F0502020204030204" pitchFamily="34" charset="0"/>
                        </a:rPr>
                        <a:t> SLT terminals</a:t>
                      </a:r>
                      <a:r>
                        <a:rPr lang="en-US" sz="1100" b="0" i="0" u="none" strike="noStrike" baseline="0" dirty="0" smtClean="0">
                          <a:solidFill>
                            <a:srgbClr val="000000"/>
                          </a:solidFill>
                          <a:effectLst/>
                          <a:latin typeface="Calibri" panose="020F0502020204030204" pitchFamily="34" charset="0"/>
                        </a:rPr>
                        <a:t> </a:t>
                      </a:r>
                      <a:endParaRPr lang="sv-SE" sz="1100" b="0" i="0" u="none" strike="noStrike" dirty="0" smtClean="0">
                        <a:solidFill>
                          <a:srgbClr val="000000"/>
                        </a:solidFill>
                        <a:effectLst/>
                        <a:latin typeface="Calibri" panose="020F0502020204030204" pitchFamily="34" charset="0"/>
                      </a:endParaRPr>
                    </a:p>
                  </a:txBody>
                  <a:tcPr marL="45720" marR="45720" anchor="b"/>
                </a:tc>
              </a:tr>
              <a:tr h="216000">
                <a:tc>
                  <a:txBody>
                    <a:bodyPr/>
                    <a:lstStyle/>
                    <a:p>
                      <a:pPr algn="l" fontAlgn="b"/>
                      <a:r>
                        <a:rPr lang="en-GB" sz="1100" b="0" i="0" u="none" strike="noStrike">
                          <a:solidFill>
                            <a:srgbClr val="000000"/>
                          </a:solidFill>
                          <a:effectLst/>
                          <a:latin typeface="Calibri" panose="020F0502020204030204" pitchFamily="34" charset="0"/>
                        </a:rPr>
                        <a:t>BE116509</a:t>
                      </a:r>
                    </a:p>
                  </a:txBody>
                  <a:tcPr marL="45720" marR="45720" anchor="b"/>
                </a:tc>
                <a:tc>
                  <a:txBody>
                    <a:bodyPr/>
                    <a:lstStyle/>
                    <a:p>
                      <a:pPr algn="l" fontAlgn="b"/>
                      <a:r>
                        <a:rPr lang="en-GB" sz="1100" b="0" i="0" u="none" strike="noStrike">
                          <a:solidFill>
                            <a:srgbClr val="000000"/>
                          </a:solidFill>
                          <a:effectLst/>
                          <a:latin typeface="Calibri" panose="020F0502020204030204" pitchFamily="34" charset="0"/>
                        </a:rPr>
                        <a:t>IP7WW-000U-C1</a:t>
                      </a:r>
                    </a:p>
                  </a:txBody>
                  <a:tcPr marL="45720" marR="45720" anchor="b"/>
                </a:tc>
                <a:tc>
                  <a:txBody>
                    <a:bodyPr/>
                    <a:lstStyle/>
                    <a:p>
                      <a:pPr algn="l" fontAlgn="b"/>
                      <a:r>
                        <a:rPr lang="en-US" sz="1100" b="0" i="0" u="none" strike="noStrike" dirty="0">
                          <a:solidFill>
                            <a:srgbClr val="000000"/>
                          </a:solidFill>
                          <a:effectLst/>
                          <a:latin typeface="Calibri" panose="020F0502020204030204" pitchFamily="34" charset="0"/>
                        </a:rPr>
                        <a:t>SL2100 Carrier card for trunk </a:t>
                      </a:r>
                      <a:r>
                        <a:rPr lang="en-US" sz="1100" b="0" i="0" u="none" strike="noStrike" dirty="0" err="1">
                          <a:solidFill>
                            <a:srgbClr val="000000"/>
                          </a:solidFill>
                          <a:effectLst/>
                          <a:latin typeface="Calibri" panose="020F0502020204030204" pitchFamily="34" charset="0"/>
                        </a:rPr>
                        <a:t>daughterboards</a:t>
                      </a:r>
                      <a:endParaRPr lang="en-US" sz="1100" b="0" i="0" u="none" strike="noStrike" dirty="0">
                        <a:solidFill>
                          <a:srgbClr val="000000"/>
                        </a:solidFill>
                        <a:effectLst/>
                        <a:latin typeface="Calibri" panose="020F0502020204030204" pitchFamily="34" charset="0"/>
                      </a:endParaRPr>
                    </a:p>
                  </a:txBody>
                  <a:tcPr marL="45720" marR="45720" anchor="b"/>
                </a:tc>
              </a:tr>
              <a:tr h="216000">
                <a:tc>
                  <a:txBody>
                    <a:bodyPr/>
                    <a:lstStyle/>
                    <a:p>
                      <a:pPr algn="l" fontAlgn="b"/>
                      <a:r>
                        <a:rPr lang="en-GB" sz="1100" b="0" i="0" u="none" strike="noStrike">
                          <a:solidFill>
                            <a:srgbClr val="000000"/>
                          </a:solidFill>
                          <a:effectLst/>
                          <a:latin typeface="Calibri" panose="020F0502020204030204" pitchFamily="34" charset="0"/>
                        </a:rPr>
                        <a:t>BE116510</a:t>
                      </a:r>
                    </a:p>
                  </a:txBody>
                  <a:tcPr marL="45720" marR="45720" anchor="b"/>
                </a:tc>
                <a:tc>
                  <a:txBody>
                    <a:bodyPr/>
                    <a:lstStyle/>
                    <a:p>
                      <a:pPr algn="l" fontAlgn="b"/>
                      <a:r>
                        <a:rPr lang="en-GB" sz="1100" b="0" i="0" u="none" strike="noStrike">
                          <a:solidFill>
                            <a:srgbClr val="000000"/>
                          </a:solidFill>
                          <a:effectLst/>
                          <a:latin typeface="Calibri" panose="020F0502020204030204" pitchFamily="34" charset="0"/>
                        </a:rPr>
                        <a:t>IP7WW-3COIDB-C1</a:t>
                      </a:r>
                    </a:p>
                  </a:txBody>
                  <a:tcPr marL="45720" marR="45720" anchor="b"/>
                </a:tc>
                <a:tc>
                  <a:txBody>
                    <a:bodyPr/>
                    <a:lstStyle/>
                    <a:p>
                      <a:pPr algn="l" fontAlgn="b"/>
                      <a:r>
                        <a:rPr lang="en-US" sz="1100" b="0" i="0" u="none" strike="noStrike" dirty="0">
                          <a:solidFill>
                            <a:srgbClr val="000000"/>
                          </a:solidFill>
                          <a:effectLst/>
                          <a:latin typeface="Calibri" panose="020F0502020204030204" pitchFamily="34" charset="0"/>
                        </a:rPr>
                        <a:t>SL2100 3 channel analogue trunk daughterboard</a:t>
                      </a:r>
                    </a:p>
                  </a:txBody>
                  <a:tcPr marL="45720" marR="45720" anchor="b"/>
                </a:tc>
              </a:tr>
              <a:tr h="216000">
                <a:tc>
                  <a:txBody>
                    <a:bodyPr/>
                    <a:lstStyle/>
                    <a:p>
                      <a:pPr algn="l" fontAlgn="b"/>
                      <a:r>
                        <a:rPr lang="en-GB" sz="1100" b="0" i="0" u="none" strike="noStrike">
                          <a:solidFill>
                            <a:srgbClr val="000000"/>
                          </a:solidFill>
                          <a:effectLst/>
                          <a:latin typeface="Calibri" panose="020F0502020204030204" pitchFamily="34" charset="0"/>
                        </a:rPr>
                        <a:t>BE116511</a:t>
                      </a:r>
                    </a:p>
                  </a:txBody>
                  <a:tcPr marL="45720" marR="45720" anchor="b"/>
                </a:tc>
                <a:tc>
                  <a:txBody>
                    <a:bodyPr/>
                    <a:lstStyle/>
                    <a:p>
                      <a:pPr algn="l" fontAlgn="b"/>
                      <a:r>
                        <a:rPr lang="en-GB" sz="1100" b="0" i="0" u="none" strike="noStrike">
                          <a:solidFill>
                            <a:srgbClr val="000000"/>
                          </a:solidFill>
                          <a:effectLst/>
                          <a:latin typeface="Calibri" panose="020F0502020204030204" pitchFamily="34" charset="0"/>
                        </a:rPr>
                        <a:t>IP7WW-2BRIDB-C1</a:t>
                      </a:r>
                    </a:p>
                  </a:txBody>
                  <a:tcPr marL="45720" marR="45720" anchor="b"/>
                </a:tc>
                <a:tc>
                  <a:txBody>
                    <a:bodyPr/>
                    <a:lstStyle/>
                    <a:p>
                      <a:pPr algn="l" fontAlgn="b"/>
                      <a:r>
                        <a:rPr lang="en-US" sz="1100" b="0" i="0" u="none" strike="noStrike" dirty="0">
                          <a:solidFill>
                            <a:srgbClr val="000000"/>
                          </a:solidFill>
                          <a:effectLst/>
                          <a:latin typeface="Calibri" panose="020F0502020204030204" pitchFamily="34" charset="0"/>
                        </a:rPr>
                        <a:t>SL2100 2 circuit (4ch) Basic Rate daughterboard</a:t>
                      </a:r>
                    </a:p>
                  </a:txBody>
                  <a:tcPr marL="45720" marR="45720" anchor="b"/>
                </a:tc>
              </a:tr>
              <a:tr h="216000">
                <a:tc>
                  <a:txBody>
                    <a:bodyPr/>
                    <a:lstStyle/>
                    <a:p>
                      <a:pPr algn="l" fontAlgn="b"/>
                      <a:r>
                        <a:rPr lang="en-GB" sz="1100" b="0" i="0" u="none" strike="noStrike">
                          <a:solidFill>
                            <a:srgbClr val="000000"/>
                          </a:solidFill>
                          <a:effectLst/>
                          <a:latin typeface="Calibri" panose="020F0502020204030204" pitchFamily="34" charset="0"/>
                        </a:rPr>
                        <a:t>BE116512</a:t>
                      </a:r>
                    </a:p>
                  </a:txBody>
                  <a:tcPr marL="45720" marR="45720" anchor="b"/>
                </a:tc>
                <a:tc>
                  <a:txBody>
                    <a:bodyPr/>
                    <a:lstStyle/>
                    <a:p>
                      <a:pPr algn="l" fontAlgn="b"/>
                      <a:r>
                        <a:rPr lang="en-GB" sz="1100" b="0" i="0" u="none" strike="noStrike">
                          <a:solidFill>
                            <a:srgbClr val="000000"/>
                          </a:solidFill>
                          <a:effectLst/>
                          <a:latin typeface="Calibri" panose="020F0502020204030204" pitchFamily="34" charset="0"/>
                        </a:rPr>
                        <a:t>IP7WW-1PRIDB-C1</a:t>
                      </a:r>
                    </a:p>
                  </a:txBody>
                  <a:tcPr marL="45720" marR="45720" anchor="b"/>
                </a:tc>
                <a:tc>
                  <a:txBody>
                    <a:bodyPr/>
                    <a:lstStyle/>
                    <a:p>
                      <a:pPr algn="l" fontAlgn="b"/>
                      <a:r>
                        <a:rPr lang="en-US" sz="1100" b="0" i="0" u="none" strike="noStrike" dirty="0">
                          <a:solidFill>
                            <a:srgbClr val="000000"/>
                          </a:solidFill>
                          <a:effectLst/>
                          <a:latin typeface="Calibri" panose="020F0502020204030204" pitchFamily="34" charset="0"/>
                        </a:rPr>
                        <a:t>SL2100 1 circuit (30ch) Primary Rate daughterboard</a:t>
                      </a:r>
                    </a:p>
                  </a:txBody>
                  <a:tcPr marL="45720" marR="45720" anchor="b"/>
                </a:tc>
              </a:tr>
            </a:tbl>
          </a:graphicData>
        </a:graphic>
      </p:graphicFrame>
      <p:sp>
        <p:nvSpPr>
          <p:cNvPr id="5" name="TextBox 4"/>
          <p:cNvSpPr txBox="1"/>
          <p:nvPr/>
        </p:nvSpPr>
        <p:spPr>
          <a:xfrm>
            <a:off x="179513" y="4617331"/>
            <a:ext cx="3611880" cy="246221"/>
          </a:xfrm>
          <a:prstGeom prst="rect">
            <a:avLst/>
          </a:prstGeom>
          <a:noFill/>
        </p:spPr>
        <p:txBody>
          <a:bodyPr wrap="square" rtlCol="0">
            <a:spAutoFit/>
          </a:bodyPr>
          <a:lstStyle/>
          <a:p>
            <a:r>
              <a:rPr lang="en-GB" sz="1000" dirty="0" smtClean="0"/>
              <a:t>Note - Not all parts may be available within your region</a:t>
            </a:r>
            <a:endParaRPr lang="en-GB" sz="1000" dirty="0"/>
          </a:p>
        </p:txBody>
      </p:sp>
    </p:spTree>
    <p:extLst>
      <p:ext uri="{BB962C8B-B14F-4D97-AF65-F5344CB8AC3E}">
        <p14:creationId xmlns:p14="http://schemas.microsoft.com/office/powerpoint/2010/main" val="15081057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anose="020F0502020204030204" pitchFamily="34" charset="0"/>
              </a:rPr>
              <a:t>UNIVERGE SL1000 to SL2100 Differences</a:t>
            </a:r>
            <a:endParaRPr lang="en-US" dirty="0">
              <a:latin typeface="Calibri" panose="020F0502020204030204" pitchFamily="34" charset="0"/>
            </a:endParaRPr>
          </a:p>
        </p:txBody>
      </p:sp>
      <p:sp>
        <p:nvSpPr>
          <p:cNvPr id="7" name="Content Placeholder 2"/>
          <p:cNvSpPr txBox="1">
            <a:spLocks/>
          </p:cNvSpPr>
          <p:nvPr/>
        </p:nvSpPr>
        <p:spPr>
          <a:xfrm>
            <a:off x="182820" y="638407"/>
            <a:ext cx="8452222" cy="4196239"/>
          </a:xfrm>
          <a:prstGeom prst="rect">
            <a:avLst/>
          </a:prstGeom>
        </p:spPr>
        <p:txBody>
          <a:bodyPr>
            <a:normAutofit/>
          </a:bodyPr>
          <a:lstStyle>
            <a:lvl1pPr marL="180000" indent="-180000" algn="l" rtl="0" eaLnBrk="1" fontAlgn="base" hangingPunct="0">
              <a:spcBef>
                <a:spcPts val="500"/>
              </a:spcBef>
              <a:spcAft>
                <a:spcPct val="0"/>
              </a:spcAft>
              <a:buClr>
                <a:schemeClr val="accent6"/>
              </a:buClr>
              <a:buFont typeface="Arial" panose="020B0604020202020204" pitchFamily="34" charset="0"/>
              <a:buChar char="▌"/>
              <a:defRPr kumimoji="1" sz="2000" b="0">
                <a:solidFill>
                  <a:schemeClr val="tx1"/>
                </a:solidFill>
                <a:latin typeface="Verdana" panose="020B0604030504040204" pitchFamily="34" charset="0"/>
                <a:ea typeface="+mn-ea"/>
                <a:cs typeface="Verdana" panose="020B0604030504040204" pitchFamily="34" charset="0"/>
              </a:defRPr>
            </a:lvl1pPr>
            <a:lvl2pPr marL="360000" indent="-180000" algn="l" rtl="0" eaLnBrk="1" fontAlgn="base" hangingPunct="0">
              <a:spcBef>
                <a:spcPts val="500"/>
              </a:spcBef>
              <a:spcAft>
                <a:spcPct val="0"/>
              </a:spcAft>
              <a:buClr>
                <a:schemeClr val="accent6"/>
              </a:buClr>
              <a:buFont typeface="Wingdings" pitchFamily="2" charset="2"/>
              <a:buChar char="l"/>
              <a:defRPr kumimoji="1" sz="1600" b="0">
                <a:solidFill>
                  <a:schemeClr val="tx1"/>
                </a:solidFill>
                <a:latin typeface="Verdana" panose="020B0604030504040204" pitchFamily="34" charset="0"/>
                <a:ea typeface="+mn-ea"/>
                <a:cs typeface="Verdana" panose="020B0604030504040204" pitchFamily="34" charset="0"/>
              </a:defRPr>
            </a:lvl2pPr>
            <a:lvl3pPr marL="468000" indent="-108000" algn="l" rtl="0" eaLnBrk="1" fontAlgn="base" hangingPunct="0">
              <a:spcBef>
                <a:spcPts val="500"/>
              </a:spcBef>
              <a:spcAft>
                <a:spcPct val="0"/>
              </a:spcAft>
              <a:buClr>
                <a:schemeClr val="accent6"/>
              </a:buClr>
              <a:buFont typeface="Arial" panose="020B0604020202020204" pitchFamily="34" charset="0"/>
              <a:buChar char="•"/>
              <a:defRPr kumimoji="1" sz="1400" b="0">
                <a:solidFill>
                  <a:schemeClr val="tx1"/>
                </a:solidFill>
                <a:latin typeface="Verdana" panose="020B0604030504040204" pitchFamily="34" charset="0"/>
                <a:ea typeface="+mn-ea"/>
                <a:cs typeface="Verdana" panose="020B0604030504040204" pitchFamily="34" charset="0"/>
              </a:defRPr>
            </a:lvl3pPr>
            <a:lvl4pPr marL="576000" indent="-108000" algn="l" rtl="0" eaLnBrk="1" fontAlgn="base" hangingPunct="0">
              <a:spcBef>
                <a:spcPts val="500"/>
              </a:spcBef>
              <a:spcAft>
                <a:spcPct val="0"/>
              </a:spcAft>
              <a:buClr>
                <a:schemeClr val="accent6"/>
              </a:buClr>
              <a:buFont typeface="Tahoma" pitchFamily="34" charset="0"/>
              <a:buChar char="–"/>
              <a:defRPr kumimoji="1" sz="1200" b="0">
                <a:solidFill>
                  <a:schemeClr val="tx1"/>
                </a:solidFill>
                <a:latin typeface="Verdana" panose="020B0604030504040204" pitchFamily="34" charset="0"/>
                <a:ea typeface="+mn-ea"/>
                <a:cs typeface="Verdana" panose="020B0604030504040204" pitchFamily="34" charset="0"/>
              </a:defRPr>
            </a:lvl4pPr>
            <a:lvl5pPr marL="735013" indent="-157163" algn="l" rtl="0" eaLnBrk="0" fontAlgn="base" hangingPunct="0">
              <a:spcBef>
                <a:spcPct val="20000"/>
              </a:spcBef>
              <a:spcAft>
                <a:spcPct val="0"/>
              </a:spcAft>
              <a:buClr>
                <a:schemeClr val="accent6"/>
              </a:buClr>
              <a:buChar char="≫"/>
              <a:defRPr kumimoji="1" sz="1200" b="1">
                <a:solidFill>
                  <a:schemeClr val="tx1"/>
                </a:solidFill>
                <a:latin typeface="+mj-lt"/>
                <a:ea typeface="+mn-ea"/>
              </a:defRPr>
            </a:lvl5pPr>
            <a:lvl6pPr marL="2514600" indent="-228600" algn="l" rtl="0" fontAlgn="base">
              <a:spcBef>
                <a:spcPct val="20000"/>
              </a:spcBef>
              <a:spcAft>
                <a:spcPct val="0"/>
              </a:spcAft>
              <a:buChar char="≫"/>
              <a:defRPr kumimoji="1" sz="2000">
                <a:solidFill>
                  <a:schemeClr val="tx1"/>
                </a:solidFill>
                <a:latin typeface="Arial" charset="0"/>
                <a:ea typeface="+mn-ea"/>
              </a:defRPr>
            </a:lvl6pPr>
            <a:lvl7pPr marL="2971800" indent="-228600" algn="l" rtl="0" fontAlgn="base">
              <a:spcBef>
                <a:spcPct val="20000"/>
              </a:spcBef>
              <a:spcAft>
                <a:spcPct val="0"/>
              </a:spcAft>
              <a:buChar char="≫"/>
              <a:defRPr kumimoji="1" sz="2000">
                <a:solidFill>
                  <a:schemeClr val="tx1"/>
                </a:solidFill>
                <a:latin typeface="Arial" charset="0"/>
                <a:ea typeface="+mn-ea"/>
              </a:defRPr>
            </a:lvl7pPr>
            <a:lvl8pPr marL="3429000" indent="-228600" algn="l" rtl="0" fontAlgn="base">
              <a:spcBef>
                <a:spcPct val="20000"/>
              </a:spcBef>
              <a:spcAft>
                <a:spcPct val="0"/>
              </a:spcAft>
              <a:buChar char="≫"/>
              <a:defRPr kumimoji="1" sz="2000">
                <a:solidFill>
                  <a:schemeClr val="tx1"/>
                </a:solidFill>
                <a:latin typeface="Arial" charset="0"/>
                <a:ea typeface="+mn-ea"/>
              </a:defRPr>
            </a:lvl8pPr>
            <a:lvl9pPr marL="3886200" indent="-228600" algn="l" rtl="0" fontAlgn="base">
              <a:spcBef>
                <a:spcPct val="20000"/>
              </a:spcBef>
              <a:spcAft>
                <a:spcPct val="0"/>
              </a:spcAft>
              <a:buChar char="≫"/>
              <a:defRPr kumimoji="1" sz="2000">
                <a:solidFill>
                  <a:schemeClr val="tx1"/>
                </a:solidFill>
                <a:latin typeface="Arial" charset="0"/>
                <a:ea typeface="+mn-ea"/>
              </a:defRPr>
            </a:lvl9pPr>
          </a:lstStyle>
          <a:p>
            <a:pPr>
              <a:buClr>
                <a:srgbClr val="002B62"/>
              </a:buClr>
            </a:pPr>
            <a:endParaRPr lang="en-GB" sz="1500" dirty="0" smtClean="0">
              <a:solidFill>
                <a:srgbClr val="000000"/>
              </a:solidFill>
              <a:latin typeface="Calibri" panose="020F0502020204030204" pitchFamily="34" charset="0"/>
              <a:cs typeface="Adobe Devanagari" panose="02040503050201020203" pitchFamily="18" charset="0"/>
            </a:endParaRPr>
          </a:p>
          <a:p>
            <a:pPr>
              <a:buClr>
                <a:srgbClr val="002B62"/>
              </a:buClr>
            </a:pPr>
            <a:endParaRPr lang="en-GB" sz="1500" dirty="0" smtClean="0">
              <a:solidFill>
                <a:srgbClr val="000000"/>
              </a:solidFill>
              <a:latin typeface="Calibri" panose="020F0502020204030204" pitchFamily="34" charset="0"/>
              <a:cs typeface="Adobe Devanagari" panose="02040503050201020203" pitchFamily="18" charset="0"/>
            </a:endParaRPr>
          </a:p>
          <a:p>
            <a:pPr marL="0" indent="0">
              <a:buClr>
                <a:srgbClr val="002B62"/>
              </a:buClr>
              <a:buNone/>
            </a:pPr>
            <a:endParaRPr lang="en-GB" sz="1500" dirty="0" smtClean="0">
              <a:solidFill>
                <a:srgbClr val="000000"/>
              </a:solidFill>
              <a:latin typeface="Calibri" panose="020F0502020204030204" pitchFamily="34" charset="0"/>
              <a:cs typeface="Adobe Devanagari" panose="02040503050201020203" pitchFamily="18" charset="0"/>
            </a:endParaRPr>
          </a:p>
          <a:p>
            <a:pPr marL="342900" lvl="1" indent="0" eaLnBrk="0">
              <a:spcBef>
                <a:spcPts val="450"/>
              </a:spcBef>
              <a:spcAft>
                <a:spcPts val="0"/>
              </a:spcAft>
              <a:buClr>
                <a:srgbClr val="4575FD"/>
              </a:buClr>
              <a:buNone/>
              <a:defRPr/>
            </a:pPr>
            <a:endParaRPr lang="en-GB" altLang="ja-JP" sz="1200" dirty="0">
              <a:solidFill>
                <a:srgbClr val="000000">
                  <a:lumMod val="50000"/>
                  <a:lumOff val="50000"/>
                </a:srgbClr>
              </a:solidFill>
              <a:latin typeface="Calibri" panose="020F0502020204030204" pitchFamily="34" charset="0"/>
              <a:ea typeface="ＭＳ Ｐゴシック" pitchFamily="-110" charset="-128"/>
              <a:cs typeface="Adobe Devanagari" panose="02040503050201020203" pitchFamily="18" charset="0"/>
            </a:endParaRPr>
          </a:p>
        </p:txBody>
      </p:sp>
      <p:sp>
        <p:nvSpPr>
          <p:cNvPr id="6" name="Content Placeholder 2"/>
          <p:cNvSpPr txBox="1">
            <a:spLocks/>
          </p:cNvSpPr>
          <p:nvPr/>
        </p:nvSpPr>
        <p:spPr>
          <a:xfrm>
            <a:off x="182820" y="621680"/>
            <a:ext cx="8784976" cy="4212967"/>
          </a:xfrm>
          <a:prstGeom prst="rect">
            <a:avLst/>
          </a:prstGeom>
        </p:spPr>
        <p:txBody>
          <a:bodyPr/>
          <a:lstStyle>
            <a:lvl1pPr marL="180000" indent="-180000" algn="l" rtl="0" eaLnBrk="0" fontAlgn="base" hangingPunct="0">
              <a:spcBef>
                <a:spcPts val="500"/>
              </a:spcBef>
              <a:spcAft>
                <a:spcPct val="0"/>
              </a:spcAft>
              <a:buClr>
                <a:schemeClr val="accent6"/>
              </a:buClr>
              <a:buFont typeface="Arial" panose="020B0604020202020204" pitchFamily="34" charset="0"/>
              <a:buChar char="▌"/>
              <a:defRPr kumimoji="1" lang="ja-JP" altLang="en-US" sz="2000" b="0" i="0" u="none" strike="noStrike" kern="0" cap="none" spc="0" normalizeH="0" baseline="0" dirty="0" smtClean="0">
                <a:ln>
                  <a:noFill/>
                </a:ln>
                <a:solidFill>
                  <a:srgbClr val="000000"/>
                </a:solidFill>
                <a:effectLst/>
                <a:uLnTx/>
                <a:uFillTx/>
                <a:latin typeface="+mn-lt"/>
                <a:ea typeface="+mn-ea"/>
                <a:cs typeface="+mn-cs"/>
              </a:defRPr>
            </a:lvl1pPr>
            <a:lvl2pPr marL="360000" indent="-180000" algn="l" rtl="0" eaLnBrk="0" fontAlgn="base" hangingPunct="0">
              <a:spcBef>
                <a:spcPts val="500"/>
              </a:spcBef>
              <a:spcAft>
                <a:spcPct val="0"/>
              </a:spcAft>
              <a:buClr>
                <a:schemeClr val="accent6"/>
              </a:buClr>
              <a:buFont typeface="Wingdings" pitchFamily="2" charset="2"/>
              <a:buChar char="l"/>
              <a:defRPr kumimoji="1" lang="ja-JP" altLang="en-US" sz="1600" b="0" i="0" u="none" strike="noStrike" kern="0" cap="none" spc="0" normalizeH="0" baseline="0" dirty="0" smtClean="0">
                <a:ln>
                  <a:noFill/>
                </a:ln>
                <a:solidFill>
                  <a:srgbClr val="000000"/>
                </a:solidFill>
                <a:effectLst/>
                <a:uLnTx/>
                <a:uFillTx/>
                <a:latin typeface="+mn-lt"/>
                <a:ea typeface="+mn-ea"/>
              </a:defRPr>
            </a:lvl2pPr>
            <a:lvl3pPr marL="468000" indent="-108000" algn="l" rtl="0" eaLnBrk="0" fontAlgn="base" hangingPunct="0">
              <a:spcBef>
                <a:spcPts val="500"/>
              </a:spcBef>
              <a:spcAft>
                <a:spcPct val="0"/>
              </a:spcAft>
              <a:buClr>
                <a:schemeClr val="accent6"/>
              </a:buClr>
              <a:buFont typeface="Arial" panose="020B0604020202020204" pitchFamily="34" charset="0"/>
              <a:buChar char="•"/>
              <a:defRPr kumimoji="1" lang="ja-JP" altLang="en-US" sz="1400" b="0" i="0" u="none" strike="noStrike" kern="0" cap="none" spc="0" normalizeH="0" baseline="0" dirty="0" smtClean="0">
                <a:ln>
                  <a:noFill/>
                </a:ln>
                <a:solidFill>
                  <a:srgbClr val="000000"/>
                </a:solidFill>
                <a:effectLst/>
                <a:uLnTx/>
                <a:uFillTx/>
                <a:latin typeface="+mn-lt"/>
                <a:ea typeface="+mn-ea"/>
              </a:defRPr>
            </a:lvl3pPr>
            <a:lvl4pPr marL="576000" indent="-108000" algn="l" rtl="0" eaLnBrk="0" fontAlgn="base" hangingPunct="0">
              <a:spcBef>
                <a:spcPts val="500"/>
              </a:spcBef>
              <a:spcAft>
                <a:spcPct val="0"/>
              </a:spcAft>
              <a:buClr>
                <a:schemeClr val="accent6"/>
              </a:buClr>
              <a:buFont typeface="Tahoma" pitchFamily="34" charset="0"/>
              <a:buChar char="–"/>
              <a:defRPr kumimoji="1" lang="ja-JP" altLang="en-US" sz="1200" b="0" i="0" u="none" strike="noStrike" kern="0" cap="none" spc="0" normalizeH="0" baseline="0" dirty="0" smtClean="0">
                <a:ln>
                  <a:noFill/>
                </a:ln>
                <a:solidFill>
                  <a:srgbClr val="000000"/>
                </a:solidFill>
                <a:effectLst/>
                <a:uLnTx/>
                <a:uFillTx/>
                <a:latin typeface="+mn-lt"/>
                <a:ea typeface="+mn-ea"/>
              </a:defRPr>
            </a:lvl4pPr>
            <a:lvl5pPr marL="738188" indent="530225" algn="l" rtl="0" eaLnBrk="0" fontAlgn="base" hangingPunct="0">
              <a:spcBef>
                <a:spcPct val="20000"/>
              </a:spcBef>
              <a:spcAft>
                <a:spcPct val="0"/>
              </a:spcAft>
              <a:buClr>
                <a:schemeClr val="accent6"/>
              </a:buClr>
              <a:buChar char="≫"/>
              <a:defRPr kumimoji="1" sz="1200" b="0">
                <a:solidFill>
                  <a:schemeClr val="tx1"/>
                </a:solidFill>
                <a:latin typeface="+mj-lt"/>
                <a:ea typeface="+mn-ea"/>
              </a:defRPr>
            </a:lvl5pPr>
            <a:lvl6pPr marL="2514600" indent="-228600" algn="l" rtl="0" fontAlgn="base">
              <a:spcBef>
                <a:spcPct val="20000"/>
              </a:spcBef>
              <a:spcAft>
                <a:spcPct val="0"/>
              </a:spcAft>
              <a:buChar char="≫"/>
              <a:defRPr kumimoji="1" sz="2000">
                <a:solidFill>
                  <a:schemeClr val="tx1"/>
                </a:solidFill>
                <a:latin typeface="Arial" charset="0"/>
                <a:ea typeface="+mn-ea"/>
              </a:defRPr>
            </a:lvl6pPr>
            <a:lvl7pPr marL="2971800" indent="-228600" algn="l" rtl="0" fontAlgn="base">
              <a:spcBef>
                <a:spcPct val="20000"/>
              </a:spcBef>
              <a:spcAft>
                <a:spcPct val="0"/>
              </a:spcAft>
              <a:buChar char="≫"/>
              <a:defRPr kumimoji="1" sz="2000">
                <a:solidFill>
                  <a:schemeClr val="tx1"/>
                </a:solidFill>
                <a:latin typeface="Arial" charset="0"/>
                <a:ea typeface="+mn-ea"/>
              </a:defRPr>
            </a:lvl7pPr>
            <a:lvl8pPr marL="3429000" indent="-228600" algn="l" rtl="0" fontAlgn="base">
              <a:spcBef>
                <a:spcPct val="20000"/>
              </a:spcBef>
              <a:spcAft>
                <a:spcPct val="0"/>
              </a:spcAft>
              <a:buChar char="≫"/>
              <a:defRPr kumimoji="1" sz="2000">
                <a:solidFill>
                  <a:schemeClr val="tx1"/>
                </a:solidFill>
                <a:latin typeface="Arial" charset="0"/>
                <a:ea typeface="+mn-ea"/>
              </a:defRPr>
            </a:lvl8pPr>
            <a:lvl9pPr marL="3886200" indent="-228600" algn="l" rtl="0" fontAlgn="base">
              <a:spcBef>
                <a:spcPct val="20000"/>
              </a:spcBef>
              <a:spcAft>
                <a:spcPct val="0"/>
              </a:spcAft>
              <a:buChar char="≫"/>
              <a:defRPr kumimoji="1" sz="2000">
                <a:solidFill>
                  <a:schemeClr val="tx1"/>
                </a:solidFill>
                <a:latin typeface="Arial" charset="0"/>
                <a:ea typeface="+mn-ea"/>
              </a:defRPr>
            </a:lvl9pPr>
          </a:lstStyle>
          <a:p>
            <a:r>
              <a:rPr lang="en-GB" sz="1600" b="1" dirty="0" smtClean="0">
                <a:latin typeface="Calibri" panose="020F0502020204030204" pitchFamily="34" charset="0"/>
                <a:cs typeface="Arial" panose="020B0604020202020204" pitchFamily="34" charset="0"/>
              </a:rPr>
              <a:t>Overview of differences between the SL1000 and the SL2100</a:t>
            </a:r>
            <a:endParaRPr lang="en-GB" sz="1400" dirty="0" smtClean="0">
              <a:latin typeface="Calibri" panose="020F0502020204030204" pitchFamily="34" charset="0"/>
              <a:cs typeface="Arial" panose="020B0604020202020204" pitchFamily="34" charset="0"/>
            </a:endParaRPr>
          </a:p>
          <a:p>
            <a:pPr marL="0" indent="0">
              <a:buNone/>
            </a:pPr>
            <a:endParaRPr lang="en-GB" dirty="0" smtClean="0"/>
          </a:p>
          <a:p>
            <a:pPr marL="0" indent="0">
              <a:buFont typeface="Arial" panose="020B0604020202020204" pitchFamily="34" charset="0"/>
              <a:buNone/>
            </a:pPr>
            <a:endParaRPr lang="en-GB" dirty="0" smtClean="0"/>
          </a:p>
          <a:p>
            <a:endParaRPr lang="en-GB" dirty="0"/>
          </a:p>
        </p:txBody>
      </p:sp>
      <p:graphicFrame>
        <p:nvGraphicFramePr>
          <p:cNvPr id="3" name="Table 2"/>
          <p:cNvGraphicFramePr>
            <a:graphicFrameLocks noGrp="1"/>
          </p:cNvGraphicFramePr>
          <p:nvPr>
            <p:extLst>
              <p:ext uri="{D42A27DB-BD31-4B8C-83A1-F6EECF244321}">
                <p14:modId xmlns:p14="http://schemas.microsoft.com/office/powerpoint/2010/main" val="3548865917"/>
              </p:ext>
            </p:extLst>
          </p:nvPr>
        </p:nvGraphicFramePr>
        <p:xfrm>
          <a:off x="305526" y="1055847"/>
          <a:ext cx="8329515" cy="2055840"/>
        </p:xfrm>
        <a:graphic>
          <a:graphicData uri="http://schemas.openxmlformats.org/drawingml/2006/table">
            <a:tbl>
              <a:tblPr firstRow="1" bandRow="1">
                <a:tableStyleId>{073A0DAA-6AF3-43AB-8588-CEC1D06C72B9}</a:tableStyleId>
              </a:tblPr>
              <a:tblGrid>
                <a:gridCol w="1883197"/>
                <a:gridCol w="3197316"/>
                <a:gridCol w="3249002"/>
              </a:tblGrid>
              <a:tr h="0">
                <a:tc>
                  <a:txBody>
                    <a:bodyPr/>
                    <a:lstStyle/>
                    <a:p>
                      <a:r>
                        <a:rPr lang="en-GB" sz="1000" dirty="0" smtClean="0"/>
                        <a:t>Items</a:t>
                      </a:r>
                      <a:endParaRPr lang="en-GB" sz="1000" dirty="0"/>
                    </a:p>
                  </a:txBody>
                  <a:tcPr/>
                </a:tc>
                <a:tc>
                  <a:txBody>
                    <a:bodyPr/>
                    <a:lstStyle/>
                    <a:p>
                      <a:pPr algn="ctr"/>
                      <a:r>
                        <a:rPr lang="en-GB" sz="1000" dirty="0" smtClean="0"/>
                        <a:t>SL1000</a:t>
                      </a:r>
                      <a:endParaRPr lang="en-GB" sz="1000" dirty="0"/>
                    </a:p>
                  </a:txBody>
                  <a:tcPr/>
                </a:tc>
                <a:tc>
                  <a:txBody>
                    <a:bodyPr/>
                    <a:lstStyle/>
                    <a:p>
                      <a:pPr algn="ctr"/>
                      <a:r>
                        <a:rPr lang="en-GB" sz="1000" dirty="0" smtClean="0"/>
                        <a:t>SL2100 (with Type A Terminals)</a:t>
                      </a:r>
                      <a:endParaRPr lang="en-GB" sz="1000" dirty="0"/>
                    </a:p>
                  </a:txBody>
                  <a:tcPr/>
                </a:tc>
              </a:tr>
              <a:tr h="216000">
                <a:tc>
                  <a:txBody>
                    <a:bodyPr/>
                    <a:lstStyle/>
                    <a:p>
                      <a:pPr marL="0"/>
                      <a:r>
                        <a:rPr lang="en-GB" sz="1000" b="1" dirty="0" smtClean="0"/>
                        <a:t>External BGM</a:t>
                      </a:r>
                      <a:endParaRPr lang="en-GB" sz="1000" b="1" dirty="0"/>
                    </a:p>
                  </a:txBody>
                  <a:tcPr marL="45720" marR="46800" marT="36000" marB="36000" anchor="ctr"/>
                </a:tc>
                <a:tc>
                  <a:txBody>
                    <a:bodyPr/>
                    <a:lstStyle/>
                    <a:p>
                      <a:pPr marL="0" algn="l"/>
                      <a:r>
                        <a:rPr lang="en-GB" sz="1000" b="0" dirty="0" smtClean="0"/>
                        <a:t>Maximum 1 per system</a:t>
                      </a:r>
                    </a:p>
                    <a:p>
                      <a:pPr marL="0" algn="l"/>
                      <a:r>
                        <a:rPr lang="en-GB" sz="1000" b="0" dirty="0" smtClean="0"/>
                        <a:t>Connection to</a:t>
                      </a:r>
                      <a:r>
                        <a:rPr lang="en-GB" sz="1000" b="0" baseline="0" dirty="0" smtClean="0"/>
                        <a:t> an analogue trunk port</a:t>
                      </a:r>
                      <a:endParaRPr lang="en-GB" sz="1000" b="0" dirty="0" smtClean="0"/>
                    </a:p>
                  </a:txBody>
                  <a:tcPr marL="45720" marR="46800" marT="36000" marB="36000" anchor="ctr"/>
                </a:tc>
                <a:tc>
                  <a:txBody>
                    <a:bodyPr/>
                    <a:lstStyle/>
                    <a:p>
                      <a:pPr marL="0" algn="l"/>
                      <a:r>
                        <a:rPr lang="en-GB" sz="1000" b="0" dirty="0" smtClean="0"/>
                        <a:t>Maximum 1 per system</a:t>
                      </a:r>
                    </a:p>
                    <a:p>
                      <a:pPr marL="0" algn="l"/>
                      <a:r>
                        <a:rPr lang="en-GB" sz="1000" b="0" dirty="0" smtClean="0"/>
                        <a:t>Connect to the </a:t>
                      </a:r>
                      <a:r>
                        <a:rPr lang="en-GB" sz="1000" b="0" baseline="0" dirty="0" smtClean="0"/>
                        <a:t>IP7WW-308-A1 card</a:t>
                      </a:r>
                    </a:p>
                  </a:txBody>
                  <a:tcPr marL="45720" marR="46800" marT="36000" marB="36000" anchor="ctr"/>
                </a:tc>
              </a:tr>
              <a:tr h="216000">
                <a:tc>
                  <a:txBody>
                    <a:bodyPr/>
                    <a:lstStyle/>
                    <a:p>
                      <a:pPr marL="0"/>
                      <a:r>
                        <a:rPr lang="en-GB" sz="1000" b="1" dirty="0" smtClean="0"/>
                        <a:t>Analogue modem</a:t>
                      </a:r>
                      <a:endParaRPr lang="en-GB" sz="1000" b="1" dirty="0"/>
                    </a:p>
                  </a:txBody>
                  <a:tcPr marL="45720" marR="46800" marT="36000" marB="36000" anchor="ctr"/>
                </a:tc>
                <a:tc>
                  <a:txBody>
                    <a:bodyPr/>
                    <a:lstStyle/>
                    <a:p>
                      <a:pPr marL="0" algn="l"/>
                      <a:r>
                        <a:rPr lang="en-GB" sz="1000" b="0" dirty="0" smtClean="0"/>
                        <a:t>PZ-VM21 card required</a:t>
                      </a:r>
                      <a:endParaRPr lang="en-GB" sz="1000" b="0" dirty="0"/>
                    </a:p>
                  </a:txBody>
                  <a:tcPr marL="45720" marR="46800" marT="36000" marB="36000" anchor="ctr"/>
                </a:tc>
                <a:tc>
                  <a:txBody>
                    <a:bodyPr/>
                    <a:lstStyle/>
                    <a:p>
                      <a:pPr algn="l"/>
                      <a:r>
                        <a:rPr lang="en-GB" sz="1000" b="0" dirty="0" smtClean="0"/>
                        <a:t>EXIFB card required</a:t>
                      </a:r>
                      <a:endParaRPr lang="en-GB" sz="1000" b="0" dirty="0"/>
                    </a:p>
                  </a:txBody>
                  <a:tcPr marL="45720" marR="46800" marT="36000" marB="36000" anchor="ctr"/>
                </a:tc>
              </a:tr>
              <a:tr h="216000">
                <a:tc>
                  <a:txBody>
                    <a:bodyPr/>
                    <a:lstStyle/>
                    <a:p>
                      <a:pPr marL="0"/>
                      <a:r>
                        <a:rPr lang="en-GB" sz="1000" b="1" dirty="0" smtClean="0"/>
                        <a:t>Terminals (TDM)</a:t>
                      </a:r>
                      <a:endParaRPr lang="en-GB" sz="1000" b="1" dirty="0"/>
                    </a:p>
                  </a:txBody>
                  <a:tcPr marL="45720" marR="46800" marT="36000" marB="36000" anchor="ctr"/>
                </a:tc>
                <a:tc>
                  <a:txBody>
                    <a:bodyPr/>
                    <a:lstStyle/>
                    <a:p>
                      <a:pPr marL="0" algn="l"/>
                      <a:r>
                        <a:rPr lang="en-GB" sz="1000" b="0" dirty="0" smtClean="0"/>
                        <a:t>SL1000 terminals</a:t>
                      </a:r>
                      <a:r>
                        <a:rPr lang="en-GB" sz="1000" b="0" baseline="0" dirty="0" smtClean="0"/>
                        <a:t> (12/24Type A)</a:t>
                      </a:r>
                      <a:endParaRPr lang="en-GB" sz="1000" b="0" dirty="0"/>
                    </a:p>
                  </a:txBody>
                  <a:tcPr marL="45720" marR="46800" marT="36000" marB="36000" anchor="ctr"/>
                </a:tc>
                <a:tc>
                  <a:txBody>
                    <a:bodyPr/>
                    <a:lstStyle/>
                    <a:p>
                      <a:pPr algn="l"/>
                      <a:r>
                        <a:rPr lang="en-GB" sz="1000" b="0" dirty="0" smtClean="0"/>
                        <a:t>SL1000 terminals (12/24Type A)</a:t>
                      </a:r>
                    </a:p>
                    <a:p>
                      <a:pPr algn="l"/>
                      <a:r>
                        <a:rPr lang="en-GB" sz="1000" b="0" dirty="0" smtClean="0"/>
                        <a:t>SL2100 terminals (12/24Type A)</a:t>
                      </a:r>
                    </a:p>
                  </a:txBody>
                  <a:tcPr marL="45720" marR="46800" marT="36000" marB="36000" anchor="ctr"/>
                </a:tc>
              </a:tr>
              <a:tr h="216000">
                <a:tc>
                  <a:txBody>
                    <a:bodyPr/>
                    <a:lstStyle/>
                    <a:p>
                      <a:pPr marL="0"/>
                      <a:r>
                        <a:rPr lang="en-GB" sz="1000" b="1" dirty="0" smtClean="0"/>
                        <a:t>Terminals (IP)</a:t>
                      </a:r>
                      <a:endParaRPr lang="en-GB" sz="1000" b="1" dirty="0"/>
                    </a:p>
                  </a:txBody>
                  <a:tcPr marL="45720" marR="46800" marT="36000" marB="36000" anchor="ctr"/>
                </a:tc>
                <a:tc>
                  <a:txBody>
                    <a:bodyPr/>
                    <a:lstStyle/>
                    <a:p>
                      <a:pPr marL="0" algn="l"/>
                      <a:r>
                        <a:rPr lang="en-GB" sz="1000" b="0" dirty="0" smtClean="0"/>
                        <a:t>24TiXH-C</a:t>
                      </a:r>
                      <a:endParaRPr lang="en-GB" sz="1000" b="0" dirty="0"/>
                    </a:p>
                  </a:txBody>
                  <a:tcPr marL="45720" marR="46800" marT="36000" marB="36000" anchor="ctr"/>
                </a:tc>
                <a:tc>
                  <a:txBody>
                    <a:bodyPr/>
                    <a:lstStyle/>
                    <a:p>
                      <a:pPr algn="l"/>
                      <a:r>
                        <a:rPr lang="en-GB" sz="1000" dirty="0" smtClean="0"/>
                        <a:t>24TiXH-C</a:t>
                      </a:r>
                    </a:p>
                    <a:p>
                      <a:pPr algn="l"/>
                      <a:r>
                        <a:rPr lang="en-GB" sz="1000" dirty="0" smtClean="0"/>
                        <a:t>8IPLD-C</a:t>
                      </a:r>
                    </a:p>
                    <a:p>
                      <a:pPr algn="l"/>
                      <a:r>
                        <a:rPr lang="en-GB" sz="1000" dirty="0" smtClean="0"/>
                        <a:t>DT820 6 button (IP </a:t>
                      </a:r>
                      <a:r>
                        <a:rPr lang="en-GB" sz="1000" dirty="0" err="1" smtClean="0"/>
                        <a:t>extn</a:t>
                      </a:r>
                      <a:r>
                        <a:rPr lang="en-GB" sz="1000" dirty="0" smtClean="0"/>
                        <a:t> license required)</a:t>
                      </a:r>
                    </a:p>
                    <a:p>
                      <a:pPr algn="l"/>
                      <a:r>
                        <a:rPr lang="en-GB" sz="1000" dirty="0" smtClean="0"/>
                        <a:t>DT820 8 Button</a:t>
                      </a:r>
                      <a:r>
                        <a:rPr lang="en-GB" sz="1000" baseline="0" dirty="0" smtClean="0"/>
                        <a:t> Self labelling </a:t>
                      </a:r>
                      <a:r>
                        <a:rPr lang="en-GB" sz="1000" dirty="0" smtClean="0"/>
                        <a:t>(IP </a:t>
                      </a:r>
                      <a:r>
                        <a:rPr lang="en-GB" sz="1000" dirty="0" err="1" smtClean="0"/>
                        <a:t>extn</a:t>
                      </a:r>
                      <a:r>
                        <a:rPr lang="en-GB" sz="1000" dirty="0" smtClean="0"/>
                        <a:t> license required)</a:t>
                      </a:r>
                    </a:p>
                    <a:p>
                      <a:pPr algn="l"/>
                      <a:r>
                        <a:rPr lang="en-GB" sz="1000" dirty="0" smtClean="0"/>
                        <a:t>GT210 (IP </a:t>
                      </a:r>
                      <a:r>
                        <a:rPr lang="en-GB" sz="1000" dirty="0" err="1" smtClean="0"/>
                        <a:t>extn</a:t>
                      </a:r>
                      <a:r>
                        <a:rPr lang="en-GB" sz="1000" dirty="0" smtClean="0"/>
                        <a:t> license required)</a:t>
                      </a:r>
                      <a:endParaRPr lang="en-GB" sz="1000" dirty="0"/>
                    </a:p>
                  </a:txBody>
                  <a:tcPr marL="45720" marR="46800" marT="36000" marB="36000" anchor="ctr"/>
                </a:tc>
              </a:tr>
            </a:tbl>
          </a:graphicData>
        </a:graphic>
      </p:graphicFrame>
      <p:sp>
        <p:nvSpPr>
          <p:cNvPr id="4" name="TextBox 3"/>
          <p:cNvSpPr txBox="1"/>
          <p:nvPr/>
        </p:nvSpPr>
        <p:spPr>
          <a:xfrm>
            <a:off x="305526" y="4580730"/>
            <a:ext cx="4672361" cy="253916"/>
          </a:xfrm>
          <a:prstGeom prst="rect">
            <a:avLst/>
          </a:prstGeom>
          <a:noFill/>
        </p:spPr>
        <p:txBody>
          <a:bodyPr wrap="square" rtlCol="0">
            <a:spAutoFit/>
          </a:bodyPr>
          <a:lstStyle/>
          <a:p>
            <a:r>
              <a:rPr lang="en-GB" sz="1050" i="1" dirty="0" smtClean="0"/>
              <a:t>This table may not be complete in all respects</a:t>
            </a:r>
            <a:endParaRPr lang="en-GB" sz="1050" i="1" dirty="0"/>
          </a:p>
        </p:txBody>
      </p:sp>
    </p:spTree>
    <p:extLst>
      <p:ext uri="{BB962C8B-B14F-4D97-AF65-F5344CB8AC3E}">
        <p14:creationId xmlns:p14="http://schemas.microsoft.com/office/powerpoint/2010/main" val="2886000294"/>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lumMod val="50000"/>
                    <a:lumOff val="50000"/>
                  </a:schemeClr>
                </a:solidFill>
                <a:latin typeface="Calibri" panose="020F0502020204030204" pitchFamily="34" charset="0"/>
              </a:rPr>
              <a:t>SL2100 Details – License List</a:t>
            </a:r>
            <a:endParaRPr lang="en-US" dirty="0">
              <a:solidFill>
                <a:schemeClr val="accent6">
                  <a:lumMod val="50000"/>
                  <a:lumOff val="50000"/>
                </a:schemeClr>
              </a:solidFill>
            </a:endParaRPr>
          </a:p>
        </p:txBody>
      </p:sp>
      <p:sp>
        <p:nvSpPr>
          <p:cNvPr id="7" name="Content Placeholder 2"/>
          <p:cNvSpPr txBox="1">
            <a:spLocks/>
          </p:cNvSpPr>
          <p:nvPr/>
        </p:nvSpPr>
        <p:spPr>
          <a:xfrm>
            <a:off x="113360" y="577170"/>
            <a:ext cx="8452222" cy="4192950"/>
          </a:xfrm>
          <a:prstGeom prst="rect">
            <a:avLst/>
          </a:prstGeom>
        </p:spPr>
        <p:txBody>
          <a:bodyPr>
            <a:normAutofit/>
          </a:bodyPr>
          <a:lstStyle>
            <a:lvl1pPr marL="180000" indent="-180000" algn="l" rtl="0" eaLnBrk="1" fontAlgn="base" hangingPunct="0">
              <a:spcBef>
                <a:spcPts val="500"/>
              </a:spcBef>
              <a:spcAft>
                <a:spcPct val="0"/>
              </a:spcAft>
              <a:buClr>
                <a:schemeClr val="accent6"/>
              </a:buClr>
              <a:buFont typeface="Arial" panose="020B0604020202020204" pitchFamily="34" charset="0"/>
              <a:buChar char="▌"/>
              <a:defRPr kumimoji="1" sz="2000" b="0">
                <a:solidFill>
                  <a:schemeClr val="tx1"/>
                </a:solidFill>
                <a:latin typeface="Verdana" panose="020B0604030504040204" pitchFamily="34" charset="0"/>
                <a:ea typeface="+mn-ea"/>
                <a:cs typeface="Verdana" panose="020B0604030504040204" pitchFamily="34" charset="0"/>
              </a:defRPr>
            </a:lvl1pPr>
            <a:lvl2pPr marL="360000" indent="-180000" algn="l" rtl="0" eaLnBrk="1" fontAlgn="base" hangingPunct="0">
              <a:spcBef>
                <a:spcPts val="500"/>
              </a:spcBef>
              <a:spcAft>
                <a:spcPct val="0"/>
              </a:spcAft>
              <a:buClr>
                <a:schemeClr val="accent6"/>
              </a:buClr>
              <a:buFont typeface="Wingdings" pitchFamily="2" charset="2"/>
              <a:buChar char="l"/>
              <a:defRPr kumimoji="1" sz="1600" b="0">
                <a:solidFill>
                  <a:schemeClr val="tx1"/>
                </a:solidFill>
                <a:latin typeface="Verdana" panose="020B0604030504040204" pitchFamily="34" charset="0"/>
                <a:ea typeface="+mn-ea"/>
                <a:cs typeface="Verdana" panose="020B0604030504040204" pitchFamily="34" charset="0"/>
              </a:defRPr>
            </a:lvl2pPr>
            <a:lvl3pPr marL="468000" indent="-108000" algn="l" rtl="0" eaLnBrk="1" fontAlgn="base" hangingPunct="0">
              <a:spcBef>
                <a:spcPts val="500"/>
              </a:spcBef>
              <a:spcAft>
                <a:spcPct val="0"/>
              </a:spcAft>
              <a:buClr>
                <a:schemeClr val="accent6"/>
              </a:buClr>
              <a:buFont typeface="Arial" panose="020B0604020202020204" pitchFamily="34" charset="0"/>
              <a:buChar char="•"/>
              <a:defRPr kumimoji="1" sz="1400" b="0">
                <a:solidFill>
                  <a:schemeClr val="tx1"/>
                </a:solidFill>
                <a:latin typeface="Verdana" panose="020B0604030504040204" pitchFamily="34" charset="0"/>
                <a:ea typeface="+mn-ea"/>
                <a:cs typeface="Verdana" panose="020B0604030504040204" pitchFamily="34" charset="0"/>
              </a:defRPr>
            </a:lvl3pPr>
            <a:lvl4pPr marL="576000" indent="-108000" algn="l" rtl="0" eaLnBrk="1" fontAlgn="base" hangingPunct="0">
              <a:spcBef>
                <a:spcPts val="500"/>
              </a:spcBef>
              <a:spcAft>
                <a:spcPct val="0"/>
              </a:spcAft>
              <a:buClr>
                <a:schemeClr val="accent6"/>
              </a:buClr>
              <a:buFont typeface="Tahoma" pitchFamily="34" charset="0"/>
              <a:buChar char="–"/>
              <a:defRPr kumimoji="1" sz="1200" b="0">
                <a:solidFill>
                  <a:schemeClr val="tx1"/>
                </a:solidFill>
                <a:latin typeface="Verdana" panose="020B0604030504040204" pitchFamily="34" charset="0"/>
                <a:ea typeface="+mn-ea"/>
                <a:cs typeface="Verdana" panose="020B0604030504040204" pitchFamily="34" charset="0"/>
              </a:defRPr>
            </a:lvl4pPr>
            <a:lvl5pPr marL="735013" indent="-157163" algn="l" rtl="0" eaLnBrk="0" fontAlgn="base" hangingPunct="0">
              <a:spcBef>
                <a:spcPct val="20000"/>
              </a:spcBef>
              <a:spcAft>
                <a:spcPct val="0"/>
              </a:spcAft>
              <a:buClr>
                <a:schemeClr val="accent6"/>
              </a:buClr>
              <a:buChar char="≫"/>
              <a:defRPr kumimoji="1" sz="1200" b="1">
                <a:solidFill>
                  <a:schemeClr val="tx1"/>
                </a:solidFill>
                <a:latin typeface="+mj-lt"/>
                <a:ea typeface="+mn-ea"/>
              </a:defRPr>
            </a:lvl5pPr>
            <a:lvl6pPr marL="2514600" indent="-228600" algn="l" rtl="0" fontAlgn="base">
              <a:spcBef>
                <a:spcPct val="20000"/>
              </a:spcBef>
              <a:spcAft>
                <a:spcPct val="0"/>
              </a:spcAft>
              <a:buChar char="≫"/>
              <a:defRPr kumimoji="1" sz="2000">
                <a:solidFill>
                  <a:schemeClr val="tx1"/>
                </a:solidFill>
                <a:latin typeface="Arial" charset="0"/>
                <a:ea typeface="+mn-ea"/>
              </a:defRPr>
            </a:lvl6pPr>
            <a:lvl7pPr marL="2971800" indent="-228600" algn="l" rtl="0" fontAlgn="base">
              <a:spcBef>
                <a:spcPct val="20000"/>
              </a:spcBef>
              <a:spcAft>
                <a:spcPct val="0"/>
              </a:spcAft>
              <a:buChar char="≫"/>
              <a:defRPr kumimoji="1" sz="2000">
                <a:solidFill>
                  <a:schemeClr val="tx1"/>
                </a:solidFill>
                <a:latin typeface="Arial" charset="0"/>
                <a:ea typeface="+mn-ea"/>
              </a:defRPr>
            </a:lvl7pPr>
            <a:lvl8pPr marL="3429000" indent="-228600" algn="l" rtl="0" fontAlgn="base">
              <a:spcBef>
                <a:spcPct val="20000"/>
              </a:spcBef>
              <a:spcAft>
                <a:spcPct val="0"/>
              </a:spcAft>
              <a:buChar char="≫"/>
              <a:defRPr kumimoji="1" sz="2000">
                <a:solidFill>
                  <a:schemeClr val="tx1"/>
                </a:solidFill>
                <a:latin typeface="Arial" charset="0"/>
                <a:ea typeface="+mn-ea"/>
              </a:defRPr>
            </a:lvl8pPr>
            <a:lvl9pPr marL="3886200" indent="-228600" algn="l" rtl="0" fontAlgn="base">
              <a:spcBef>
                <a:spcPct val="20000"/>
              </a:spcBef>
              <a:spcAft>
                <a:spcPct val="0"/>
              </a:spcAft>
              <a:buChar char="≫"/>
              <a:defRPr kumimoji="1" sz="2000">
                <a:solidFill>
                  <a:schemeClr val="tx1"/>
                </a:solidFill>
                <a:latin typeface="Arial" charset="0"/>
                <a:ea typeface="+mn-ea"/>
              </a:defRPr>
            </a:lvl9pPr>
          </a:lstStyle>
          <a:p>
            <a:pPr marL="0" indent="0">
              <a:buClr>
                <a:srgbClr val="002B62"/>
              </a:buClr>
              <a:buNone/>
            </a:pPr>
            <a:r>
              <a:rPr lang="en-GB" sz="1600" dirty="0" smtClean="0">
                <a:solidFill>
                  <a:srgbClr val="000000"/>
                </a:solidFill>
                <a:latin typeface="Calibri" panose="020F0502020204030204" pitchFamily="34" charset="0"/>
                <a:cs typeface="Adobe Devanagari" panose="02040503050201020203" pitchFamily="18" charset="0"/>
              </a:rPr>
              <a:t> </a:t>
            </a:r>
          </a:p>
        </p:txBody>
      </p:sp>
      <p:graphicFrame>
        <p:nvGraphicFramePr>
          <p:cNvPr id="12" name="Table 11"/>
          <p:cNvGraphicFramePr>
            <a:graphicFrameLocks noGrp="1"/>
          </p:cNvGraphicFramePr>
          <p:nvPr>
            <p:extLst>
              <p:ext uri="{D42A27DB-BD31-4B8C-83A1-F6EECF244321}">
                <p14:modId xmlns:p14="http://schemas.microsoft.com/office/powerpoint/2010/main" val="823018780"/>
              </p:ext>
            </p:extLst>
          </p:nvPr>
        </p:nvGraphicFramePr>
        <p:xfrm>
          <a:off x="179512" y="792480"/>
          <a:ext cx="8728267" cy="3688080"/>
        </p:xfrm>
        <a:graphic>
          <a:graphicData uri="http://schemas.openxmlformats.org/drawingml/2006/table">
            <a:tbl>
              <a:tblPr firstRow="1" bandRow="1">
                <a:tableStyleId>{073A0DAA-6AF3-43AB-8588-CEC1D06C72B9}</a:tableStyleId>
              </a:tblPr>
              <a:tblGrid>
                <a:gridCol w="856808"/>
                <a:gridCol w="2301240"/>
                <a:gridCol w="5570219"/>
              </a:tblGrid>
              <a:tr h="224811">
                <a:tc>
                  <a:txBody>
                    <a:bodyPr/>
                    <a:lstStyle/>
                    <a:p>
                      <a:r>
                        <a:rPr lang="en-GB" sz="1000" dirty="0" smtClean="0"/>
                        <a:t>Part Code</a:t>
                      </a:r>
                      <a:endParaRPr lang="en-GB" sz="1000" dirty="0"/>
                    </a:p>
                  </a:txBody>
                  <a:tcPr anchor="ctr"/>
                </a:tc>
                <a:tc>
                  <a:txBody>
                    <a:bodyPr/>
                    <a:lstStyle/>
                    <a:p>
                      <a:r>
                        <a:rPr lang="en-GB" sz="1000" dirty="0" smtClean="0"/>
                        <a:t>Description</a:t>
                      </a:r>
                      <a:endParaRPr lang="en-GB" sz="1000" dirty="0"/>
                    </a:p>
                  </a:txBody>
                  <a:tcPr anchor="ctr"/>
                </a:tc>
                <a:tc>
                  <a:txBody>
                    <a:bodyPr/>
                    <a:lstStyle/>
                    <a:p>
                      <a:endParaRPr lang="en-GB" sz="1000" dirty="0"/>
                    </a:p>
                  </a:txBody>
                  <a:tcPr anchor="ctr"/>
                </a:tc>
              </a:tr>
              <a:tr h="216000">
                <a:tc>
                  <a:txBody>
                    <a:bodyPr/>
                    <a:lstStyle/>
                    <a:p>
                      <a:pPr algn="l" fontAlgn="b"/>
                      <a:r>
                        <a:rPr lang="en-GB" sz="1100" b="0" i="0" u="none" strike="noStrike" dirty="0">
                          <a:solidFill>
                            <a:srgbClr val="000000"/>
                          </a:solidFill>
                          <a:effectLst/>
                          <a:latin typeface="Calibri" panose="020F0502020204030204" pitchFamily="34" charset="0"/>
                        </a:rPr>
                        <a:t>BE116744</a:t>
                      </a:r>
                    </a:p>
                  </a:txBody>
                  <a:tcPr marL="45720" marR="45720" anchor="ctr"/>
                </a:tc>
                <a:tc>
                  <a:txBody>
                    <a:bodyPr/>
                    <a:lstStyle/>
                    <a:p>
                      <a:pPr algn="l" fontAlgn="b"/>
                      <a:r>
                        <a:rPr lang="en-GB" sz="1100" b="0" i="0" u="none" strike="noStrike">
                          <a:solidFill>
                            <a:srgbClr val="000000"/>
                          </a:solidFill>
                          <a:effectLst/>
                          <a:latin typeface="Calibri" panose="020F0502020204030204" pitchFamily="34" charset="0"/>
                        </a:rPr>
                        <a:t>SL2100 IP CHANNEL-16 LIC</a:t>
                      </a:r>
                    </a:p>
                  </a:txBody>
                  <a:tcPr marL="45720" marR="45720" anchor="ctr"/>
                </a:tc>
                <a:tc>
                  <a:txBody>
                    <a:bodyPr/>
                    <a:lstStyle/>
                    <a:p>
                      <a:pPr algn="l" fontAlgn="b"/>
                      <a:r>
                        <a:rPr lang="en-US" sz="1100" b="0" i="0" u="none" strike="noStrike">
                          <a:solidFill>
                            <a:srgbClr val="000000"/>
                          </a:solidFill>
                          <a:effectLst/>
                          <a:latin typeface="Calibri" panose="020F0502020204030204" pitchFamily="34" charset="0"/>
                        </a:rPr>
                        <a:t>SL2100 Additional 16ch VOIP license, must have VOIPDB card installed</a:t>
                      </a:r>
                    </a:p>
                  </a:txBody>
                  <a:tcPr marL="45720" marR="45720" anchor="ctr"/>
                </a:tc>
              </a:tr>
              <a:tr h="216000">
                <a:tc>
                  <a:txBody>
                    <a:bodyPr/>
                    <a:lstStyle/>
                    <a:p>
                      <a:pPr algn="l" fontAlgn="b"/>
                      <a:r>
                        <a:rPr lang="en-GB" sz="1100" b="0" i="0" u="none" strike="noStrike" dirty="0">
                          <a:solidFill>
                            <a:srgbClr val="000000"/>
                          </a:solidFill>
                          <a:effectLst/>
                          <a:latin typeface="Calibri" panose="020F0502020204030204" pitchFamily="34" charset="0"/>
                        </a:rPr>
                        <a:t>BE116745</a:t>
                      </a:r>
                    </a:p>
                  </a:txBody>
                  <a:tcPr marL="45720" marR="45720" anchor="ctr"/>
                </a:tc>
                <a:tc>
                  <a:txBody>
                    <a:bodyPr/>
                    <a:lstStyle/>
                    <a:p>
                      <a:pPr algn="l" fontAlgn="b"/>
                      <a:r>
                        <a:rPr lang="en-GB" sz="1100" b="0" i="0" u="none" strike="noStrike" dirty="0">
                          <a:solidFill>
                            <a:srgbClr val="000000"/>
                          </a:solidFill>
                          <a:effectLst/>
                          <a:latin typeface="Calibri" panose="020F0502020204030204" pitchFamily="34" charset="0"/>
                        </a:rPr>
                        <a:t>SL2100 IP TRUNK-01 LIC</a:t>
                      </a:r>
                    </a:p>
                  </a:txBody>
                  <a:tcPr marL="45720" marR="45720" anchor="ctr"/>
                </a:tc>
                <a:tc>
                  <a:txBody>
                    <a:bodyPr/>
                    <a:lstStyle/>
                    <a:p>
                      <a:pPr algn="l" fontAlgn="b"/>
                      <a:r>
                        <a:rPr lang="en-GB" sz="1100" b="0" i="0" u="none" strike="noStrike" dirty="0">
                          <a:solidFill>
                            <a:srgbClr val="000000"/>
                          </a:solidFill>
                          <a:effectLst/>
                          <a:latin typeface="Calibri" panose="020F0502020204030204" pitchFamily="34" charset="0"/>
                        </a:rPr>
                        <a:t>SL2100 IP trunk </a:t>
                      </a:r>
                      <a:r>
                        <a:rPr lang="en-GB" sz="1100" b="0" i="0" u="none" strike="noStrike" dirty="0" smtClean="0">
                          <a:solidFill>
                            <a:srgbClr val="000000"/>
                          </a:solidFill>
                          <a:effectLst/>
                          <a:latin typeface="Calibri" panose="020F0502020204030204" pitchFamily="34" charset="0"/>
                        </a:rPr>
                        <a:t>license</a:t>
                      </a:r>
                    </a:p>
                    <a:p>
                      <a:pPr marL="0" marR="0" lvl="0" indent="0" algn="l" defTabSz="914400" rtl="0" eaLnBrk="1" fontAlgn="b" latinLnBrk="0" hangingPunct="1">
                        <a:lnSpc>
                          <a:spcPct val="100000"/>
                        </a:lnSpc>
                        <a:spcBef>
                          <a:spcPts val="0"/>
                        </a:spcBef>
                        <a:spcAft>
                          <a:spcPts val="0"/>
                        </a:spcAft>
                        <a:buClrTx/>
                        <a:buSzTx/>
                        <a:buFontTx/>
                        <a:buNone/>
                        <a:tabLst/>
                        <a:defRPr/>
                      </a:pPr>
                      <a:r>
                        <a:rPr lang="en-US" sz="1100" b="0" i="0" u="none" strike="noStrike" dirty="0" smtClean="0">
                          <a:solidFill>
                            <a:srgbClr val="000000"/>
                          </a:solidFill>
                          <a:effectLst/>
                          <a:latin typeface="Calibri" panose="020F0502020204030204" pitchFamily="34" charset="0"/>
                        </a:rPr>
                        <a:t>4 Included with the CPU-C1-A</a:t>
                      </a:r>
                    </a:p>
                  </a:txBody>
                  <a:tcPr marL="45720" marR="45720" anchor="ctr"/>
                </a:tc>
              </a:tr>
              <a:tr h="216000">
                <a:tc>
                  <a:txBody>
                    <a:bodyPr/>
                    <a:lstStyle/>
                    <a:p>
                      <a:pPr algn="l" fontAlgn="b"/>
                      <a:r>
                        <a:rPr lang="en-GB" sz="1100" b="0" i="0" u="none" strike="noStrike">
                          <a:solidFill>
                            <a:srgbClr val="000000"/>
                          </a:solidFill>
                          <a:effectLst/>
                          <a:latin typeface="Calibri" panose="020F0502020204030204" pitchFamily="34" charset="0"/>
                        </a:rPr>
                        <a:t>BE116746</a:t>
                      </a:r>
                    </a:p>
                  </a:txBody>
                  <a:tcPr marL="45720" marR="45720" anchor="ctr"/>
                </a:tc>
                <a:tc>
                  <a:txBody>
                    <a:bodyPr/>
                    <a:lstStyle/>
                    <a:p>
                      <a:pPr algn="l" fontAlgn="b"/>
                      <a:r>
                        <a:rPr lang="en-GB" sz="1100" b="0" i="0" u="none" strike="noStrike" dirty="0">
                          <a:solidFill>
                            <a:srgbClr val="000000"/>
                          </a:solidFill>
                          <a:effectLst/>
                          <a:latin typeface="Calibri" panose="020F0502020204030204" pitchFamily="34" charset="0"/>
                        </a:rPr>
                        <a:t>SL2100 IP EXT-01 LIC</a:t>
                      </a:r>
                    </a:p>
                  </a:txBody>
                  <a:tcPr marL="45720" marR="45720" anchor="ctr"/>
                </a:tc>
                <a:tc>
                  <a:txBody>
                    <a:bodyPr/>
                    <a:lstStyle/>
                    <a:p>
                      <a:pPr algn="l" fontAlgn="b"/>
                      <a:r>
                        <a:rPr lang="en-US" sz="1100" b="0" i="0" u="none" strike="noStrike" dirty="0">
                          <a:solidFill>
                            <a:srgbClr val="000000"/>
                          </a:solidFill>
                          <a:effectLst/>
                          <a:latin typeface="Calibri" panose="020F0502020204030204" pitchFamily="34" charset="0"/>
                        </a:rPr>
                        <a:t>SL2100 IP extension license </a:t>
                      </a:r>
                      <a:r>
                        <a:rPr lang="en-US" sz="1100" b="0" i="0" u="none" strike="noStrike" dirty="0" smtClean="0">
                          <a:solidFill>
                            <a:srgbClr val="000000"/>
                          </a:solidFill>
                          <a:effectLst/>
                          <a:latin typeface="Calibri" panose="020F0502020204030204" pitchFamily="34" charset="0"/>
                        </a:rPr>
                        <a:t>for 3</a:t>
                      </a:r>
                      <a:r>
                        <a:rPr lang="en-US" sz="1100" b="0" i="0" u="none" strike="noStrike" baseline="30000" dirty="0" smtClean="0">
                          <a:solidFill>
                            <a:srgbClr val="000000"/>
                          </a:solidFill>
                          <a:effectLst/>
                          <a:latin typeface="Calibri" panose="020F0502020204030204" pitchFamily="34" charset="0"/>
                        </a:rPr>
                        <a:t>rd</a:t>
                      </a:r>
                      <a:r>
                        <a:rPr lang="en-US" sz="1100" b="0" i="0" u="none" strike="noStrike" baseline="0" dirty="0" smtClean="0">
                          <a:solidFill>
                            <a:srgbClr val="000000"/>
                          </a:solidFill>
                          <a:effectLst/>
                          <a:latin typeface="Calibri" panose="020F0502020204030204" pitchFamily="34" charset="0"/>
                        </a:rPr>
                        <a:t> Party or NEC devices </a:t>
                      </a:r>
                      <a:r>
                        <a:rPr lang="en-US" sz="1100" b="0" i="0" u="none" strike="noStrike" dirty="0" smtClean="0">
                          <a:solidFill>
                            <a:srgbClr val="000000"/>
                          </a:solidFill>
                          <a:effectLst/>
                          <a:latin typeface="Calibri" panose="020F0502020204030204" pitchFamily="34" charset="0"/>
                        </a:rPr>
                        <a:t>(not </a:t>
                      </a:r>
                      <a:r>
                        <a:rPr lang="en-US" sz="1100" b="0" i="0" u="none" strike="noStrike" dirty="0">
                          <a:solidFill>
                            <a:srgbClr val="000000"/>
                          </a:solidFill>
                          <a:effectLst/>
                          <a:latin typeface="Calibri" panose="020F0502020204030204" pitchFamily="34" charset="0"/>
                        </a:rPr>
                        <a:t>required for 8IPLD IP terminal</a:t>
                      </a:r>
                      <a:r>
                        <a:rPr lang="en-US" sz="1100" b="0" i="0" u="none" strike="noStrike" dirty="0" smtClean="0">
                          <a:solidFill>
                            <a:srgbClr val="000000"/>
                          </a:solidFill>
                          <a:effectLst/>
                          <a:latin typeface="Calibri" panose="020F0502020204030204" pitchFamily="34" charset="0"/>
                        </a:rPr>
                        <a:t>)</a:t>
                      </a:r>
                    </a:p>
                    <a:p>
                      <a:pPr algn="l" fontAlgn="b"/>
                      <a:r>
                        <a:rPr lang="en-US" sz="1100" b="0" i="0" u="none" strike="noStrike" dirty="0" smtClean="0">
                          <a:solidFill>
                            <a:srgbClr val="000000"/>
                          </a:solidFill>
                          <a:effectLst/>
                          <a:latin typeface="Calibri" panose="020F0502020204030204" pitchFamily="34" charset="0"/>
                        </a:rPr>
                        <a:t>4 Included with the CPU-C1-A</a:t>
                      </a:r>
                      <a:endParaRPr lang="en-US" sz="1100" b="0" i="0" u="none" strike="noStrike" dirty="0">
                        <a:solidFill>
                          <a:srgbClr val="000000"/>
                        </a:solidFill>
                        <a:effectLst/>
                        <a:latin typeface="Calibri" panose="020F0502020204030204" pitchFamily="34" charset="0"/>
                      </a:endParaRPr>
                    </a:p>
                  </a:txBody>
                  <a:tcPr marL="45720" marR="45720" anchor="ctr"/>
                </a:tc>
              </a:tr>
              <a:tr h="216000">
                <a:tc>
                  <a:txBody>
                    <a:bodyPr/>
                    <a:lstStyle/>
                    <a:p>
                      <a:pPr algn="l" fontAlgn="b"/>
                      <a:r>
                        <a:rPr lang="en-GB" sz="1100" b="0" i="0" u="none" strike="noStrike">
                          <a:solidFill>
                            <a:srgbClr val="000000"/>
                          </a:solidFill>
                          <a:effectLst/>
                          <a:latin typeface="Calibri" panose="020F0502020204030204" pitchFamily="34" charset="0"/>
                        </a:rPr>
                        <a:t>EU909388</a:t>
                      </a:r>
                    </a:p>
                  </a:txBody>
                  <a:tcPr marL="45720" marR="45720" anchor="ctr"/>
                </a:tc>
                <a:tc>
                  <a:txBody>
                    <a:bodyPr/>
                    <a:lstStyle/>
                    <a:p>
                      <a:pPr algn="l" fontAlgn="b"/>
                      <a:r>
                        <a:rPr lang="en-GB" sz="1100" b="0" i="0" u="none" strike="noStrike" dirty="0">
                          <a:solidFill>
                            <a:srgbClr val="000000"/>
                          </a:solidFill>
                          <a:effectLst/>
                          <a:latin typeface="Calibri" panose="020F0502020204030204" pitchFamily="34" charset="0"/>
                        </a:rPr>
                        <a:t>SL2100 NEC SIP License</a:t>
                      </a:r>
                    </a:p>
                  </a:txBody>
                  <a:tcPr marL="45720" marR="45720" anchor="ctr"/>
                </a:tc>
                <a:tc>
                  <a:txBody>
                    <a:bodyPr/>
                    <a:lstStyle/>
                    <a:p>
                      <a:pPr algn="l" fontAlgn="b"/>
                      <a:r>
                        <a:rPr lang="en-US" sz="1100" b="0" i="0" u="none" strike="noStrike" dirty="0">
                          <a:solidFill>
                            <a:srgbClr val="000000"/>
                          </a:solidFill>
                          <a:effectLst/>
                          <a:latin typeface="Calibri" panose="020F0502020204030204" pitchFamily="34" charset="0"/>
                        </a:rPr>
                        <a:t>SIP </a:t>
                      </a:r>
                      <a:r>
                        <a:rPr lang="en-US" sz="1100" b="0" i="0" u="none" strike="noStrike" dirty="0" err="1">
                          <a:solidFill>
                            <a:srgbClr val="000000"/>
                          </a:solidFill>
                          <a:effectLst/>
                          <a:latin typeface="Calibri" panose="020F0502020204030204" pitchFamily="34" charset="0"/>
                        </a:rPr>
                        <a:t>Extn</a:t>
                      </a:r>
                      <a:r>
                        <a:rPr lang="en-US" sz="1100" b="0" i="0" u="none" strike="noStrike" dirty="0">
                          <a:solidFill>
                            <a:srgbClr val="000000"/>
                          </a:solidFill>
                          <a:effectLst/>
                          <a:latin typeface="Calibri" panose="020F0502020204030204" pitchFamily="34" charset="0"/>
                        </a:rPr>
                        <a:t> license for NEC devices (not required for 8IPLD IP terminal</a:t>
                      </a:r>
                      <a:r>
                        <a:rPr lang="en-US" sz="1100" b="0" i="0" u="none" strike="noStrike" dirty="0" smtClean="0">
                          <a:solidFill>
                            <a:srgbClr val="000000"/>
                          </a:solidFill>
                          <a:effectLst/>
                          <a:latin typeface="Calibri" panose="020F0502020204030204" pitchFamily="34" charset="0"/>
                        </a:rPr>
                        <a:t>)</a:t>
                      </a:r>
                      <a:endParaRPr lang="en-US" sz="1100" b="0" i="0" u="none" strike="noStrike" dirty="0">
                        <a:solidFill>
                          <a:srgbClr val="000000"/>
                        </a:solidFill>
                        <a:effectLst/>
                        <a:latin typeface="Calibri" panose="020F0502020204030204" pitchFamily="34" charset="0"/>
                      </a:endParaRPr>
                    </a:p>
                  </a:txBody>
                  <a:tcPr marL="45720" marR="45720" anchor="ctr"/>
                </a:tc>
              </a:tr>
              <a:tr h="216000">
                <a:tc>
                  <a:txBody>
                    <a:bodyPr/>
                    <a:lstStyle/>
                    <a:p>
                      <a:pPr algn="l" fontAlgn="b"/>
                      <a:r>
                        <a:rPr lang="en-GB" sz="1100" b="0" i="0" u="none" strike="noStrike">
                          <a:solidFill>
                            <a:srgbClr val="000000"/>
                          </a:solidFill>
                          <a:effectLst/>
                          <a:latin typeface="Calibri" panose="020F0502020204030204" pitchFamily="34" charset="0"/>
                        </a:rPr>
                        <a:t>BE116747</a:t>
                      </a:r>
                    </a:p>
                  </a:txBody>
                  <a:tcPr marL="45720" marR="45720" anchor="ctr"/>
                </a:tc>
                <a:tc>
                  <a:txBody>
                    <a:bodyPr/>
                    <a:lstStyle/>
                    <a:p>
                      <a:pPr algn="l" fontAlgn="b"/>
                      <a:r>
                        <a:rPr lang="en-GB" sz="1100" b="0" i="0" u="none" strike="noStrike" dirty="0">
                          <a:solidFill>
                            <a:srgbClr val="000000"/>
                          </a:solidFill>
                          <a:effectLst/>
                          <a:latin typeface="Calibri" panose="020F0502020204030204" pitchFamily="34" charset="0"/>
                        </a:rPr>
                        <a:t>SL2100 ENCRYPTION LIC</a:t>
                      </a:r>
                    </a:p>
                  </a:txBody>
                  <a:tcPr marL="45720" marR="45720" anchor="ctr"/>
                </a:tc>
                <a:tc>
                  <a:txBody>
                    <a:bodyPr/>
                    <a:lstStyle/>
                    <a:p>
                      <a:pPr algn="l" fontAlgn="b"/>
                      <a:r>
                        <a:rPr lang="en-GB" sz="1100" b="0" i="0" u="none" strike="noStrike" dirty="0">
                          <a:solidFill>
                            <a:srgbClr val="000000"/>
                          </a:solidFill>
                          <a:effectLst/>
                          <a:latin typeface="Calibri" panose="020F0502020204030204" pitchFamily="34" charset="0"/>
                        </a:rPr>
                        <a:t>SL2100 Encryption license</a:t>
                      </a:r>
                    </a:p>
                  </a:txBody>
                  <a:tcPr marL="45720" marR="45720" anchor="ctr"/>
                </a:tc>
              </a:tr>
              <a:tr h="216000">
                <a:tc>
                  <a:txBody>
                    <a:bodyPr/>
                    <a:lstStyle/>
                    <a:p>
                      <a:pPr algn="l" fontAlgn="b"/>
                      <a:r>
                        <a:rPr lang="en-GB" sz="1100" b="0" i="0" u="none" strike="noStrike">
                          <a:solidFill>
                            <a:srgbClr val="000000"/>
                          </a:solidFill>
                          <a:effectLst/>
                          <a:latin typeface="Calibri" panose="020F0502020204030204" pitchFamily="34" charset="0"/>
                        </a:rPr>
                        <a:t>BE116750</a:t>
                      </a:r>
                    </a:p>
                  </a:txBody>
                  <a:tcPr marL="45720" marR="45720" anchor="ctr"/>
                </a:tc>
                <a:tc>
                  <a:txBody>
                    <a:bodyPr/>
                    <a:lstStyle/>
                    <a:p>
                      <a:pPr algn="l" fontAlgn="b"/>
                      <a:r>
                        <a:rPr lang="en-GB" sz="1100" b="0" i="0" u="none" strike="noStrike">
                          <a:solidFill>
                            <a:srgbClr val="000000"/>
                          </a:solidFill>
                          <a:effectLst/>
                          <a:latin typeface="Calibri" panose="020F0502020204030204" pitchFamily="34" charset="0"/>
                        </a:rPr>
                        <a:t>SL2100 REMOTE CONF-01 LIC</a:t>
                      </a:r>
                    </a:p>
                  </a:txBody>
                  <a:tcPr marL="45720" marR="45720" anchor="ctr"/>
                </a:tc>
                <a:tc>
                  <a:txBody>
                    <a:bodyPr/>
                    <a:lstStyle/>
                    <a:p>
                      <a:pPr algn="l" fontAlgn="b"/>
                      <a:r>
                        <a:rPr lang="en-US" sz="1100" b="0" i="0" u="none" strike="noStrike" dirty="0">
                          <a:solidFill>
                            <a:srgbClr val="000000"/>
                          </a:solidFill>
                          <a:effectLst/>
                          <a:latin typeface="Calibri" panose="020F0502020204030204" pitchFamily="34" charset="0"/>
                        </a:rPr>
                        <a:t>SL2100 Remote Conference bridge license</a:t>
                      </a:r>
                    </a:p>
                  </a:txBody>
                  <a:tcPr marL="45720" marR="45720" anchor="ctr"/>
                </a:tc>
              </a:tr>
              <a:tr h="216000">
                <a:tc>
                  <a:txBody>
                    <a:bodyPr/>
                    <a:lstStyle/>
                    <a:p>
                      <a:pPr algn="l" fontAlgn="b"/>
                      <a:r>
                        <a:rPr lang="en-GB" sz="1100" b="0" i="0" u="none" strike="noStrike">
                          <a:solidFill>
                            <a:srgbClr val="000000"/>
                          </a:solidFill>
                          <a:effectLst/>
                          <a:latin typeface="Calibri" panose="020F0502020204030204" pitchFamily="34" charset="0"/>
                        </a:rPr>
                        <a:t>BE116751</a:t>
                      </a:r>
                    </a:p>
                  </a:txBody>
                  <a:tcPr marL="45720" marR="45720" anchor="ctr"/>
                </a:tc>
                <a:tc>
                  <a:txBody>
                    <a:bodyPr/>
                    <a:lstStyle/>
                    <a:p>
                      <a:pPr algn="l" fontAlgn="b"/>
                      <a:r>
                        <a:rPr lang="en-GB" sz="1100" b="0" i="0" u="none" strike="noStrike">
                          <a:solidFill>
                            <a:srgbClr val="000000"/>
                          </a:solidFill>
                          <a:effectLst/>
                          <a:latin typeface="Calibri" panose="020F0502020204030204" pitchFamily="34" charset="0"/>
                        </a:rPr>
                        <a:t>SL2100 VM E-MAIL NOTIFY LIC</a:t>
                      </a:r>
                    </a:p>
                  </a:txBody>
                  <a:tcPr marL="45720" marR="45720" anchor="ctr"/>
                </a:tc>
                <a:tc>
                  <a:txBody>
                    <a:bodyPr/>
                    <a:lstStyle/>
                    <a:p>
                      <a:pPr algn="l" fontAlgn="b"/>
                      <a:r>
                        <a:rPr lang="en-GB" sz="1100" b="0" i="0" u="none" strike="noStrike" dirty="0">
                          <a:solidFill>
                            <a:srgbClr val="000000"/>
                          </a:solidFill>
                          <a:effectLst/>
                          <a:latin typeface="Calibri" panose="020F0502020204030204" pitchFamily="34" charset="0"/>
                        </a:rPr>
                        <a:t>SL2100 voicemail to e-mail notification license</a:t>
                      </a:r>
                    </a:p>
                  </a:txBody>
                  <a:tcPr marL="45720" marR="45720" anchor="ctr"/>
                </a:tc>
              </a:tr>
              <a:tr h="216000">
                <a:tc>
                  <a:txBody>
                    <a:bodyPr/>
                    <a:lstStyle/>
                    <a:p>
                      <a:pPr algn="l" fontAlgn="b"/>
                      <a:r>
                        <a:rPr lang="en-GB" sz="1100" b="0" i="0" u="none" strike="noStrike">
                          <a:solidFill>
                            <a:srgbClr val="000000"/>
                          </a:solidFill>
                          <a:effectLst/>
                          <a:latin typeface="Calibri" panose="020F0502020204030204" pitchFamily="34" charset="0"/>
                        </a:rPr>
                        <a:t>BE116753</a:t>
                      </a:r>
                    </a:p>
                  </a:txBody>
                  <a:tcPr marL="45720" marR="45720" anchor="ctr"/>
                </a:tc>
                <a:tc>
                  <a:txBody>
                    <a:bodyPr/>
                    <a:lstStyle/>
                    <a:p>
                      <a:pPr algn="l" fontAlgn="b"/>
                      <a:r>
                        <a:rPr lang="en-GB" sz="1100" b="0" i="0" u="none" strike="noStrike">
                          <a:solidFill>
                            <a:srgbClr val="000000"/>
                          </a:solidFill>
                          <a:effectLst/>
                          <a:latin typeface="Calibri" panose="020F0502020204030204" pitchFamily="34" charset="0"/>
                        </a:rPr>
                        <a:t>SL2100 HOTEL LIC</a:t>
                      </a:r>
                    </a:p>
                  </a:txBody>
                  <a:tcPr marL="45720" marR="45720" anchor="ctr"/>
                </a:tc>
                <a:tc>
                  <a:txBody>
                    <a:bodyPr/>
                    <a:lstStyle/>
                    <a:p>
                      <a:pPr algn="l" fontAlgn="b"/>
                      <a:r>
                        <a:rPr lang="en-GB" sz="1100" b="0" i="0" u="none" strike="noStrike" dirty="0">
                          <a:solidFill>
                            <a:srgbClr val="000000"/>
                          </a:solidFill>
                          <a:effectLst/>
                          <a:latin typeface="Calibri" panose="020F0502020204030204" pitchFamily="34" charset="0"/>
                        </a:rPr>
                        <a:t>SL2100 Hotel feature license</a:t>
                      </a:r>
                    </a:p>
                  </a:txBody>
                  <a:tcPr marL="45720" marR="45720" anchor="ctr"/>
                </a:tc>
              </a:tr>
              <a:tr h="216000">
                <a:tc>
                  <a:txBody>
                    <a:bodyPr/>
                    <a:lstStyle/>
                    <a:p>
                      <a:pPr algn="l" fontAlgn="b"/>
                      <a:r>
                        <a:rPr lang="en-GB" sz="1100" b="0" i="0" u="none" strike="noStrike">
                          <a:solidFill>
                            <a:srgbClr val="000000"/>
                          </a:solidFill>
                          <a:effectLst/>
                          <a:latin typeface="Calibri" panose="020F0502020204030204" pitchFamily="34" charset="0"/>
                        </a:rPr>
                        <a:t>BE116754</a:t>
                      </a:r>
                    </a:p>
                  </a:txBody>
                  <a:tcPr marL="45720" marR="45720" anchor="ctr"/>
                </a:tc>
                <a:tc>
                  <a:txBody>
                    <a:bodyPr/>
                    <a:lstStyle/>
                    <a:p>
                      <a:pPr algn="l" fontAlgn="b"/>
                      <a:r>
                        <a:rPr lang="en-GB" sz="1100" b="0" i="0" u="none" strike="noStrike">
                          <a:solidFill>
                            <a:srgbClr val="000000"/>
                          </a:solidFill>
                          <a:effectLst/>
                          <a:latin typeface="Calibri" panose="020F0502020204030204" pitchFamily="34" charset="0"/>
                        </a:rPr>
                        <a:t>SL2100 PMS LIC</a:t>
                      </a:r>
                    </a:p>
                  </a:txBody>
                  <a:tcPr marL="45720" marR="45720" anchor="ctr"/>
                </a:tc>
                <a:tc>
                  <a:txBody>
                    <a:bodyPr/>
                    <a:lstStyle/>
                    <a:p>
                      <a:pPr algn="l" fontAlgn="b"/>
                      <a:r>
                        <a:rPr lang="en-US" sz="1100" b="0" i="0" u="none" strike="noStrike" dirty="0">
                          <a:solidFill>
                            <a:srgbClr val="000000"/>
                          </a:solidFill>
                          <a:effectLst/>
                          <a:latin typeface="Calibri" panose="020F0502020204030204" pitchFamily="34" charset="0"/>
                        </a:rPr>
                        <a:t>SL2100 Hotel PMS license (also requires SL2100 Hotel license)</a:t>
                      </a:r>
                    </a:p>
                  </a:txBody>
                  <a:tcPr marL="45720" marR="45720" anchor="ctr"/>
                </a:tc>
              </a:tr>
              <a:tr h="216000">
                <a:tc>
                  <a:txBody>
                    <a:bodyPr/>
                    <a:lstStyle/>
                    <a:p>
                      <a:pPr algn="l" fontAlgn="b"/>
                      <a:r>
                        <a:rPr lang="en-GB" sz="1100" b="0" i="0" u="none" strike="noStrike">
                          <a:solidFill>
                            <a:srgbClr val="000000"/>
                          </a:solidFill>
                          <a:effectLst/>
                          <a:latin typeface="Calibri" panose="020F0502020204030204" pitchFamily="34" charset="0"/>
                        </a:rPr>
                        <a:t>BE116755</a:t>
                      </a:r>
                    </a:p>
                  </a:txBody>
                  <a:tcPr marL="45720" marR="45720" anchor="ctr"/>
                </a:tc>
                <a:tc>
                  <a:txBody>
                    <a:bodyPr/>
                    <a:lstStyle/>
                    <a:p>
                      <a:pPr algn="l" fontAlgn="b"/>
                      <a:r>
                        <a:rPr lang="en-GB" sz="1100" b="0" i="0" u="none" strike="noStrike">
                          <a:solidFill>
                            <a:srgbClr val="000000"/>
                          </a:solidFill>
                          <a:effectLst/>
                          <a:latin typeface="Calibri" panose="020F0502020204030204" pitchFamily="34" charset="0"/>
                        </a:rPr>
                        <a:t>SL2100 XMLPRO LIC</a:t>
                      </a:r>
                    </a:p>
                  </a:txBody>
                  <a:tcPr marL="45720" marR="45720" anchor="ctr"/>
                </a:tc>
                <a:tc>
                  <a:txBody>
                    <a:bodyPr/>
                    <a:lstStyle/>
                    <a:p>
                      <a:pPr algn="l" fontAlgn="b"/>
                      <a:r>
                        <a:rPr lang="en-GB" sz="1100" b="0" i="0" u="none" strike="noStrike" dirty="0">
                          <a:solidFill>
                            <a:srgbClr val="000000"/>
                          </a:solidFill>
                          <a:effectLst/>
                          <a:latin typeface="Calibri" panose="020F0502020204030204" pitchFamily="34" charset="0"/>
                        </a:rPr>
                        <a:t>SL2100 </a:t>
                      </a:r>
                      <a:r>
                        <a:rPr lang="en-GB" sz="1100" b="0" i="0" u="none" strike="noStrike" dirty="0" err="1">
                          <a:solidFill>
                            <a:srgbClr val="000000"/>
                          </a:solidFill>
                          <a:effectLst/>
                          <a:latin typeface="Calibri" panose="020F0502020204030204" pitchFamily="34" charset="0"/>
                        </a:rPr>
                        <a:t>XMLPro</a:t>
                      </a:r>
                      <a:r>
                        <a:rPr lang="en-GB" sz="1100" b="0" i="0" u="none" strike="noStrike" dirty="0">
                          <a:solidFill>
                            <a:srgbClr val="000000"/>
                          </a:solidFill>
                          <a:effectLst/>
                          <a:latin typeface="Calibri" panose="020F0502020204030204" pitchFamily="34" charset="0"/>
                        </a:rPr>
                        <a:t> license</a:t>
                      </a:r>
                    </a:p>
                  </a:txBody>
                  <a:tcPr marL="45720" marR="45720" anchor="ctr"/>
                </a:tc>
              </a:tr>
              <a:tr h="216000">
                <a:tc>
                  <a:txBody>
                    <a:bodyPr/>
                    <a:lstStyle/>
                    <a:p>
                      <a:pPr algn="l" fontAlgn="b"/>
                      <a:r>
                        <a:rPr lang="en-GB" sz="1100" b="0" i="0" u="none" strike="noStrike">
                          <a:solidFill>
                            <a:srgbClr val="000000"/>
                          </a:solidFill>
                          <a:effectLst/>
                          <a:latin typeface="Calibri" panose="020F0502020204030204" pitchFamily="34" charset="0"/>
                        </a:rPr>
                        <a:t>BE116756</a:t>
                      </a:r>
                    </a:p>
                  </a:txBody>
                  <a:tcPr marL="45720" marR="45720" anchor="ctr"/>
                </a:tc>
                <a:tc>
                  <a:txBody>
                    <a:bodyPr/>
                    <a:lstStyle/>
                    <a:p>
                      <a:pPr algn="l" fontAlgn="b"/>
                      <a:r>
                        <a:rPr lang="en-GB" sz="1100" b="0" i="0" u="none" strike="noStrike">
                          <a:solidFill>
                            <a:srgbClr val="000000"/>
                          </a:solidFill>
                          <a:effectLst/>
                          <a:latin typeface="Calibri" panose="020F0502020204030204" pitchFamily="34" charset="0"/>
                        </a:rPr>
                        <a:t>SL2100 3RD CTI LIC</a:t>
                      </a:r>
                    </a:p>
                  </a:txBody>
                  <a:tcPr marL="45720" marR="45720" anchor="ctr"/>
                </a:tc>
                <a:tc>
                  <a:txBody>
                    <a:bodyPr/>
                    <a:lstStyle/>
                    <a:p>
                      <a:pPr algn="l" fontAlgn="b"/>
                      <a:r>
                        <a:rPr lang="en-US" sz="1100" b="0" i="0" u="none" strike="noStrike" dirty="0">
                          <a:solidFill>
                            <a:srgbClr val="000000"/>
                          </a:solidFill>
                          <a:effectLst/>
                          <a:latin typeface="Calibri" panose="020F0502020204030204" pitchFamily="34" charset="0"/>
                        </a:rPr>
                        <a:t>SL2100 3rd Party CTI license</a:t>
                      </a:r>
                    </a:p>
                  </a:txBody>
                  <a:tcPr marL="45720" marR="45720" anchor="ctr"/>
                </a:tc>
              </a:tr>
              <a:tr h="216000">
                <a:tc>
                  <a:txBody>
                    <a:bodyPr/>
                    <a:lstStyle/>
                    <a:p>
                      <a:pPr algn="l" fontAlgn="b"/>
                      <a:r>
                        <a:rPr lang="en-GB" sz="1100" b="0" i="0" u="none" strike="noStrike">
                          <a:solidFill>
                            <a:srgbClr val="000000"/>
                          </a:solidFill>
                          <a:effectLst/>
                          <a:latin typeface="Calibri" panose="020F0502020204030204" pitchFamily="34" charset="0"/>
                        </a:rPr>
                        <a:t>BE116757</a:t>
                      </a:r>
                    </a:p>
                  </a:txBody>
                  <a:tcPr marL="45720" marR="45720" anchor="ctr"/>
                </a:tc>
                <a:tc>
                  <a:txBody>
                    <a:bodyPr/>
                    <a:lstStyle/>
                    <a:p>
                      <a:pPr algn="l" fontAlgn="b"/>
                      <a:r>
                        <a:rPr lang="en-GB" sz="1100" b="0" i="0" u="none" strike="noStrike">
                          <a:solidFill>
                            <a:srgbClr val="000000"/>
                          </a:solidFill>
                          <a:effectLst/>
                          <a:latin typeface="Calibri" panose="020F0502020204030204" pitchFamily="34" charset="0"/>
                        </a:rPr>
                        <a:t>SL2100 MOBILE EXT-01 LIC</a:t>
                      </a:r>
                    </a:p>
                  </a:txBody>
                  <a:tcPr marL="45720" marR="45720" anchor="ctr"/>
                </a:tc>
                <a:tc>
                  <a:txBody>
                    <a:bodyPr/>
                    <a:lstStyle/>
                    <a:p>
                      <a:pPr algn="l" fontAlgn="b"/>
                      <a:r>
                        <a:rPr lang="en-GB" sz="1100" b="0" i="0" u="none" strike="noStrike" dirty="0">
                          <a:solidFill>
                            <a:srgbClr val="000000"/>
                          </a:solidFill>
                          <a:effectLst/>
                          <a:latin typeface="Calibri" panose="020F0502020204030204" pitchFamily="34" charset="0"/>
                        </a:rPr>
                        <a:t>SL2100 Mobile extension license</a:t>
                      </a:r>
                    </a:p>
                  </a:txBody>
                  <a:tcPr marL="45720" marR="45720" anchor="ctr"/>
                </a:tc>
              </a:tr>
            </a:tbl>
          </a:graphicData>
        </a:graphic>
      </p:graphicFrame>
      <p:sp>
        <p:nvSpPr>
          <p:cNvPr id="5" name="TextBox 4"/>
          <p:cNvSpPr txBox="1"/>
          <p:nvPr/>
        </p:nvSpPr>
        <p:spPr>
          <a:xfrm>
            <a:off x="179513" y="4617331"/>
            <a:ext cx="3611880" cy="246221"/>
          </a:xfrm>
          <a:prstGeom prst="rect">
            <a:avLst/>
          </a:prstGeom>
          <a:noFill/>
        </p:spPr>
        <p:txBody>
          <a:bodyPr wrap="square" rtlCol="0">
            <a:spAutoFit/>
          </a:bodyPr>
          <a:lstStyle/>
          <a:p>
            <a:r>
              <a:rPr lang="en-GB" sz="1000" dirty="0" smtClean="0"/>
              <a:t>Note - Not all parts may be available within your region</a:t>
            </a:r>
            <a:endParaRPr lang="en-GB" sz="1000" dirty="0"/>
          </a:p>
        </p:txBody>
      </p:sp>
    </p:spTree>
    <p:extLst>
      <p:ext uri="{BB962C8B-B14F-4D97-AF65-F5344CB8AC3E}">
        <p14:creationId xmlns:p14="http://schemas.microsoft.com/office/powerpoint/2010/main" val="1864814999"/>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lumMod val="50000"/>
                    <a:lumOff val="50000"/>
                  </a:schemeClr>
                </a:solidFill>
                <a:latin typeface="Calibri" panose="020F0502020204030204" pitchFamily="34" charset="0"/>
              </a:rPr>
              <a:t>SL2100 Details – License List</a:t>
            </a:r>
            <a:endParaRPr lang="en-US" dirty="0">
              <a:solidFill>
                <a:schemeClr val="accent6">
                  <a:lumMod val="50000"/>
                  <a:lumOff val="50000"/>
                </a:schemeClr>
              </a:solidFill>
            </a:endParaRPr>
          </a:p>
        </p:txBody>
      </p:sp>
      <p:sp>
        <p:nvSpPr>
          <p:cNvPr id="7" name="Content Placeholder 2"/>
          <p:cNvSpPr txBox="1">
            <a:spLocks/>
          </p:cNvSpPr>
          <p:nvPr/>
        </p:nvSpPr>
        <p:spPr>
          <a:xfrm>
            <a:off x="113360" y="577170"/>
            <a:ext cx="8452222" cy="4192950"/>
          </a:xfrm>
          <a:prstGeom prst="rect">
            <a:avLst/>
          </a:prstGeom>
        </p:spPr>
        <p:txBody>
          <a:bodyPr>
            <a:normAutofit/>
          </a:bodyPr>
          <a:lstStyle>
            <a:lvl1pPr marL="180000" indent="-180000" algn="l" rtl="0" eaLnBrk="1" fontAlgn="base" hangingPunct="0">
              <a:spcBef>
                <a:spcPts val="500"/>
              </a:spcBef>
              <a:spcAft>
                <a:spcPct val="0"/>
              </a:spcAft>
              <a:buClr>
                <a:schemeClr val="accent6"/>
              </a:buClr>
              <a:buFont typeface="Arial" panose="020B0604020202020204" pitchFamily="34" charset="0"/>
              <a:buChar char="▌"/>
              <a:defRPr kumimoji="1" sz="2000" b="0">
                <a:solidFill>
                  <a:schemeClr val="tx1"/>
                </a:solidFill>
                <a:latin typeface="Verdana" panose="020B0604030504040204" pitchFamily="34" charset="0"/>
                <a:ea typeface="+mn-ea"/>
                <a:cs typeface="Verdana" panose="020B0604030504040204" pitchFamily="34" charset="0"/>
              </a:defRPr>
            </a:lvl1pPr>
            <a:lvl2pPr marL="360000" indent="-180000" algn="l" rtl="0" eaLnBrk="1" fontAlgn="base" hangingPunct="0">
              <a:spcBef>
                <a:spcPts val="500"/>
              </a:spcBef>
              <a:spcAft>
                <a:spcPct val="0"/>
              </a:spcAft>
              <a:buClr>
                <a:schemeClr val="accent6"/>
              </a:buClr>
              <a:buFont typeface="Wingdings" pitchFamily="2" charset="2"/>
              <a:buChar char="l"/>
              <a:defRPr kumimoji="1" sz="1600" b="0">
                <a:solidFill>
                  <a:schemeClr val="tx1"/>
                </a:solidFill>
                <a:latin typeface="Verdana" panose="020B0604030504040204" pitchFamily="34" charset="0"/>
                <a:ea typeface="+mn-ea"/>
                <a:cs typeface="Verdana" panose="020B0604030504040204" pitchFamily="34" charset="0"/>
              </a:defRPr>
            </a:lvl2pPr>
            <a:lvl3pPr marL="468000" indent="-108000" algn="l" rtl="0" eaLnBrk="1" fontAlgn="base" hangingPunct="0">
              <a:spcBef>
                <a:spcPts val="500"/>
              </a:spcBef>
              <a:spcAft>
                <a:spcPct val="0"/>
              </a:spcAft>
              <a:buClr>
                <a:schemeClr val="accent6"/>
              </a:buClr>
              <a:buFont typeface="Arial" panose="020B0604020202020204" pitchFamily="34" charset="0"/>
              <a:buChar char="•"/>
              <a:defRPr kumimoji="1" sz="1400" b="0">
                <a:solidFill>
                  <a:schemeClr val="tx1"/>
                </a:solidFill>
                <a:latin typeface="Verdana" panose="020B0604030504040204" pitchFamily="34" charset="0"/>
                <a:ea typeface="+mn-ea"/>
                <a:cs typeface="Verdana" panose="020B0604030504040204" pitchFamily="34" charset="0"/>
              </a:defRPr>
            </a:lvl3pPr>
            <a:lvl4pPr marL="576000" indent="-108000" algn="l" rtl="0" eaLnBrk="1" fontAlgn="base" hangingPunct="0">
              <a:spcBef>
                <a:spcPts val="500"/>
              </a:spcBef>
              <a:spcAft>
                <a:spcPct val="0"/>
              </a:spcAft>
              <a:buClr>
                <a:schemeClr val="accent6"/>
              </a:buClr>
              <a:buFont typeface="Tahoma" pitchFamily="34" charset="0"/>
              <a:buChar char="–"/>
              <a:defRPr kumimoji="1" sz="1200" b="0">
                <a:solidFill>
                  <a:schemeClr val="tx1"/>
                </a:solidFill>
                <a:latin typeface="Verdana" panose="020B0604030504040204" pitchFamily="34" charset="0"/>
                <a:ea typeface="+mn-ea"/>
                <a:cs typeface="Verdana" panose="020B0604030504040204" pitchFamily="34" charset="0"/>
              </a:defRPr>
            </a:lvl4pPr>
            <a:lvl5pPr marL="735013" indent="-157163" algn="l" rtl="0" eaLnBrk="0" fontAlgn="base" hangingPunct="0">
              <a:spcBef>
                <a:spcPct val="20000"/>
              </a:spcBef>
              <a:spcAft>
                <a:spcPct val="0"/>
              </a:spcAft>
              <a:buClr>
                <a:schemeClr val="accent6"/>
              </a:buClr>
              <a:buChar char="≫"/>
              <a:defRPr kumimoji="1" sz="1200" b="1">
                <a:solidFill>
                  <a:schemeClr val="tx1"/>
                </a:solidFill>
                <a:latin typeface="+mj-lt"/>
                <a:ea typeface="+mn-ea"/>
              </a:defRPr>
            </a:lvl5pPr>
            <a:lvl6pPr marL="2514600" indent="-228600" algn="l" rtl="0" fontAlgn="base">
              <a:spcBef>
                <a:spcPct val="20000"/>
              </a:spcBef>
              <a:spcAft>
                <a:spcPct val="0"/>
              </a:spcAft>
              <a:buChar char="≫"/>
              <a:defRPr kumimoji="1" sz="2000">
                <a:solidFill>
                  <a:schemeClr val="tx1"/>
                </a:solidFill>
                <a:latin typeface="Arial" charset="0"/>
                <a:ea typeface="+mn-ea"/>
              </a:defRPr>
            </a:lvl6pPr>
            <a:lvl7pPr marL="2971800" indent="-228600" algn="l" rtl="0" fontAlgn="base">
              <a:spcBef>
                <a:spcPct val="20000"/>
              </a:spcBef>
              <a:spcAft>
                <a:spcPct val="0"/>
              </a:spcAft>
              <a:buChar char="≫"/>
              <a:defRPr kumimoji="1" sz="2000">
                <a:solidFill>
                  <a:schemeClr val="tx1"/>
                </a:solidFill>
                <a:latin typeface="Arial" charset="0"/>
                <a:ea typeface="+mn-ea"/>
              </a:defRPr>
            </a:lvl7pPr>
            <a:lvl8pPr marL="3429000" indent="-228600" algn="l" rtl="0" fontAlgn="base">
              <a:spcBef>
                <a:spcPct val="20000"/>
              </a:spcBef>
              <a:spcAft>
                <a:spcPct val="0"/>
              </a:spcAft>
              <a:buChar char="≫"/>
              <a:defRPr kumimoji="1" sz="2000">
                <a:solidFill>
                  <a:schemeClr val="tx1"/>
                </a:solidFill>
                <a:latin typeface="Arial" charset="0"/>
                <a:ea typeface="+mn-ea"/>
              </a:defRPr>
            </a:lvl8pPr>
            <a:lvl9pPr marL="3886200" indent="-228600" algn="l" rtl="0" fontAlgn="base">
              <a:spcBef>
                <a:spcPct val="20000"/>
              </a:spcBef>
              <a:spcAft>
                <a:spcPct val="0"/>
              </a:spcAft>
              <a:buChar char="≫"/>
              <a:defRPr kumimoji="1" sz="2000">
                <a:solidFill>
                  <a:schemeClr val="tx1"/>
                </a:solidFill>
                <a:latin typeface="Arial" charset="0"/>
                <a:ea typeface="+mn-ea"/>
              </a:defRPr>
            </a:lvl9pPr>
          </a:lstStyle>
          <a:p>
            <a:pPr marL="0" indent="0">
              <a:buClr>
                <a:srgbClr val="002B62"/>
              </a:buClr>
              <a:buNone/>
            </a:pPr>
            <a:r>
              <a:rPr lang="en-GB" sz="1600" dirty="0" smtClean="0">
                <a:solidFill>
                  <a:srgbClr val="000000"/>
                </a:solidFill>
                <a:latin typeface="Calibri" panose="020F0502020204030204" pitchFamily="34" charset="0"/>
                <a:cs typeface="Adobe Devanagari" panose="02040503050201020203" pitchFamily="18" charset="0"/>
              </a:rPr>
              <a:t> </a:t>
            </a:r>
          </a:p>
        </p:txBody>
      </p:sp>
      <p:graphicFrame>
        <p:nvGraphicFramePr>
          <p:cNvPr id="12" name="Table 11"/>
          <p:cNvGraphicFramePr>
            <a:graphicFrameLocks noGrp="1"/>
          </p:cNvGraphicFramePr>
          <p:nvPr>
            <p:extLst>
              <p:ext uri="{D42A27DB-BD31-4B8C-83A1-F6EECF244321}">
                <p14:modId xmlns:p14="http://schemas.microsoft.com/office/powerpoint/2010/main" val="1101046736"/>
              </p:ext>
            </p:extLst>
          </p:nvPr>
        </p:nvGraphicFramePr>
        <p:xfrm>
          <a:off x="179512" y="792480"/>
          <a:ext cx="8728267" cy="3779520"/>
        </p:xfrm>
        <a:graphic>
          <a:graphicData uri="http://schemas.openxmlformats.org/drawingml/2006/table">
            <a:tbl>
              <a:tblPr firstRow="1" bandRow="1">
                <a:tableStyleId>{073A0DAA-6AF3-43AB-8588-CEC1D06C72B9}</a:tableStyleId>
              </a:tblPr>
              <a:tblGrid>
                <a:gridCol w="856808"/>
                <a:gridCol w="2263140"/>
                <a:gridCol w="5608319"/>
              </a:tblGrid>
              <a:tr h="224811">
                <a:tc>
                  <a:txBody>
                    <a:bodyPr/>
                    <a:lstStyle/>
                    <a:p>
                      <a:r>
                        <a:rPr lang="en-GB" sz="1000" dirty="0" smtClean="0"/>
                        <a:t>Part Code</a:t>
                      </a:r>
                      <a:endParaRPr lang="en-GB" sz="1000" dirty="0"/>
                    </a:p>
                  </a:txBody>
                  <a:tcPr anchor="ctr"/>
                </a:tc>
                <a:tc>
                  <a:txBody>
                    <a:bodyPr/>
                    <a:lstStyle/>
                    <a:p>
                      <a:r>
                        <a:rPr lang="en-GB" sz="1000" dirty="0" smtClean="0"/>
                        <a:t>Description</a:t>
                      </a:r>
                      <a:endParaRPr lang="en-GB" sz="1000" dirty="0"/>
                    </a:p>
                  </a:txBody>
                  <a:tcPr anchor="ctr"/>
                </a:tc>
                <a:tc>
                  <a:txBody>
                    <a:bodyPr/>
                    <a:lstStyle/>
                    <a:p>
                      <a:endParaRPr lang="en-GB" sz="1000" dirty="0"/>
                    </a:p>
                  </a:txBody>
                  <a:tcPr anchor="ctr"/>
                </a:tc>
              </a:tr>
              <a:tr h="216000">
                <a:tc>
                  <a:txBody>
                    <a:bodyPr/>
                    <a:lstStyle/>
                    <a:p>
                      <a:pPr algn="l" fontAlgn="b"/>
                      <a:r>
                        <a:rPr lang="en-GB" sz="1100" b="0" i="0" u="none" strike="noStrike" dirty="0">
                          <a:solidFill>
                            <a:srgbClr val="000000"/>
                          </a:solidFill>
                          <a:effectLst/>
                          <a:latin typeface="Calibri" panose="020F0502020204030204" pitchFamily="34" charset="0"/>
                        </a:rPr>
                        <a:t>BE116758</a:t>
                      </a:r>
                    </a:p>
                  </a:txBody>
                  <a:tcPr marL="45720" marR="45720" anchor="ctr"/>
                </a:tc>
                <a:tc>
                  <a:txBody>
                    <a:bodyPr/>
                    <a:lstStyle/>
                    <a:p>
                      <a:pPr algn="l" fontAlgn="b"/>
                      <a:r>
                        <a:rPr lang="en-US" sz="1100" b="0" i="0" u="none" strike="noStrike" dirty="0">
                          <a:solidFill>
                            <a:srgbClr val="000000"/>
                          </a:solidFill>
                          <a:effectLst/>
                          <a:latin typeface="Calibri" panose="020F0502020204030204" pitchFamily="34" charset="0"/>
                        </a:rPr>
                        <a:t>SL2100 IN-UC WEB CLIENT-01 LIC</a:t>
                      </a:r>
                    </a:p>
                  </a:txBody>
                  <a:tcPr marL="45720" marR="45720" anchor="ctr"/>
                </a:tc>
                <a:tc>
                  <a:txBody>
                    <a:bodyPr/>
                    <a:lstStyle/>
                    <a:p>
                      <a:pPr algn="l" fontAlgn="b"/>
                      <a:r>
                        <a:rPr lang="en-GB" sz="1100" b="0" i="0" u="none" strike="noStrike">
                          <a:solidFill>
                            <a:srgbClr val="000000"/>
                          </a:solidFill>
                          <a:effectLst/>
                          <a:latin typeface="Calibri" panose="020F0502020204030204" pitchFamily="34" charset="0"/>
                        </a:rPr>
                        <a:t>SL2100 InUC Web client license</a:t>
                      </a:r>
                    </a:p>
                  </a:txBody>
                  <a:tcPr marL="45720" marR="45720" anchor="ctr"/>
                </a:tc>
              </a:tr>
              <a:tr h="216000">
                <a:tc>
                  <a:txBody>
                    <a:bodyPr/>
                    <a:lstStyle/>
                    <a:p>
                      <a:pPr algn="l" fontAlgn="b"/>
                      <a:r>
                        <a:rPr lang="en-GB" sz="1100" b="0" i="0" u="none" strike="noStrike">
                          <a:solidFill>
                            <a:srgbClr val="000000"/>
                          </a:solidFill>
                          <a:effectLst/>
                          <a:latin typeface="Calibri" panose="020F0502020204030204" pitchFamily="34" charset="0"/>
                        </a:rPr>
                        <a:t>BE116760</a:t>
                      </a:r>
                    </a:p>
                  </a:txBody>
                  <a:tcPr marL="45720" marR="45720" anchor="ctr"/>
                </a:tc>
                <a:tc>
                  <a:txBody>
                    <a:bodyPr/>
                    <a:lstStyle/>
                    <a:p>
                      <a:pPr algn="l" fontAlgn="b"/>
                      <a:r>
                        <a:rPr lang="en-US" sz="1100" b="0" i="0" u="none" strike="noStrike" dirty="0">
                          <a:solidFill>
                            <a:srgbClr val="000000"/>
                          </a:solidFill>
                          <a:effectLst/>
                          <a:latin typeface="Calibri" panose="020F0502020204030204" pitchFamily="34" charset="0"/>
                        </a:rPr>
                        <a:t>SL2100 WEB VIDEO CNF-01 LIC</a:t>
                      </a:r>
                    </a:p>
                  </a:txBody>
                  <a:tcPr marL="45720" marR="45720" anchor="ctr"/>
                </a:tc>
                <a:tc>
                  <a:txBody>
                    <a:bodyPr/>
                    <a:lstStyle/>
                    <a:p>
                      <a:pPr algn="l" fontAlgn="b"/>
                      <a:r>
                        <a:rPr lang="en-GB" sz="1100" b="0" i="0" u="none" strike="noStrike" dirty="0">
                          <a:solidFill>
                            <a:srgbClr val="000000"/>
                          </a:solidFill>
                          <a:effectLst/>
                          <a:latin typeface="Calibri" panose="020F0502020204030204" pitchFamily="34" charset="0"/>
                        </a:rPr>
                        <a:t>SL2100 </a:t>
                      </a:r>
                      <a:r>
                        <a:rPr lang="en-GB" sz="1100" b="0" i="0" u="none" strike="noStrike" dirty="0" err="1">
                          <a:solidFill>
                            <a:srgbClr val="000000"/>
                          </a:solidFill>
                          <a:effectLst/>
                          <a:latin typeface="Calibri" panose="020F0502020204030204" pitchFamily="34" charset="0"/>
                        </a:rPr>
                        <a:t>InUC</a:t>
                      </a:r>
                      <a:r>
                        <a:rPr lang="en-GB" sz="1100" b="0" i="0" u="none" strike="noStrike" dirty="0">
                          <a:solidFill>
                            <a:srgbClr val="000000"/>
                          </a:solidFill>
                          <a:effectLst/>
                          <a:latin typeface="Calibri" panose="020F0502020204030204" pitchFamily="34" charset="0"/>
                        </a:rPr>
                        <a:t> Video Conference </a:t>
                      </a:r>
                      <a:r>
                        <a:rPr lang="en-GB" sz="1100" b="0" i="0" u="none" strike="noStrike" dirty="0" smtClean="0">
                          <a:solidFill>
                            <a:srgbClr val="000000"/>
                          </a:solidFill>
                          <a:effectLst/>
                          <a:latin typeface="Calibri" panose="020F0502020204030204" pitchFamily="34" charset="0"/>
                        </a:rPr>
                        <a:t>license</a:t>
                      </a:r>
                    </a:p>
                    <a:p>
                      <a:pPr marL="0" marR="0" lvl="0" indent="0" algn="l" defTabSz="914400" rtl="0" eaLnBrk="1" fontAlgn="b" latinLnBrk="0" hangingPunct="1">
                        <a:lnSpc>
                          <a:spcPct val="100000"/>
                        </a:lnSpc>
                        <a:spcBef>
                          <a:spcPts val="0"/>
                        </a:spcBef>
                        <a:spcAft>
                          <a:spcPts val="0"/>
                        </a:spcAft>
                        <a:buClrTx/>
                        <a:buSzTx/>
                        <a:buFontTx/>
                        <a:buNone/>
                        <a:tabLst/>
                        <a:defRPr/>
                      </a:pPr>
                      <a:r>
                        <a:rPr lang="en-US" sz="1100" b="0" i="0" u="none" strike="noStrike" dirty="0" smtClean="0">
                          <a:solidFill>
                            <a:srgbClr val="000000"/>
                          </a:solidFill>
                          <a:effectLst/>
                          <a:latin typeface="Calibri" panose="020F0502020204030204" pitchFamily="34" charset="0"/>
                        </a:rPr>
                        <a:t>4 Included with the CPU-C1 &amp; CPU-C1-A</a:t>
                      </a:r>
                    </a:p>
                  </a:txBody>
                  <a:tcPr marL="45720" marR="45720" anchor="ctr"/>
                </a:tc>
              </a:tr>
              <a:tr h="216000">
                <a:tc>
                  <a:txBody>
                    <a:bodyPr/>
                    <a:lstStyle/>
                    <a:p>
                      <a:pPr algn="l" fontAlgn="b"/>
                      <a:r>
                        <a:rPr lang="en-GB" sz="1100" b="0" i="0" u="none" strike="noStrike">
                          <a:solidFill>
                            <a:srgbClr val="000000"/>
                          </a:solidFill>
                          <a:effectLst/>
                          <a:latin typeface="Calibri" panose="020F0502020204030204" pitchFamily="34" charset="0"/>
                        </a:rPr>
                        <a:t>BE117473</a:t>
                      </a:r>
                    </a:p>
                  </a:txBody>
                  <a:tcPr marL="45720" marR="45720" anchor="ctr"/>
                </a:tc>
                <a:tc>
                  <a:txBody>
                    <a:bodyPr/>
                    <a:lstStyle/>
                    <a:p>
                      <a:pPr algn="l" fontAlgn="b"/>
                      <a:r>
                        <a:rPr lang="en-GB" sz="1100" b="0" i="0" u="none" strike="noStrike" dirty="0">
                          <a:solidFill>
                            <a:srgbClr val="000000"/>
                          </a:solidFill>
                          <a:effectLst/>
                          <a:latin typeface="Calibri" panose="020F0502020204030204" pitchFamily="34" charset="0"/>
                        </a:rPr>
                        <a:t>SL2100 IN-UC 1st-01 CTI</a:t>
                      </a:r>
                    </a:p>
                  </a:txBody>
                  <a:tcPr marL="45720" marR="45720" anchor="ctr"/>
                </a:tc>
                <a:tc>
                  <a:txBody>
                    <a:bodyPr/>
                    <a:lstStyle/>
                    <a:p>
                      <a:pPr algn="l" fontAlgn="b"/>
                      <a:r>
                        <a:rPr lang="en-US" sz="1100" b="0" i="0" u="none" strike="noStrike">
                          <a:solidFill>
                            <a:srgbClr val="000000"/>
                          </a:solidFill>
                          <a:effectLst/>
                          <a:latin typeface="Calibri" panose="020F0502020204030204" pitchFamily="34" charset="0"/>
                        </a:rPr>
                        <a:t>SL2100 InUC Client call control license</a:t>
                      </a:r>
                    </a:p>
                  </a:txBody>
                  <a:tcPr marL="45720" marR="45720" anchor="ctr"/>
                </a:tc>
              </a:tr>
              <a:tr h="216000">
                <a:tc>
                  <a:txBody>
                    <a:bodyPr/>
                    <a:lstStyle/>
                    <a:p>
                      <a:pPr algn="l" fontAlgn="b"/>
                      <a:r>
                        <a:rPr lang="en-GB" sz="1100" b="0" i="0" u="none" strike="noStrike">
                          <a:solidFill>
                            <a:srgbClr val="000000"/>
                          </a:solidFill>
                          <a:effectLst/>
                          <a:latin typeface="Calibri" panose="020F0502020204030204" pitchFamily="34" charset="0"/>
                        </a:rPr>
                        <a:t>BE117668</a:t>
                      </a:r>
                    </a:p>
                  </a:txBody>
                  <a:tcPr marL="45720" marR="45720" anchor="ctr"/>
                </a:tc>
                <a:tc>
                  <a:txBody>
                    <a:bodyPr/>
                    <a:lstStyle/>
                    <a:p>
                      <a:pPr algn="l" fontAlgn="b"/>
                      <a:r>
                        <a:rPr lang="en-GB" sz="1100" b="0" i="0" u="none" strike="noStrike" dirty="0">
                          <a:solidFill>
                            <a:srgbClr val="000000"/>
                          </a:solidFill>
                          <a:effectLst/>
                          <a:latin typeface="Calibri" panose="020F0502020204030204" pitchFamily="34" charset="0"/>
                        </a:rPr>
                        <a:t>SL2100 ACD P-EVENT LIC</a:t>
                      </a:r>
                    </a:p>
                  </a:txBody>
                  <a:tcPr marL="45720" marR="45720" anchor="ctr"/>
                </a:tc>
                <a:tc>
                  <a:txBody>
                    <a:bodyPr/>
                    <a:lstStyle/>
                    <a:p>
                      <a:pPr algn="l" fontAlgn="b"/>
                      <a:r>
                        <a:rPr lang="en-GB" sz="1100" b="0" i="0" u="none" strike="noStrike" dirty="0">
                          <a:solidFill>
                            <a:srgbClr val="000000"/>
                          </a:solidFill>
                          <a:effectLst/>
                          <a:latin typeface="Calibri" panose="020F0502020204030204" pitchFamily="34" charset="0"/>
                        </a:rPr>
                        <a:t>SL2100 ACD P-event interface license</a:t>
                      </a:r>
                    </a:p>
                  </a:txBody>
                  <a:tcPr marL="45720" marR="45720" anchor="ctr"/>
                </a:tc>
              </a:tr>
              <a:tr h="216000">
                <a:tc>
                  <a:txBody>
                    <a:bodyPr/>
                    <a:lstStyle/>
                    <a:p>
                      <a:pPr algn="l" fontAlgn="b"/>
                      <a:r>
                        <a:rPr lang="en-GB" sz="1100" b="0" i="0" u="none" strike="noStrike" dirty="0" smtClean="0">
                          <a:solidFill>
                            <a:srgbClr val="000000"/>
                          </a:solidFill>
                          <a:effectLst/>
                          <a:latin typeface="Calibri" panose="020F0502020204030204" pitchFamily="34" charset="0"/>
                        </a:rPr>
                        <a:t>BE116763</a:t>
                      </a:r>
                      <a:endParaRPr lang="en-GB" sz="1100" b="0" i="0" u="none" strike="noStrike" dirty="0">
                        <a:solidFill>
                          <a:srgbClr val="000000"/>
                        </a:solidFill>
                        <a:effectLst/>
                        <a:latin typeface="Calibri" panose="020F0502020204030204" pitchFamily="34" charset="0"/>
                      </a:endParaRPr>
                    </a:p>
                  </a:txBody>
                  <a:tcPr marL="45720" marR="45720" anchor="ctr"/>
                </a:tc>
                <a:tc>
                  <a:txBody>
                    <a:bodyPr/>
                    <a:lstStyle/>
                    <a:p>
                      <a:pPr algn="l" fontAlgn="b"/>
                      <a:r>
                        <a:rPr lang="en-US" sz="1100" b="0" i="0" u="none" strike="noStrike" dirty="0">
                          <a:solidFill>
                            <a:srgbClr val="000000"/>
                          </a:solidFill>
                          <a:effectLst/>
                          <a:latin typeface="Calibri" panose="020F0502020204030204" pitchFamily="34" charset="0"/>
                        </a:rPr>
                        <a:t>SL2100 </a:t>
                      </a:r>
                      <a:r>
                        <a:rPr lang="en-US" sz="1100" b="0" i="0" u="none" strike="noStrike" dirty="0" err="1">
                          <a:solidFill>
                            <a:srgbClr val="000000"/>
                          </a:solidFill>
                          <a:effectLst/>
                          <a:latin typeface="Calibri" panose="020F0502020204030204" pitchFamily="34" charset="0"/>
                        </a:rPr>
                        <a:t>OnBoard</a:t>
                      </a:r>
                      <a:r>
                        <a:rPr lang="en-US" sz="1100" b="0" i="0" u="none" strike="noStrike" dirty="0">
                          <a:solidFill>
                            <a:srgbClr val="000000"/>
                          </a:solidFill>
                          <a:effectLst/>
                          <a:latin typeface="Calibri" panose="020F0502020204030204" pitchFamily="34" charset="0"/>
                        </a:rPr>
                        <a:t> App. </a:t>
                      </a:r>
                      <a:r>
                        <a:rPr lang="en-US" sz="1100" b="0" i="0" u="none" strike="noStrike" dirty="0" err="1">
                          <a:solidFill>
                            <a:srgbClr val="000000"/>
                          </a:solidFill>
                          <a:effectLst/>
                          <a:latin typeface="Calibri" panose="020F0502020204030204" pitchFamily="34" charset="0"/>
                        </a:rPr>
                        <a:t>InGuard</a:t>
                      </a:r>
                      <a:r>
                        <a:rPr lang="en-US" sz="1100" b="0" i="0" u="none" strike="noStrike" dirty="0">
                          <a:solidFill>
                            <a:srgbClr val="000000"/>
                          </a:solidFill>
                          <a:effectLst/>
                          <a:latin typeface="Calibri" panose="020F0502020204030204" pitchFamily="34" charset="0"/>
                        </a:rPr>
                        <a:t> </a:t>
                      </a:r>
                      <a:r>
                        <a:rPr lang="en-US" sz="1100" b="0" i="0" u="none" strike="noStrike" dirty="0" err="1">
                          <a:solidFill>
                            <a:srgbClr val="000000"/>
                          </a:solidFill>
                          <a:effectLst/>
                          <a:latin typeface="Calibri" panose="020F0502020204030204" pitchFamily="34" charset="0"/>
                        </a:rPr>
                        <a:t>Lic</a:t>
                      </a:r>
                      <a:endParaRPr lang="en-US" sz="1100" b="0" i="0" u="none" strike="noStrike" dirty="0">
                        <a:solidFill>
                          <a:srgbClr val="000000"/>
                        </a:solidFill>
                        <a:effectLst/>
                        <a:latin typeface="Calibri" panose="020F0502020204030204" pitchFamily="34" charset="0"/>
                      </a:endParaRPr>
                    </a:p>
                  </a:txBody>
                  <a:tcPr marL="45720" marR="45720" anchor="ctr"/>
                </a:tc>
                <a:tc>
                  <a:txBody>
                    <a:bodyPr/>
                    <a:lstStyle/>
                    <a:p>
                      <a:pPr algn="l" fontAlgn="b"/>
                      <a:r>
                        <a:rPr lang="en-US" sz="1100" b="0" i="0" u="none" strike="noStrike" dirty="0">
                          <a:solidFill>
                            <a:srgbClr val="000000"/>
                          </a:solidFill>
                          <a:effectLst/>
                          <a:latin typeface="Calibri" panose="020F0502020204030204" pitchFamily="34" charset="0"/>
                        </a:rPr>
                        <a:t>SL2100 </a:t>
                      </a:r>
                      <a:r>
                        <a:rPr lang="en-US" sz="1100" b="0" i="0" u="none" strike="noStrike" dirty="0" err="1">
                          <a:solidFill>
                            <a:srgbClr val="000000"/>
                          </a:solidFill>
                          <a:effectLst/>
                          <a:latin typeface="Calibri" panose="020F0502020204030204" pitchFamily="34" charset="0"/>
                        </a:rPr>
                        <a:t>OnBoard</a:t>
                      </a:r>
                      <a:r>
                        <a:rPr lang="en-US" sz="1100" b="0" i="0" u="none" strike="noStrike" dirty="0">
                          <a:solidFill>
                            <a:srgbClr val="000000"/>
                          </a:solidFill>
                          <a:effectLst/>
                          <a:latin typeface="Calibri" panose="020F0502020204030204" pitchFamily="34" charset="0"/>
                        </a:rPr>
                        <a:t> App. </a:t>
                      </a:r>
                      <a:r>
                        <a:rPr lang="en-US" sz="1100" b="0" i="0" u="none" strike="noStrike" dirty="0" err="1">
                          <a:solidFill>
                            <a:srgbClr val="000000"/>
                          </a:solidFill>
                          <a:effectLst/>
                          <a:latin typeface="Calibri" panose="020F0502020204030204" pitchFamily="34" charset="0"/>
                        </a:rPr>
                        <a:t>InGuard</a:t>
                      </a:r>
                      <a:r>
                        <a:rPr lang="en-US" sz="1100" b="0" i="0" u="none" strike="noStrike" dirty="0">
                          <a:solidFill>
                            <a:srgbClr val="000000"/>
                          </a:solidFill>
                          <a:effectLst/>
                          <a:latin typeface="Calibri" panose="020F0502020204030204" pitchFamily="34" charset="0"/>
                        </a:rPr>
                        <a:t> License</a:t>
                      </a:r>
                    </a:p>
                  </a:txBody>
                  <a:tcPr marL="45720" marR="45720" anchor="ctr"/>
                </a:tc>
              </a:tr>
              <a:tr h="216000">
                <a:tc>
                  <a:txBody>
                    <a:bodyPr/>
                    <a:lstStyle/>
                    <a:p>
                      <a:pPr algn="l" fontAlgn="b"/>
                      <a:r>
                        <a:rPr lang="en-GB" sz="1100" b="0" i="0" u="none" strike="noStrike" dirty="0" smtClean="0">
                          <a:solidFill>
                            <a:srgbClr val="000000"/>
                          </a:solidFill>
                          <a:effectLst/>
                          <a:latin typeface="Calibri" panose="020F0502020204030204" pitchFamily="34" charset="0"/>
                        </a:rPr>
                        <a:t>BE119746</a:t>
                      </a:r>
                      <a:endParaRPr lang="en-GB" sz="1100" b="0" i="0" u="none" strike="noStrike" dirty="0">
                        <a:solidFill>
                          <a:srgbClr val="000000"/>
                        </a:solidFill>
                        <a:effectLst/>
                        <a:latin typeface="Calibri" panose="020F0502020204030204" pitchFamily="34" charset="0"/>
                      </a:endParaRPr>
                    </a:p>
                  </a:txBody>
                  <a:tcPr marL="45720" marR="45720" anchor="ctr"/>
                </a:tc>
                <a:tc>
                  <a:txBody>
                    <a:bodyPr/>
                    <a:lstStyle/>
                    <a:p>
                      <a:pPr algn="l" fontAlgn="b"/>
                      <a:r>
                        <a:rPr lang="en-GB" sz="1100" b="0" i="0" u="none" strike="noStrike">
                          <a:solidFill>
                            <a:srgbClr val="000000"/>
                          </a:solidFill>
                          <a:effectLst/>
                          <a:latin typeface="Calibri" panose="020F0502020204030204" pitchFamily="34" charset="0"/>
                        </a:rPr>
                        <a:t>SL2100 OnBoard App. InReports Lic</a:t>
                      </a:r>
                    </a:p>
                  </a:txBody>
                  <a:tcPr marL="45720" marR="45720" anchor="ctr"/>
                </a:tc>
                <a:tc>
                  <a:txBody>
                    <a:bodyPr/>
                    <a:lstStyle/>
                    <a:p>
                      <a:pPr algn="l" fontAlgn="b"/>
                      <a:r>
                        <a:rPr lang="en-US" sz="1100" b="0" i="0" u="none" strike="noStrike" dirty="0">
                          <a:solidFill>
                            <a:srgbClr val="000000"/>
                          </a:solidFill>
                          <a:effectLst/>
                          <a:latin typeface="Calibri" panose="020F0502020204030204" pitchFamily="34" charset="0"/>
                        </a:rPr>
                        <a:t>SL2100 </a:t>
                      </a:r>
                      <a:r>
                        <a:rPr lang="en-US" sz="1100" b="0" i="0" u="none" strike="noStrike" dirty="0" err="1">
                          <a:solidFill>
                            <a:srgbClr val="000000"/>
                          </a:solidFill>
                          <a:effectLst/>
                          <a:latin typeface="Calibri" panose="020F0502020204030204" pitchFamily="34" charset="0"/>
                        </a:rPr>
                        <a:t>OnBoard</a:t>
                      </a:r>
                      <a:r>
                        <a:rPr lang="en-US" sz="1100" b="0" i="0" u="none" strike="noStrike" dirty="0">
                          <a:solidFill>
                            <a:srgbClr val="000000"/>
                          </a:solidFill>
                          <a:effectLst/>
                          <a:latin typeface="Calibri" panose="020F0502020204030204" pitchFamily="34" charset="0"/>
                        </a:rPr>
                        <a:t> App. </a:t>
                      </a:r>
                      <a:r>
                        <a:rPr lang="en-US" sz="1100" b="0" i="0" u="none" strike="noStrike" dirty="0" err="1">
                          <a:solidFill>
                            <a:srgbClr val="000000"/>
                          </a:solidFill>
                          <a:effectLst/>
                          <a:latin typeface="Calibri" panose="020F0502020204030204" pitchFamily="34" charset="0"/>
                        </a:rPr>
                        <a:t>InReports</a:t>
                      </a:r>
                      <a:r>
                        <a:rPr lang="en-US" sz="1100" b="0" i="0" u="none" strike="noStrike" dirty="0">
                          <a:solidFill>
                            <a:srgbClr val="000000"/>
                          </a:solidFill>
                          <a:effectLst/>
                          <a:latin typeface="Calibri" panose="020F0502020204030204" pitchFamily="34" charset="0"/>
                        </a:rPr>
                        <a:t> License</a:t>
                      </a:r>
                    </a:p>
                  </a:txBody>
                  <a:tcPr marL="45720" marR="45720" anchor="ctr"/>
                </a:tc>
              </a:tr>
              <a:tr h="216000">
                <a:tc>
                  <a:txBody>
                    <a:bodyPr/>
                    <a:lstStyle/>
                    <a:p>
                      <a:pPr algn="l" fontAlgn="b"/>
                      <a:r>
                        <a:rPr lang="en-GB" sz="1100" b="0" i="0" u="none" strike="noStrike" dirty="0" smtClean="0">
                          <a:solidFill>
                            <a:srgbClr val="000000"/>
                          </a:solidFill>
                          <a:effectLst/>
                          <a:latin typeface="Calibri" panose="020F0502020204030204" pitchFamily="34" charset="0"/>
                        </a:rPr>
                        <a:t>BE119099</a:t>
                      </a:r>
                      <a:endParaRPr lang="en-GB" sz="1100" b="0" i="0" u="none" strike="noStrike" dirty="0">
                        <a:solidFill>
                          <a:srgbClr val="000000"/>
                        </a:solidFill>
                        <a:effectLst/>
                        <a:latin typeface="Calibri" panose="020F0502020204030204" pitchFamily="34" charset="0"/>
                      </a:endParaRPr>
                    </a:p>
                  </a:txBody>
                  <a:tcPr marL="45720" marR="45720" anchor="ctr"/>
                </a:tc>
                <a:tc>
                  <a:txBody>
                    <a:bodyPr/>
                    <a:lstStyle/>
                    <a:p>
                      <a:pPr algn="l" fontAlgn="b"/>
                      <a:r>
                        <a:rPr lang="en-US" sz="1100" b="0" i="0" u="none" strike="noStrike">
                          <a:solidFill>
                            <a:srgbClr val="000000"/>
                          </a:solidFill>
                          <a:effectLst/>
                          <a:latin typeface="Calibri" panose="020F0502020204030204" pitchFamily="34" charset="0"/>
                        </a:rPr>
                        <a:t>SL2100 OnBoard Apps InHotel Lic</a:t>
                      </a:r>
                    </a:p>
                  </a:txBody>
                  <a:tcPr marL="45720" marR="45720" anchor="ctr"/>
                </a:tc>
                <a:tc>
                  <a:txBody>
                    <a:bodyPr/>
                    <a:lstStyle/>
                    <a:p>
                      <a:pPr algn="l" fontAlgn="b"/>
                      <a:r>
                        <a:rPr lang="en-US" sz="1100" b="0" i="0" u="none" strike="noStrike" dirty="0">
                          <a:solidFill>
                            <a:srgbClr val="000000"/>
                          </a:solidFill>
                          <a:effectLst/>
                          <a:latin typeface="Calibri" panose="020F0502020204030204" pitchFamily="34" charset="0"/>
                        </a:rPr>
                        <a:t>SL2100 </a:t>
                      </a:r>
                      <a:r>
                        <a:rPr lang="en-US" sz="1100" b="0" i="0" u="none" strike="noStrike" dirty="0" err="1">
                          <a:solidFill>
                            <a:srgbClr val="000000"/>
                          </a:solidFill>
                          <a:effectLst/>
                          <a:latin typeface="Calibri" panose="020F0502020204030204" pitchFamily="34" charset="0"/>
                        </a:rPr>
                        <a:t>OnBoard</a:t>
                      </a:r>
                      <a:r>
                        <a:rPr lang="en-US" sz="1100" b="0" i="0" u="none" strike="noStrike" dirty="0">
                          <a:solidFill>
                            <a:srgbClr val="000000"/>
                          </a:solidFill>
                          <a:effectLst/>
                          <a:latin typeface="Calibri" panose="020F0502020204030204" pitchFamily="34" charset="0"/>
                        </a:rPr>
                        <a:t> Apps </a:t>
                      </a:r>
                      <a:r>
                        <a:rPr lang="en-US" sz="1100" b="0" i="0" u="none" strike="noStrike" dirty="0" err="1">
                          <a:solidFill>
                            <a:srgbClr val="000000"/>
                          </a:solidFill>
                          <a:effectLst/>
                          <a:latin typeface="Calibri" panose="020F0502020204030204" pitchFamily="34" charset="0"/>
                        </a:rPr>
                        <a:t>InHotel</a:t>
                      </a:r>
                      <a:r>
                        <a:rPr lang="en-US" sz="1100" b="0" i="0" u="none" strike="noStrike" dirty="0">
                          <a:solidFill>
                            <a:srgbClr val="000000"/>
                          </a:solidFill>
                          <a:effectLst/>
                          <a:latin typeface="Calibri" panose="020F0502020204030204" pitchFamily="34" charset="0"/>
                        </a:rPr>
                        <a:t> License</a:t>
                      </a:r>
                    </a:p>
                  </a:txBody>
                  <a:tcPr marL="45720" marR="45720" anchor="ctr"/>
                </a:tc>
              </a:tr>
              <a:tr h="216000">
                <a:tc>
                  <a:txBody>
                    <a:bodyPr/>
                    <a:lstStyle/>
                    <a:p>
                      <a:pPr algn="l" fontAlgn="b"/>
                      <a:r>
                        <a:rPr lang="en-GB" sz="1100" b="0" i="0" u="none" strike="noStrike" dirty="0" smtClean="0">
                          <a:solidFill>
                            <a:srgbClr val="000000"/>
                          </a:solidFill>
                          <a:effectLst/>
                          <a:latin typeface="Calibri" panose="020F0502020204030204" pitchFamily="34" charset="0"/>
                        </a:rPr>
                        <a:t>BE119738</a:t>
                      </a:r>
                      <a:endParaRPr lang="en-GB" sz="1100" b="0" i="0" u="none" strike="noStrike" dirty="0">
                        <a:solidFill>
                          <a:srgbClr val="000000"/>
                        </a:solidFill>
                        <a:effectLst/>
                        <a:latin typeface="Calibri" panose="020F0502020204030204" pitchFamily="34" charset="0"/>
                      </a:endParaRPr>
                    </a:p>
                  </a:txBody>
                  <a:tcPr marL="45720" marR="45720" anchor="ctr"/>
                </a:tc>
                <a:tc>
                  <a:txBody>
                    <a:bodyPr/>
                    <a:lstStyle/>
                    <a:p>
                      <a:pPr algn="l" fontAlgn="b"/>
                      <a:r>
                        <a:rPr lang="en-US" sz="1100" b="0" i="0" u="none" strike="noStrike" dirty="0">
                          <a:solidFill>
                            <a:srgbClr val="000000"/>
                          </a:solidFill>
                          <a:effectLst/>
                          <a:latin typeface="Calibri" panose="020F0502020204030204" pitchFamily="34" charset="0"/>
                        </a:rPr>
                        <a:t>SL2100 </a:t>
                      </a:r>
                      <a:r>
                        <a:rPr lang="en-US" sz="1100" b="0" i="0" u="none" strike="noStrike" dirty="0" err="1">
                          <a:solidFill>
                            <a:srgbClr val="000000"/>
                          </a:solidFill>
                          <a:effectLst/>
                          <a:latin typeface="Calibri" panose="020F0502020204030204" pitchFamily="34" charset="0"/>
                        </a:rPr>
                        <a:t>InHotel</a:t>
                      </a:r>
                      <a:r>
                        <a:rPr lang="en-US" sz="1100" b="0" i="0" u="none" strike="noStrike" dirty="0">
                          <a:solidFill>
                            <a:srgbClr val="000000"/>
                          </a:solidFill>
                          <a:effectLst/>
                          <a:latin typeface="Calibri" panose="020F0502020204030204" pitchFamily="34" charset="0"/>
                        </a:rPr>
                        <a:t> 4 Room LIC</a:t>
                      </a:r>
                    </a:p>
                  </a:txBody>
                  <a:tcPr marL="45720" marR="45720" anchor="ctr"/>
                </a:tc>
                <a:tc>
                  <a:txBody>
                    <a:bodyPr/>
                    <a:lstStyle/>
                    <a:p>
                      <a:pPr algn="l" fontAlgn="b"/>
                      <a:r>
                        <a:rPr lang="en-US" sz="1100" b="0" i="0" u="none" strike="noStrike" dirty="0">
                          <a:solidFill>
                            <a:srgbClr val="000000"/>
                          </a:solidFill>
                          <a:effectLst/>
                          <a:latin typeface="Calibri" panose="020F0502020204030204" pitchFamily="34" charset="0"/>
                        </a:rPr>
                        <a:t>SL2100 </a:t>
                      </a:r>
                      <a:r>
                        <a:rPr lang="en-US" sz="1100" b="0" i="0" u="none" strike="noStrike" dirty="0" err="1">
                          <a:solidFill>
                            <a:srgbClr val="000000"/>
                          </a:solidFill>
                          <a:effectLst/>
                          <a:latin typeface="Calibri" panose="020F0502020204030204" pitchFamily="34" charset="0"/>
                        </a:rPr>
                        <a:t>InHotel</a:t>
                      </a:r>
                      <a:r>
                        <a:rPr lang="en-US" sz="1100" b="0" i="0" u="none" strike="noStrike" dirty="0">
                          <a:solidFill>
                            <a:srgbClr val="000000"/>
                          </a:solidFill>
                          <a:effectLst/>
                          <a:latin typeface="Calibri" panose="020F0502020204030204" pitchFamily="34" charset="0"/>
                        </a:rPr>
                        <a:t> 4 Room License</a:t>
                      </a:r>
                    </a:p>
                  </a:txBody>
                  <a:tcPr marL="45720" marR="45720" anchor="ctr"/>
                </a:tc>
              </a:tr>
              <a:tr h="216000">
                <a:tc>
                  <a:txBody>
                    <a:bodyPr/>
                    <a:lstStyle/>
                    <a:p>
                      <a:pPr algn="l" fontAlgn="b"/>
                      <a:r>
                        <a:rPr lang="en-GB" sz="1100" b="0" i="0" u="none" strike="noStrike" dirty="0" smtClean="0">
                          <a:solidFill>
                            <a:srgbClr val="000000"/>
                          </a:solidFill>
                          <a:effectLst/>
                          <a:latin typeface="Calibri" panose="020F0502020204030204" pitchFamily="34" charset="0"/>
                        </a:rPr>
                        <a:t>BE119741</a:t>
                      </a:r>
                      <a:endParaRPr lang="en-GB" sz="1100" b="0" i="0" u="none" strike="noStrike" dirty="0">
                        <a:solidFill>
                          <a:srgbClr val="000000"/>
                        </a:solidFill>
                        <a:effectLst/>
                        <a:latin typeface="Calibri" panose="020F0502020204030204" pitchFamily="34" charset="0"/>
                      </a:endParaRPr>
                    </a:p>
                  </a:txBody>
                  <a:tcPr marL="45720" marR="45720" anchor="ctr"/>
                </a:tc>
                <a:tc>
                  <a:txBody>
                    <a:bodyPr/>
                    <a:lstStyle/>
                    <a:p>
                      <a:pPr algn="l" fontAlgn="b"/>
                      <a:r>
                        <a:rPr lang="en-US" sz="1100" b="0" i="0" u="none" strike="noStrike" dirty="0">
                          <a:solidFill>
                            <a:srgbClr val="000000"/>
                          </a:solidFill>
                          <a:effectLst/>
                          <a:latin typeface="Calibri" panose="020F0502020204030204" pitchFamily="34" charset="0"/>
                        </a:rPr>
                        <a:t>SL2100 </a:t>
                      </a:r>
                      <a:r>
                        <a:rPr lang="en-US" sz="1100" b="0" i="0" u="none" strike="noStrike" dirty="0" err="1">
                          <a:solidFill>
                            <a:srgbClr val="000000"/>
                          </a:solidFill>
                          <a:effectLst/>
                          <a:latin typeface="Calibri" panose="020F0502020204030204" pitchFamily="34" charset="0"/>
                        </a:rPr>
                        <a:t>InHotel</a:t>
                      </a:r>
                      <a:r>
                        <a:rPr lang="en-US" sz="1100" b="0" i="0" u="none" strike="noStrike" dirty="0">
                          <a:solidFill>
                            <a:srgbClr val="000000"/>
                          </a:solidFill>
                          <a:effectLst/>
                          <a:latin typeface="Calibri" panose="020F0502020204030204" pitchFamily="34" charset="0"/>
                        </a:rPr>
                        <a:t> 16 Room LIC</a:t>
                      </a:r>
                    </a:p>
                  </a:txBody>
                  <a:tcPr marL="45720" marR="45720" anchor="ctr"/>
                </a:tc>
                <a:tc>
                  <a:txBody>
                    <a:bodyPr/>
                    <a:lstStyle/>
                    <a:p>
                      <a:pPr algn="l" fontAlgn="b"/>
                      <a:r>
                        <a:rPr lang="en-US" sz="1100" b="0" i="0" u="none" strike="noStrike" dirty="0">
                          <a:solidFill>
                            <a:srgbClr val="000000"/>
                          </a:solidFill>
                          <a:effectLst/>
                          <a:latin typeface="Calibri" panose="020F0502020204030204" pitchFamily="34" charset="0"/>
                        </a:rPr>
                        <a:t>SL2100 </a:t>
                      </a:r>
                      <a:r>
                        <a:rPr lang="en-US" sz="1100" b="0" i="0" u="none" strike="noStrike" dirty="0" err="1">
                          <a:solidFill>
                            <a:srgbClr val="000000"/>
                          </a:solidFill>
                          <a:effectLst/>
                          <a:latin typeface="Calibri" panose="020F0502020204030204" pitchFamily="34" charset="0"/>
                        </a:rPr>
                        <a:t>InHotel</a:t>
                      </a:r>
                      <a:r>
                        <a:rPr lang="en-US" sz="1100" b="0" i="0" u="none" strike="noStrike" dirty="0">
                          <a:solidFill>
                            <a:srgbClr val="000000"/>
                          </a:solidFill>
                          <a:effectLst/>
                          <a:latin typeface="Calibri" panose="020F0502020204030204" pitchFamily="34" charset="0"/>
                        </a:rPr>
                        <a:t> 16 Room License</a:t>
                      </a:r>
                    </a:p>
                  </a:txBody>
                  <a:tcPr marL="45720" marR="45720" anchor="ctr"/>
                </a:tc>
              </a:tr>
              <a:tr h="216000">
                <a:tc>
                  <a:txBody>
                    <a:bodyPr/>
                    <a:lstStyle/>
                    <a:p>
                      <a:pPr algn="l" fontAlgn="b"/>
                      <a:r>
                        <a:rPr lang="en-GB" sz="1100" b="0" i="0" u="none" strike="noStrike" dirty="0">
                          <a:solidFill>
                            <a:srgbClr val="000000"/>
                          </a:solidFill>
                          <a:effectLst/>
                          <a:latin typeface="Calibri" panose="020F0502020204030204" pitchFamily="34" charset="0"/>
                        </a:rPr>
                        <a:t>EU000339</a:t>
                      </a:r>
                    </a:p>
                  </a:txBody>
                  <a:tcPr marL="45720" marR="45720" anchor="ctr"/>
                </a:tc>
                <a:tc>
                  <a:txBody>
                    <a:bodyPr/>
                    <a:lstStyle/>
                    <a:p>
                      <a:pPr algn="l" fontAlgn="b"/>
                      <a:r>
                        <a:rPr lang="en-GB" sz="1100" b="0" i="0" u="none" strike="noStrike" dirty="0">
                          <a:solidFill>
                            <a:srgbClr val="000000"/>
                          </a:solidFill>
                          <a:effectLst/>
                          <a:latin typeface="Calibri" panose="020F0502020204030204" pitchFamily="34" charset="0"/>
                        </a:rPr>
                        <a:t>SL2100 Remote P-Event LIC</a:t>
                      </a:r>
                    </a:p>
                  </a:txBody>
                  <a:tcPr marL="45720" marR="45720" anchor="ctr"/>
                </a:tc>
                <a:tc>
                  <a:txBody>
                    <a:bodyPr/>
                    <a:lstStyle/>
                    <a:p>
                      <a:pPr algn="l" fontAlgn="b"/>
                      <a:r>
                        <a:rPr lang="en-GB" sz="1100" b="0" i="0" u="none" strike="noStrike" dirty="0">
                          <a:solidFill>
                            <a:srgbClr val="000000"/>
                          </a:solidFill>
                          <a:effectLst/>
                          <a:latin typeface="Calibri" panose="020F0502020204030204" pitchFamily="34" charset="0"/>
                        </a:rPr>
                        <a:t>SL2100 Remote P-Event LIC</a:t>
                      </a:r>
                    </a:p>
                  </a:txBody>
                  <a:tcPr marL="45720" marR="45720" anchor="ctr"/>
                </a:tc>
              </a:tr>
              <a:tr h="216000">
                <a:tc>
                  <a:txBody>
                    <a:bodyPr/>
                    <a:lstStyle/>
                    <a:p>
                      <a:pPr algn="l" fontAlgn="b"/>
                      <a:r>
                        <a:rPr lang="en-GB" sz="1100" b="0" i="0" u="none" strike="noStrike" dirty="0" smtClean="0">
                          <a:solidFill>
                            <a:srgbClr val="000000"/>
                          </a:solidFill>
                          <a:effectLst/>
                          <a:latin typeface="Calibri" panose="020F0502020204030204" pitchFamily="34" charset="0"/>
                        </a:rPr>
                        <a:t>BE118080</a:t>
                      </a:r>
                      <a:endParaRPr lang="en-GB" sz="1100" b="0" i="0" u="none" strike="noStrike" dirty="0">
                        <a:solidFill>
                          <a:srgbClr val="000000"/>
                        </a:solidFill>
                        <a:effectLst/>
                        <a:latin typeface="Calibri" panose="020F0502020204030204" pitchFamily="34" charset="0"/>
                      </a:endParaRPr>
                    </a:p>
                  </a:txBody>
                  <a:tcPr marL="45720" marR="45720" anchor="ctr"/>
                </a:tc>
                <a:tc>
                  <a:txBody>
                    <a:bodyPr/>
                    <a:lstStyle/>
                    <a:p>
                      <a:pPr algn="l" fontAlgn="b"/>
                      <a:r>
                        <a:rPr lang="en-GB" sz="1100" b="0" i="0" u="none" strike="noStrike" dirty="0" smtClean="0">
                          <a:solidFill>
                            <a:srgbClr val="000000"/>
                          </a:solidFill>
                          <a:effectLst/>
                          <a:latin typeface="Calibri" panose="020F0502020204030204" pitchFamily="34" charset="0"/>
                        </a:rPr>
                        <a:t>SL2100 </a:t>
                      </a:r>
                      <a:r>
                        <a:rPr lang="en-GB" sz="1100" b="0" i="0" u="none" strike="noStrike" dirty="0" err="1" smtClean="0">
                          <a:solidFill>
                            <a:srgbClr val="000000"/>
                          </a:solidFill>
                          <a:effectLst/>
                          <a:latin typeface="Calibri" panose="020F0502020204030204" pitchFamily="34" charset="0"/>
                        </a:rPr>
                        <a:t>InACD</a:t>
                      </a:r>
                      <a:endParaRPr lang="en-GB" sz="1100" b="0" i="0" u="none" strike="noStrike" dirty="0">
                        <a:solidFill>
                          <a:srgbClr val="000000"/>
                        </a:solidFill>
                        <a:effectLst/>
                        <a:latin typeface="Calibri" panose="020F0502020204030204" pitchFamily="34" charset="0"/>
                      </a:endParaRPr>
                    </a:p>
                  </a:txBody>
                  <a:tcPr marL="45720" marR="45720" anchor="ctr"/>
                </a:tc>
                <a:tc>
                  <a:txBody>
                    <a:bodyPr/>
                    <a:lstStyle/>
                    <a:p>
                      <a:pPr algn="l" fontAlgn="b"/>
                      <a:r>
                        <a:rPr lang="en-GB" sz="1100" b="0" i="0" u="none" strike="noStrike" dirty="0" smtClean="0">
                          <a:solidFill>
                            <a:srgbClr val="000000"/>
                          </a:solidFill>
                          <a:effectLst/>
                          <a:latin typeface="Calibri" panose="020F0502020204030204" pitchFamily="34" charset="0"/>
                        </a:rPr>
                        <a:t>SL2100 </a:t>
                      </a:r>
                      <a:r>
                        <a:rPr lang="en-GB" sz="1100" b="0" i="0" u="none" strike="noStrike" dirty="0" err="1" smtClean="0">
                          <a:solidFill>
                            <a:srgbClr val="000000"/>
                          </a:solidFill>
                          <a:effectLst/>
                          <a:latin typeface="Calibri" panose="020F0502020204030204" pitchFamily="34" charset="0"/>
                        </a:rPr>
                        <a:t>InACD</a:t>
                      </a:r>
                      <a:r>
                        <a:rPr lang="en-GB" sz="1100" b="0" i="0" u="none" strike="noStrike" dirty="0" smtClean="0">
                          <a:solidFill>
                            <a:srgbClr val="000000"/>
                          </a:solidFill>
                          <a:effectLst/>
                          <a:latin typeface="Calibri" panose="020F0502020204030204" pitchFamily="34" charset="0"/>
                        </a:rPr>
                        <a:t> 8 groups and 20 agents</a:t>
                      </a:r>
                      <a:endParaRPr lang="en-GB" sz="1100" b="0" i="0" u="none" strike="noStrike" dirty="0">
                        <a:solidFill>
                          <a:srgbClr val="000000"/>
                        </a:solidFill>
                        <a:effectLst/>
                        <a:latin typeface="Calibri" panose="020F0502020204030204" pitchFamily="34" charset="0"/>
                      </a:endParaRPr>
                    </a:p>
                  </a:txBody>
                  <a:tcPr marL="45720" marR="45720" anchor="ctr"/>
                </a:tc>
              </a:tr>
              <a:tr h="216000">
                <a:tc>
                  <a:txBody>
                    <a:bodyPr/>
                    <a:lstStyle/>
                    <a:p>
                      <a:pPr algn="l" fontAlgn="b"/>
                      <a:r>
                        <a:rPr lang="en-GB" sz="1100" b="0" i="0" u="none" strike="noStrike" dirty="0" smtClean="0">
                          <a:solidFill>
                            <a:srgbClr val="000000"/>
                          </a:solidFill>
                          <a:effectLst/>
                          <a:latin typeface="Calibri" panose="020F0502020204030204" pitchFamily="34" charset="0"/>
                        </a:rPr>
                        <a:t>BE116748</a:t>
                      </a:r>
                      <a:endParaRPr lang="en-GB" sz="1100" b="0" i="0" u="none" strike="noStrike" dirty="0">
                        <a:solidFill>
                          <a:srgbClr val="000000"/>
                        </a:solidFill>
                        <a:effectLst/>
                        <a:latin typeface="Calibri" panose="020F0502020204030204" pitchFamily="34" charset="0"/>
                      </a:endParaRPr>
                    </a:p>
                  </a:txBody>
                  <a:tcPr marL="45720" marR="45720" anchor="ctr"/>
                </a:tc>
                <a:tc>
                  <a:txBody>
                    <a:bodyPr/>
                    <a:lstStyle/>
                    <a:p>
                      <a:pPr algn="l" fontAlgn="b"/>
                      <a:r>
                        <a:rPr lang="en-GB" sz="1100" b="0" i="0" u="none" strike="noStrike" dirty="0" smtClean="0">
                          <a:solidFill>
                            <a:srgbClr val="000000"/>
                          </a:solidFill>
                          <a:effectLst/>
                          <a:latin typeface="Calibri" panose="020F0502020204030204" pitchFamily="34" charset="0"/>
                        </a:rPr>
                        <a:t>SL2100 ASPIRENET-01 LIC</a:t>
                      </a:r>
                      <a:endParaRPr lang="en-GB" sz="1100" b="0" i="0" u="none" strike="noStrike" dirty="0">
                        <a:solidFill>
                          <a:srgbClr val="000000"/>
                        </a:solidFill>
                        <a:effectLst/>
                        <a:latin typeface="Calibri" panose="020F0502020204030204" pitchFamily="34" charset="0"/>
                      </a:endParaRPr>
                    </a:p>
                  </a:txBody>
                  <a:tcPr marL="45720" marR="45720" anchor="ctr"/>
                </a:tc>
                <a:tc>
                  <a:txBody>
                    <a:bodyPr/>
                    <a:lstStyle/>
                    <a:p>
                      <a:pPr algn="l" fontAlgn="b"/>
                      <a:r>
                        <a:rPr lang="en-GB" sz="1100" b="0" i="0" u="none" strike="noStrike" dirty="0" smtClean="0">
                          <a:solidFill>
                            <a:srgbClr val="000000"/>
                          </a:solidFill>
                          <a:effectLst/>
                          <a:latin typeface="Calibri" panose="020F0502020204030204" pitchFamily="34" charset="0"/>
                        </a:rPr>
                        <a:t>SL2100</a:t>
                      </a:r>
                      <a:r>
                        <a:rPr lang="en-GB" sz="1100" b="0" i="0" u="none" strike="noStrike" baseline="0" dirty="0" smtClean="0">
                          <a:solidFill>
                            <a:srgbClr val="000000"/>
                          </a:solidFill>
                          <a:effectLst/>
                          <a:latin typeface="Calibri" panose="020F0502020204030204" pitchFamily="34" charset="0"/>
                        </a:rPr>
                        <a:t> </a:t>
                      </a:r>
                      <a:r>
                        <a:rPr lang="en-GB" sz="1100" b="0" i="0" u="none" strike="noStrike" baseline="0" dirty="0" err="1" smtClean="0">
                          <a:solidFill>
                            <a:srgbClr val="000000"/>
                          </a:solidFill>
                          <a:effectLst/>
                          <a:latin typeface="Calibri" panose="020F0502020204030204" pitchFamily="34" charset="0"/>
                        </a:rPr>
                        <a:t>SLNet</a:t>
                      </a:r>
                      <a:r>
                        <a:rPr lang="en-GB" sz="1100" b="0" i="0" u="none" strike="noStrike" baseline="0" dirty="0" smtClean="0">
                          <a:solidFill>
                            <a:srgbClr val="000000"/>
                          </a:solidFill>
                          <a:effectLst/>
                          <a:latin typeface="Calibri" panose="020F0502020204030204" pitchFamily="34" charset="0"/>
                        </a:rPr>
                        <a:t> channel</a:t>
                      </a:r>
                      <a:endParaRPr lang="en-GB" sz="1100" b="0" i="0" u="none" strike="noStrike" dirty="0">
                        <a:solidFill>
                          <a:srgbClr val="000000"/>
                        </a:solidFill>
                        <a:effectLst/>
                        <a:latin typeface="Calibri" panose="020F0502020204030204" pitchFamily="34" charset="0"/>
                      </a:endParaRPr>
                    </a:p>
                  </a:txBody>
                  <a:tcPr marL="45720" marR="45720" anchor="ctr"/>
                </a:tc>
              </a:tr>
              <a:tr h="216000">
                <a:tc>
                  <a:txBody>
                    <a:bodyPr/>
                    <a:lstStyle/>
                    <a:p>
                      <a:pPr algn="l" fontAlgn="b"/>
                      <a:r>
                        <a:rPr lang="en-GB" sz="1100" b="0" i="0" u="none" strike="noStrike" dirty="0" smtClean="0">
                          <a:solidFill>
                            <a:srgbClr val="000000"/>
                          </a:solidFill>
                          <a:effectLst/>
                          <a:latin typeface="Calibri" panose="020F0502020204030204" pitchFamily="34" charset="0"/>
                        </a:rPr>
                        <a:t>BE117997</a:t>
                      </a:r>
                      <a:endParaRPr lang="en-GB" sz="1100" b="0" i="0" u="none" strike="noStrike" dirty="0">
                        <a:solidFill>
                          <a:srgbClr val="000000"/>
                        </a:solidFill>
                        <a:effectLst/>
                        <a:latin typeface="Calibri" panose="020F0502020204030204" pitchFamily="34" charset="0"/>
                      </a:endParaRPr>
                    </a:p>
                  </a:txBody>
                  <a:tcPr marL="45720" marR="45720" anchor="ctr"/>
                </a:tc>
                <a:tc>
                  <a:txBody>
                    <a:bodyPr/>
                    <a:lstStyle/>
                    <a:p>
                      <a:pPr algn="l" fontAlgn="b"/>
                      <a:r>
                        <a:rPr lang="en-GB" sz="1100" b="0" i="0" u="none" strike="noStrike" dirty="0" smtClean="0">
                          <a:solidFill>
                            <a:srgbClr val="000000"/>
                          </a:solidFill>
                          <a:effectLst/>
                          <a:latin typeface="Calibri" panose="020F0502020204030204" pitchFamily="34" charset="0"/>
                        </a:rPr>
                        <a:t>SL2100 IN-UC</a:t>
                      </a:r>
                      <a:r>
                        <a:rPr lang="en-GB" sz="1100" b="0" i="0" u="none" strike="noStrike" baseline="0" dirty="0" smtClean="0">
                          <a:solidFill>
                            <a:srgbClr val="000000"/>
                          </a:solidFill>
                          <a:effectLst/>
                          <a:latin typeface="Calibri" panose="020F0502020204030204" pitchFamily="34" charset="0"/>
                        </a:rPr>
                        <a:t> </a:t>
                      </a:r>
                      <a:r>
                        <a:rPr lang="en-GB" sz="1100" b="0" i="0" u="none" strike="noStrike" dirty="0" smtClean="0">
                          <a:solidFill>
                            <a:srgbClr val="000000"/>
                          </a:solidFill>
                          <a:effectLst/>
                          <a:latin typeface="Calibri" panose="020F0502020204030204" pitchFamily="34" charset="0"/>
                        </a:rPr>
                        <a:t>Web Phone-01 LIC</a:t>
                      </a:r>
                      <a:endParaRPr lang="en-GB" sz="1100" b="0" i="0" u="none" strike="noStrike" dirty="0">
                        <a:solidFill>
                          <a:srgbClr val="000000"/>
                        </a:solidFill>
                        <a:effectLst/>
                        <a:latin typeface="Calibri" panose="020F0502020204030204" pitchFamily="34" charset="0"/>
                      </a:endParaRPr>
                    </a:p>
                  </a:txBody>
                  <a:tcPr marL="45720" marR="45720" anchor="ctr"/>
                </a:tc>
                <a:tc>
                  <a:txBody>
                    <a:bodyPr/>
                    <a:lstStyle/>
                    <a:p>
                      <a:pPr algn="l" fontAlgn="b"/>
                      <a:r>
                        <a:rPr lang="en-GB" sz="1100" b="0" i="0" u="none" strike="noStrike" dirty="0" smtClean="0">
                          <a:solidFill>
                            <a:srgbClr val="000000"/>
                          </a:solidFill>
                          <a:effectLst/>
                          <a:latin typeface="Calibri" panose="020F0502020204030204" pitchFamily="34" charset="0"/>
                        </a:rPr>
                        <a:t>SL2100 </a:t>
                      </a:r>
                      <a:r>
                        <a:rPr lang="en-GB" sz="1100" b="0" i="0" u="none" strike="noStrike" dirty="0" err="1" smtClean="0">
                          <a:solidFill>
                            <a:srgbClr val="000000"/>
                          </a:solidFill>
                          <a:effectLst/>
                          <a:latin typeface="Calibri" panose="020F0502020204030204" pitchFamily="34" charset="0"/>
                        </a:rPr>
                        <a:t>InUC</a:t>
                      </a:r>
                      <a:r>
                        <a:rPr lang="en-GB" sz="1100" b="0" i="0" u="none" strike="noStrike" dirty="0" smtClean="0">
                          <a:solidFill>
                            <a:srgbClr val="000000"/>
                          </a:solidFill>
                          <a:effectLst/>
                          <a:latin typeface="Calibri" panose="020F0502020204030204" pitchFamily="34" charset="0"/>
                        </a:rPr>
                        <a:t> Browser Phone</a:t>
                      </a:r>
                      <a:endParaRPr lang="en-GB" sz="1100" b="0" i="0" u="none" strike="noStrike" dirty="0">
                        <a:solidFill>
                          <a:srgbClr val="000000"/>
                        </a:solidFill>
                        <a:effectLst/>
                        <a:latin typeface="Calibri" panose="020F0502020204030204" pitchFamily="34" charset="0"/>
                      </a:endParaRPr>
                    </a:p>
                  </a:txBody>
                  <a:tcPr marL="45720" marR="45720" anchor="ctr"/>
                </a:tc>
              </a:tr>
            </a:tbl>
          </a:graphicData>
        </a:graphic>
      </p:graphicFrame>
      <p:sp>
        <p:nvSpPr>
          <p:cNvPr id="5" name="TextBox 4"/>
          <p:cNvSpPr txBox="1"/>
          <p:nvPr/>
        </p:nvSpPr>
        <p:spPr>
          <a:xfrm>
            <a:off x="179513" y="4617331"/>
            <a:ext cx="3611880" cy="246221"/>
          </a:xfrm>
          <a:prstGeom prst="rect">
            <a:avLst/>
          </a:prstGeom>
          <a:noFill/>
        </p:spPr>
        <p:txBody>
          <a:bodyPr wrap="square" rtlCol="0">
            <a:spAutoFit/>
          </a:bodyPr>
          <a:lstStyle/>
          <a:p>
            <a:r>
              <a:rPr lang="en-GB" sz="1000" dirty="0" smtClean="0"/>
              <a:t>Note - Not all parts may be available within your region</a:t>
            </a:r>
            <a:endParaRPr lang="en-GB" sz="1000" dirty="0"/>
          </a:p>
        </p:txBody>
      </p:sp>
    </p:spTree>
    <p:extLst>
      <p:ext uri="{BB962C8B-B14F-4D97-AF65-F5344CB8AC3E}">
        <p14:creationId xmlns:p14="http://schemas.microsoft.com/office/powerpoint/2010/main" val="1097752439"/>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lumMod val="50000"/>
                    <a:lumOff val="50000"/>
                  </a:schemeClr>
                </a:solidFill>
                <a:latin typeface="Calibri" panose="020F0502020204030204" pitchFamily="34" charset="0"/>
              </a:rPr>
              <a:t>SL2100 Details – License List</a:t>
            </a:r>
            <a:endParaRPr lang="en-US" dirty="0">
              <a:solidFill>
                <a:schemeClr val="accent6">
                  <a:lumMod val="50000"/>
                  <a:lumOff val="50000"/>
                </a:schemeClr>
              </a:solidFill>
            </a:endParaRPr>
          </a:p>
        </p:txBody>
      </p:sp>
      <p:sp>
        <p:nvSpPr>
          <p:cNvPr id="7" name="Content Placeholder 2"/>
          <p:cNvSpPr txBox="1">
            <a:spLocks/>
          </p:cNvSpPr>
          <p:nvPr/>
        </p:nvSpPr>
        <p:spPr>
          <a:xfrm>
            <a:off x="113360" y="577170"/>
            <a:ext cx="8452222" cy="4192950"/>
          </a:xfrm>
          <a:prstGeom prst="rect">
            <a:avLst/>
          </a:prstGeom>
        </p:spPr>
        <p:txBody>
          <a:bodyPr>
            <a:normAutofit/>
          </a:bodyPr>
          <a:lstStyle>
            <a:lvl1pPr marL="180000" indent="-180000" algn="l" rtl="0" eaLnBrk="1" fontAlgn="base" hangingPunct="0">
              <a:spcBef>
                <a:spcPts val="500"/>
              </a:spcBef>
              <a:spcAft>
                <a:spcPct val="0"/>
              </a:spcAft>
              <a:buClr>
                <a:schemeClr val="accent6"/>
              </a:buClr>
              <a:buFont typeface="Arial" panose="020B0604020202020204" pitchFamily="34" charset="0"/>
              <a:buChar char="▌"/>
              <a:defRPr kumimoji="1" sz="2000" b="0">
                <a:solidFill>
                  <a:schemeClr val="tx1"/>
                </a:solidFill>
                <a:latin typeface="Verdana" panose="020B0604030504040204" pitchFamily="34" charset="0"/>
                <a:ea typeface="+mn-ea"/>
                <a:cs typeface="Verdana" panose="020B0604030504040204" pitchFamily="34" charset="0"/>
              </a:defRPr>
            </a:lvl1pPr>
            <a:lvl2pPr marL="360000" indent="-180000" algn="l" rtl="0" eaLnBrk="1" fontAlgn="base" hangingPunct="0">
              <a:spcBef>
                <a:spcPts val="500"/>
              </a:spcBef>
              <a:spcAft>
                <a:spcPct val="0"/>
              </a:spcAft>
              <a:buClr>
                <a:schemeClr val="accent6"/>
              </a:buClr>
              <a:buFont typeface="Wingdings" pitchFamily="2" charset="2"/>
              <a:buChar char="l"/>
              <a:defRPr kumimoji="1" sz="1600" b="0">
                <a:solidFill>
                  <a:schemeClr val="tx1"/>
                </a:solidFill>
                <a:latin typeface="Verdana" panose="020B0604030504040204" pitchFamily="34" charset="0"/>
                <a:ea typeface="+mn-ea"/>
                <a:cs typeface="Verdana" panose="020B0604030504040204" pitchFamily="34" charset="0"/>
              </a:defRPr>
            </a:lvl2pPr>
            <a:lvl3pPr marL="468000" indent="-108000" algn="l" rtl="0" eaLnBrk="1" fontAlgn="base" hangingPunct="0">
              <a:spcBef>
                <a:spcPts val="500"/>
              </a:spcBef>
              <a:spcAft>
                <a:spcPct val="0"/>
              </a:spcAft>
              <a:buClr>
                <a:schemeClr val="accent6"/>
              </a:buClr>
              <a:buFont typeface="Arial" panose="020B0604020202020204" pitchFamily="34" charset="0"/>
              <a:buChar char="•"/>
              <a:defRPr kumimoji="1" sz="1400" b="0">
                <a:solidFill>
                  <a:schemeClr val="tx1"/>
                </a:solidFill>
                <a:latin typeface="Verdana" panose="020B0604030504040204" pitchFamily="34" charset="0"/>
                <a:ea typeface="+mn-ea"/>
                <a:cs typeface="Verdana" panose="020B0604030504040204" pitchFamily="34" charset="0"/>
              </a:defRPr>
            </a:lvl3pPr>
            <a:lvl4pPr marL="576000" indent="-108000" algn="l" rtl="0" eaLnBrk="1" fontAlgn="base" hangingPunct="0">
              <a:spcBef>
                <a:spcPts val="500"/>
              </a:spcBef>
              <a:spcAft>
                <a:spcPct val="0"/>
              </a:spcAft>
              <a:buClr>
                <a:schemeClr val="accent6"/>
              </a:buClr>
              <a:buFont typeface="Tahoma" pitchFamily="34" charset="0"/>
              <a:buChar char="–"/>
              <a:defRPr kumimoji="1" sz="1200" b="0">
                <a:solidFill>
                  <a:schemeClr val="tx1"/>
                </a:solidFill>
                <a:latin typeface="Verdana" panose="020B0604030504040204" pitchFamily="34" charset="0"/>
                <a:ea typeface="+mn-ea"/>
                <a:cs typeface="Verdana" panose="020B0604030504040204" pitchFamily="34" charset="0"/>
              </a:defRPr>
            </a:lvl4pPr>
            <a:lvl5pPr marL="735013" indent="-157163" algn="l" rtl="0" eaLnBrk="0" fontAlgn="base" hangingPunct="0">
              <a:spcBef>
                <a:spcPct val="20000"/>
              </a:spcBef>
              <a:spcAft>
                <a:spcPct val="0"/>
              </a:spcAft>
              <a:buClr>
                <a:schemeClr val="accent6"/>
              </a:buClr>
              <a:buChar char="≫"/>
              <a:defRPr kumimoji="1" sz="1200" b="1">
                <a:solidFill>
                  <a:schemeClr val="tx1"/>
                </a:solidFill>
                <a:latin typeface="+mj-lt"/>
                <a:ea typeface="+mn-ea"/>
              </a:defRPr>
            </a:lvl5pPr>
            <a:lvl6pPr marL="2514600" indent="-228600" algn="l" rtl="0" fontAlgn="base">
              <a:spcBef>
                <a:spcPct val="20000"/>
              </a:spcBef>
              <a:spcAft>
                <a:spcPct val="0"/>
              </a:spcAft>
              <a:buChar char="≫"/>
              <a:defRPr kumimoji="1" sz="2000">
                <a:solidFill>
                  <a:schemeClr val="tx1"/>
                </a:solidFill>
                <a:latin typeface="Arial" charset="0"/>
                <a:ea typeface="+mn-ea"/>
              </a:defRPr>
            </a:lvl6pPr>
            <a:lvl7pPr marL="2971800" indent="-228600" algn="l" rtl="0" fontAlgn="base">
              <a:spcBef>
                <a:spcPct val="20000"/>
              </a:spcBef>
              <a:spcAft>
                <a:spcPct val="0"/>
              </a:spcAft>
              <a:buChar char="≫"/>
              <a:defRPr kumimoji="1" sz="2000">
                <a:solidFill>
                  <a:schemeClr val="tx1"/>
                </a:solidFill>
                <a:latin typeface="Arial" charset="0"/>
                <a:ea typeface="+mn-ea"/>
              </a:defRPr>
            </a:lvl7pPr>
            <a:lvl8pPr marL="3429000" indent="-228600" algn="l" rtl="0" fontAlgn="base">
              <a:spcBef>
                <a:spcPct val="20000"/>
              </a:spcBef>
              <a:spcAft>
                <a:spcPct val="0"/>
              </a:spcAft>
              <a:buChar char="≫"/>
              <a:defRPr kumimoji="1" sz="2000">
                <a:solidFill>
                  <a:schemeClr val="tx1"/>
                </a:solidFill>
                <a:latin typeface="Arial" charset="0"/>
                <a:ea typeface="+mn-ea"/>
              </a:defRPr>
            </a:lvl8pPr>
            <a:lvl9pPr marL="3886200" indent="-228600" algn="l" rtl="0" fontAlgn="base">
              <a:spcBef>
                <a:spcPct val="20000"/>
              </a:spcBef>
              <a:spcAft>
                <a:spcPct val="0"/>
              </a:spcAft>
              <a:buChar char="≫"/>
              <a:defRPr kumimoji="1" sz="2000">
                <a:solidFill>
                  <a:schemeClr val="tx1"/>
                </a:solidFill>
                <a:latin typeface="Arial" charset="0"/>
                <a:ea typeface="+mn-ea"/>
              </a:defRPr>
            </a:lvl9pPr>
          </a:lstStyle>
          <a:p>
            <a:pPr marL="0" indent="0">
              <a:buClr>
                <a:srgbClr val="002B62"/>
              </a:buClr>
              <a:buNone/>
            </a:pPr>
            <a:r>
              <a:rPr lang="en-GB" sz="1600" dirty="0" smtClean="0">
                <a:solidFill>
                  <a:srgbClr val="000000"/>
                </a:solidFill>
                <a:latin typeface="Calibri" panose="020F0502020204030204" pitchFamily="34" charset="0"/>
                <a:cs typeface="Adobe Devanagari" panose="02040503050201020203" pitchFamily="18" charset="0"/>
              </a:rPr>
              <a:t> </a:t>
            </a:r>
          </a:p>
        </p:txBody>
      </p:sp>
      <p:graphicFrame>
        <p:nvGraphicFramePr>
          <p:cNvPr id="12" name="Table 11"/>
          <p:cNvGraphicFramePr>
            <a:graphicFrameLocks noGrp="1"/>
          </p:cNvGraphicFramePr>
          <p:nvPr>
            <p:extLst>
              <p:ext uri="{D42A27DB-BD31-4B8C-83A1-F6EECF244321}">
                <p14:modId xmlns:p14="http://schemas.microsoft.com/office/powerpoint/2010/main" val="452397251"/>
              </p:ext>
            </p:extLst>
          </p:nvPr>
        </p:nvGraphicFramePr>
        <p:xfrm>
          <a:off x="179512" y="792480"/>
          <a:ext cx="8728267" cy="502920"/>
        </p:xfrm>
        <a:graphic>
          <a:graphicData uri="http://schemas.openxmlformats.org/drawingml/2006/table">
            <a:tbl>
              <a:tblPr firstRow="1" bandRow="1">
                <a:tableStyleId>{073A0DAA-6AF3-43AB-8588-CEC1D06C72B9}</a:tableStyleId>
              </a:tblPr>
              <a:tblGrid>
                <a:gridCol w="856808"/>
                <a:gridCol w="2263140"/>
                <a:gridCol w="5608319"/>
              </a:tblGrid>
              <a:tr h="224811">
                <a:tc>
                  <a:txBody>
                    <a:bodyPr/>
                    <a:lstStyle/>
                    <a:p>
                      <a:r>
                        <a:rPr lang="en-GB" sz="1000" dirty="0" smtClean="0"/>
                        <a:t>Part Code</a:t>
                      </a:r>
                      <a:endParaRPr lang="en-GB" sz="1000" dirty="0"/>
                    </a:p>
                  </a:txBody>
                  <a:tcPr anchor="ctr"/>
                </a:tc>
                <a:tc>
                  <a:txBody>
                    <a:bodyPr/>
                    <a:lstStyle/>
                    <a:p>
                      <a:r>
                        <a:rPr lang="en-GB" sz="1000" dirty="0" smtClean="0"/>
                        <a:t>Description</a:t>
                      </a:r>
                      <a:endParaRPr lang="en-GB" sz="1000" dirty="0"/>
                    </a:p>
                  </a:txBody>
                  <a:tcPr anchor="ctr"/>
                </a:tc>
                <a:tc>
                  <a:txBody>
                    <a:bodyPr/>
                    <a:lstStyle/>
                    <a:p>
                      <a:endParaRPr lang="en-GB" sz="1000" dirty="0"/>
                    </a:p>
                  </a:txBody>
                  <a:tcPr anchor="ctr"/>
                </a:tc>
              </a:tr>
              <a:tr h="216000">
                <a:tc>
                  <a:txBody>
                    <a:bodyPr/>
                    <a:lstStyle/>
                    <a:p>
                      <a:pPr algn="l" fontAlgn="b"/>
                      <a:r>
                        <a:rPr lang="en-GB" sz="1100" b="0" i="0" u="none" strike="noStrike" dirty="0" smtClean="0">
                          <a:solidFill>
                            <a:srgbClr val="000000"/>
                          </a:solidFill>
                          <a:effectLst/>
                          <a:latin typeface="Calibri" panose="020F0502020204030204" pitchFamily="34" charset="0"/>
                        </a:rPr>
                        <a:t>BE118324</a:t>
                      </a:r>
                      <a:endParaRPr lang="en-GB" sz="1100" b="0" i="0" u="none" strike="noStrike" dirty="0">
                        <a:solidFill>
                          <a:srgbClr val="000000"/>
                        </a:solidFill>
                        <a:effectLst/>
                        <a:latin typeface="Calibri" panose="020F0502020204030204" pitchFamily="34" charset="0"/>
                      </a:endParaRPr>
                    </a:p>
                  </a:txBody>
                  <a:tcPr marL="45720" marR="45720" anchor="ctr"/>
                </a:tc>
                <a:tc>
                  <a:txBody>
                    <a:bodyPr/>
                    <a:lstStyle/>
                    <a:p>
                      <a:pPr algn="l" fontAlgn="b"/>
                      <a:r>
                        <a:rPr lang="en-US" sz="1100" b="0" i="0" u="none" strike="noStrike" dirty="0" smtClean="0">
                          <a:solidFill>
                            <a:srgbClr val="000000"/>
                          </a:solidFill>
                          <a:effectLst/>
                          <a:latin typeface="Calibri" panose="020F0502020204030204" pitchFamily="34" charset="0"/>
                        </a:rPr>
                        <a:t>SL2100 INFIAS LIC</a:t>
                      </a:r>
                      <a:endParaRPr lang="en-US" sz="1100" b="0" i="0" u="none" strike="noStrike" dirty="0">
                        <a:solidFill>
                          <a:srgbClr val="000000"/>
                        </a:solidFill>
                        <a:effectLst/>
                        <a:latin typeface="Calibri" panose="020F0502020204030204" pitchFamily="34" charset="0"/>
                      </a:endParaRPr>
                    </a:p>
                  </a:txBody>
                  <a:tcPr marL="45720" marR="45720" anchor="ctr"/>
                </a:tc>
                <a:tc>
                  <a:txBody>
                    <a:bodyPr/>
                    <a:lstStyle/>
                    <a:p>
                      <a:pPr algn="l" fontAlgn="b"/>
                      <a:r>
                        <a:rPr lang="en-GB" sz="1100" b="0" i="0" u="none" strike="noStrike" dirty="0" smtClean="0">
                          <a:solidFill>
                            <a:srgbClr val="000000"/>
                          </a:solidFill>
                          <a:effectLst/>
                          <a:latin typeface="Calibri" panose="020F0502020204030204" pitchFamily="34" charset="0"/>
                        </a:rPr>
                        <a:t>SL2100 FIAS</a:t>
                      </a:r>
                      <a:r>
                        <a:rPr lang="en-GB" sz="1100" b="0" i="0" u="none" strike="noStrike" baseline="0" dirty="0" smtClean="0">
                          <a:solidFill>
                            <a:srgbClr val="000000"/>
                          </a:solidFill>
                          <a:effectLst/>
                          <a:latin typeface="Calibri" panose="020F0502020204030204" pitchFamily="34" charset="0"/>
                        </a:rPr>
                        <a:t> v2.21 connection to Front of House/PMS applications</a:t>
                      </a:r>
                      <a:endParaRPr lang="en-GB" sz="1100" b="0" i="0" u="none" strike="noStrike" dirty="0">
                        <a:solidFill>
                          <a:srgbClr val="000000"/>
                        </a:solidFill>
                        <a:effectLst/>
                        <a:latin typeface="Calibri" panose="020F0502020204030204" pitchFamily="34" charset="0"/>
                      </a:endParaRPr>
                    </a:p>
                  </a:txBody>
                  <a:tcPr marL="45720" marR="45720" anchor="ctr"/>
                </a:tc>
              </a:tr>
            </a:tbl>
          </a:graphicData>
        </a:graphic>
      </p:graphicFrame>
      <p:sp>
        <p:nvSpPr>
          <p:cNvPr id="5" name="TextBox 4"/>
          <p:cNvSpPr txBox="1"/>
          <p:nvPr/>
        </p:nvSpPr>
        <p:spPr>
          <a:xfrm>
            <a:off x="179513" y="4617331"/>
            <a:ext cx="3611880" cy="246221"/>
          </a:xfrm>
          <a:prstGeom prst="rect">
            <a:avLst/>
          </a:prstGeom>
          <a:noFill/>
        </p:spPr>
        <p:txBody>
          <a:bodyPr wrap="square" rtlCol="0">
            <a:spAutoFit/>
          </a:bodyPr>
          <a:lstStyle/>
          <a:p>
            <a:r>
              <a:rPr lang="en-GB" sz="1000" dirty="0" smtClean="0"/>
              <a:t>Note - Not all parts may be available within your region</a:t>
            </a:r>
            <a:endParaRPr lang="en-GB" sz="1000" dirty="0"/>
          </a:p>
        </p:txBody>
      </p:sp>
    </p:spTree>
    <p:extLst>
      <p:ext uri="{BB962C8B-B14F-4D97-AF65-F5344CB8AC3E}">
        <p14:creationId xmlns:p14="http://schemas.microsoft.com/office/powerpoint/2010/main" val="4265859106"/>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lumMod val="50000"/>
                    <a:lumOff val="50000"/>
                  </a:schemeClr>
                </a:solidFill>
                <a:latin typeface="Calibri" panose="020F0502020204030204" pitchFamily="34" charset="0"/>
              </a:rPr>
              <a:t>SL2100 Details – Terminals</a:t>
            </a:r>
            <a:endParaRPr lang="en-US" dirty="0">
              <a:solidFill>
                <a:schemeClr val="accent6">
                  <a:lumMod val="50000"/>
                  <a:lumOff val="50000"/>
                </a:schemeClr>
              </a:solidFill>
            </a:endParaRPr>
          </a:p>
        </p:txBody>
      </p:sp>
      <p:sp>
        <p:nvSpPr>
          <p:cNvPr id="7" name="Content Placeholder 2"/>
          <p:cNvSpPr txBox="1">
            <a:spLocks/>
          </p:cNvSpPr>
          <p:nvPr/>
        </p:nvSpPr>
        <p:spPr>
          <a:xfrm>
            <a:off x="113360" y="577170"/>
            <a:ext cx="8452222" cy="4192950"/>
          </a:xfrm>
          <a:prstGeom prst="rect">
            <a:avLst/>
          </a:prstGeom>
        </p:spPr>
        <p:txBody>
          <a:bodyPr>
            <a:normAutofit/>
          </a:bodyPr>
          <a:lstStyle>
            <a:lvl1pPr marL="180000" indent="-180000" algn="l" rtl="0" eaLnBrk="1" fontAlgn="base" hangingPunct="0">
              <a:spcBef>
                <a:spcPts val="500"/>
              </a:spcBef>
              <a:spcAft>
                <a:spcPct val="0"/>
              </a:spcAft>
              <a:buClr>
                <a:schemeClr val="accent6"/>
              </a:buClr>
              <a:buFont typeface="Arial" panose="020B0604020202020204" pitchFamily="34" charset="0"/>
              <a:buChar char="▌"/>
              <a:defRPr kumimoji="1" sz="2000" b="0">
                <a:solidFill>
                  <a:schemeClr val="tx1"/>
                </a:solidFill>
                <a:latin typeface="Verdana" panose="020B0604030504040204" pitchFamily="34" charset="0"/>
                <a:ea typeface="+mn-ea"/>
                <a:cs typeface="Verdana" panose="020B0604030504040204" pitchFamily="34" charset="0"/>
              </a:defRPr>
            </a:lvl1pPr>
            <a:lvl2pPr marL="360000" indent="-180000" algn="l" rtl="0" eaLnBrk="1" fontAlgn="base" hangingPunct="0">
              <a:spcBef>
                <a:spcPts val="500"/>
              </a:spcBef>
              <a:spcAft>
                <a:spcPct val="0"/>
              </a:spcAft>
              <a:buClr>
                <a:schemeClr val="accent6"/>
              </a:buClr>
              <a:buFont typeface="Wingdings" pitchFamily="2" charset="2"/>
              <a:buChar char="l"/>
              <a:defRPr kumimoji="1" sz="1600" b="0">
                <a:solidFill>
                  <a:schemeClr val="tx1"/>
                </a:solidFill>
                <a:latin typeface="Verdana" panose="020B0604030504040204" pitchFamily="34" charset="0"/>
                <a:ea typeface="+mn-ea"/>
                <a:cs typeface="Verdana" panose="020B0604030504040204" pitchFamily="34" charset="0"/>
              </a:defRPr>
            </a:lvl2pPr>
            <a:lvl3pPr marL="468000" indent="-108000" algn="l" rtl="0" eaLnBrk="1" fontAlgn="base" hangingPunct="0">
              <a:spcBef>
                <a:spcPts val="500"/>
              </a:spcBef>
              <a:spcAft>
                <a:spcPct val="0"/>
              </a:spcAft>
              <a:buClr>
                <a:schemeClr val="accent6"/>
              </a:buClr>
              <a:buFont typeface="Arial" panose="020B0604020202020204" pitchFamily="34" charset="0"/>
              <a:buChar char="•"/>
              <a:defRPr kumimoji="1" sz="1400" b="0">
                <a:solidFill>
                  <a:schemeClr val="tx1"/>
                </a:solidFill>
                <a:latin typeface="Verdana" panose="020B0604030504040204" pitchFamily="34" charset="0"/>
                <a:ea typeface="+mn-ea"/>
                <a:cs typeface="Verdana" panose="020B0604030504040204" pitchFamily="34" charset="0"/>
              </a:defRPr>
            </a:lvl3pPr>
            <a:lvl4pPr marL="576000" indent="-108000" algn="l" rtl="0" eaLnBrk="1" fontAlgn="base" hangingPunct="0">
              <a:spcBef>
                <a:spcPts val="500"/>
              </a:spcBef>
              <a:spcAft>
                <a:spcPct val="0"/>
              </a:spcAft>
              <a:buClr>
                <a:schemeClr val="accent6"/>
              </a:buClr>
              <a:buFont typeface="Tahoma" pitchFamily="34" charset="0"/>
              <a:buChar char="–"/>
              <a:defRPr kumimoji="1" sz="1200" b="0">
                <a:solidFill>
                  <a:schemeClr val="tx1"/>
                </a:solidFill>
                <a:latin typeface="Verdana" panose="020B0604030504040204" pitchFamily="34" charset="0"/>
                <a:ea typeface="+mn-ea"/>
                <a:cs typeface="Verdana" panose="020B0604030504040204" pitchFamily="34" charset="0"/>
              </a:defRPr>
            </a:lvl4pPr>
            <a:lvl5pPr marL="735013" indent="-157163" algn="l" rtl="0" eaLnBrk="0" fontAlgn="base" hangingPunct="0">
              <a:spcBef>
                <a:spcPct val="20000"/>
              </a:spcBef>
              <a:spcAft>
                <a:spcPct val="0"/>
              </a:spcAft>
              <a:buClr>
                <a:schemeClr val="accent6"/>
              </a:buClr>
              <a:buChar char="≫"/>
              <a:defRPr kumimoji="1" sz="1200" b="1">
                <a:solidFill>
                  <a:schemeClr val="tx1"/>
                </a:solidFill>
                <a:latin typeface="+mj-lt"/>
                <a:ea typeface="+mn-ea"/>
              </a:defRPr>
            </a:lvl5pPr>
            <a:lvl6pPr marL="2514600" indent="-228600" algn="l" rtl="0" fontAlgn="base">
              <a:spcBef>
                <a:spcPct val="20000"/>
              </a:spcBef>
              <a:spcAft>
                <a:spcPct val="0"/>
              </a:spcAft>
              <a:buChar char="≫"/>
              <a:defRPr kumimoji="1" sz="2000">
                <a:solidFill>
                  <a:schemeClr val="tx1"/>
                </a:solidFill>
                <a:latin typeface="Arial" charset="0"/>
                <a:ea typeface="+mn-ea"/>
              </a:defRPr>
            </a:lvl6pPr>
            <a:lvl7pPr marL="2971800" indent="-228600" algn="l" rtl="0" fontAlgn="base">
              <a:spcBef>
                <a:spcPct val="20000"/>
              </a:spcBef>
              <a:spcAft>
                <a:spcPct val="0"/>
              </a:spcAft>
              <a:buChar char="≫"/>
              <a:defRPr kumimoji="1" sz="2000">
                <a:solidFill>
                  <a:schemeClr val="tx1"/>
                </a:solidFill>
                <a:latin typeface="Arial" charset="0"/>
                <a:ea typeface="+mn-ea"/>
              </a:defRPr>
            </a:lvl7pPr>
            <a:lvl8pPr marL="3429000" indent="-228600" algn="l" rtl="0" fontAlgn="base">
              <a:spcBef>
                <a:spcPct val="20000"/>
              </a:spcBef>
              <a:spcAft>
                <a:spcPct val="0"/>
              </a:spcAft>
              <a:buChar char="≫"/>
              <a:defRPr kumimoji="1" sz="2000">
                <a:solidFill>
                  <a:schemeClr val="tx1"/>
                </a:solidFill>
                <a:latin typeface="Arial" charset="0"/>
                <a:ea typeface="+mn-ea"/>
              </a:defRPr>
            </a:lvl8pPr>
            <a:lvl9pPr marL="3886200" indent="-228600" algn="l" rtl="0" fontAlgn="base">
              <a:spcBef>
                <a:spcPct val="20000"/>
              </a:spcBef>
              <a:spcAft>
                <a:spcPct val="0"/>
              </a:spcAft>
              <a:buChar char="≫"/>
              <a:defRPr kumimoji="1" sz="2000">
                <a:solidFill>
                  <a:schemeClr val="tx1"/>
                </a:solidFill>
                <a:latin typeface="Arial" charset="0"/>
                <a:ea typeface="+mn-ea"/>
              </a:defRPr>
            </a:lvl9pPr>
          </a:lstStyle>
          <a:p>
            <a:pPr marL="0" indent="0">
              <a:buClr>
                <a:srgbClr val="002B62"/>
              </a:buClr>
              <a:buNone/>
            </a:pPr>
            <a:r>
              <a:rPr lang="en-GB" sz="1600" dirty="0" smtClean="0">
                <a:solidFill>
                  <a:srgbClr val="000000"/>
                </a:solidFill>
                <a:latin typeface="Calibri" panose="020F0502020204030204" pitchFamily="34" charset="0"/>
                <a:cs typeface="Adobe Devanagari" panose="02040503050201020203" pitchFamily="18" charset="0"/>
              </a:rPr>
              <a:t> </a:t>
            </a:r>
          </a:p>
        </p:txBody>
      </p:sp>
      <p:graphicFrame>
        <p:nvGraphicFramePr>
          <p:cNvPr id="12" name="Table 11"/>
          <p:cNvGraphicFramePr>
            <a:graphicFrameLocks noGrp="1"/>
          </p:cNvGraphicFramePr>
          <p:nvPr>
            <p:extLst>
              <p:ext uri="{D42A27DB-BD31-4B8C-83A1-F6EECF244321}">
                <p14:modId xmlns:p14="http://schemas.microsoft.com/office/powerpoint/2010/main" val="3820269756"/>
              </p:ext>
            </p:extLst>
          </p:nvPr>
        </p:nvGraphicFramePr>
        <p:xfrm>
          <a:off x="179512" y="792480"/>
          <a:ext cx="8728267" cy="3352800"/>
        </p:xfrm>
        <a:graphic>
          <a:graphicData uri="http://schemas.openxmlformats.org/drawingml/2006/table">
            <a:tbl>
              <a:tblPr firstRow="1" bandRow="1">
                <a:tableStyleId>{073A0DAA-6AF3-43AB-8588-CEC1D06C72B9}</a:tableStyleId>
              </a:tblPr>
              <a:tblGrid>
                <a:gridCol w="856808"/>
                <a:gridCol w="2148840"/>
                <a:gridCol w="5722619"/>
              </a:tblGrid>
              <a:tr h="224811">
                <a:tc>
                  <a:txBody>
                    <a:bodyPr/>
                    <a:lstStyle/>
                    <a:p>
                      <a:r>
                        <a:rPr lang="en-GB" sz="1000" dirty="0" smtClean="0"/>
                        <a:t>Part Code</a:t>
                      </a:r>
                      <a:endParaRPr lang="en-GB" sz="1000" dirty="0"/>
                    </a:p>
                  </a:txBody>
                  <a:tcPr/>
                </a:tc>
                <a:tc>
                  <a:txBody>
                    <a:bodyPr/>
                    <a:lstStyle/>
                    <a:p>
                      <a:r>
                        <a:rPr lang="en-GB" sz="1000" dirty="0" smtClean="0"/>
                        <a:t>Description</a:t>
                      </a:r>
                      <a:endParaRPr lang="en-GB" sz="1000" dirty="0"/>
                    </a:p>
                  </a:txBody>
                  <a:tcPr/>
                </a:tc>
                <a:tc>
                  <a:txBody>
                    <a:bodyPr/>
                    <a:lstStyle/>
                    <a:p>
                      <a:endParaRPr lang="en-GB" sz="1000" dirty="0"/>
                    </a:p>
                  </a:txBody>
                  <a:tcPr/>
                </a:tc>
              </a:tr>
              <a:tr h="216000">
                <a:tc>
                  <a:txBody>
                    <a:bodyPr/>
                    <a:lstStyle/>
                    <a:p>
                      <a:pPr algn="l" fontAlgn="b"/>
                      <a:r>
                        <a:rPr lang="en-GB" sz="1100" b="0" i="0" u="none" strike="noStrike" dirty="0">
                          <a:solidFill>
                            <a:srgbClr val="000000"/>
                          </a:solidFill>
                          <a:effectLst/>
                          <a:latin typeface="Calibri" panose="020F0502020204030204" pitchFamily="34" charset="0"/>
                        </a:rPr>
                        <a:t>BE116515</a:t>
                      </a:r>
                    </a:p>
                  </a:txBody>
                  <a:tcPr marL="45720" marR="45720" anchor="b"/>
                </a:tc>
                <a:tc>
                  <a:txBody>
                    <a:bodyPr/>
                    <a:lstStyle/>
                    <a:p>
                      <a:pPr algn="l" fontAlgn="b"/>
                      <a:r>
                        <a:rPr lang="en-GB" sz="1100" b="0" i="0" u="none" strike="noStrike">
                          <a:solidFill>
                            <a:srgbClr val="000000"/>
                          </a:solidFill>
                          <a:effectLst/>
                          <a:latin typeface="Calibri" panose="020F0502020204030204" pitchFamily="34" charset="0"/>
                        </a:rPr>
                        <a:t>IP7WW-12TXH-B1 TEL(BK)</a:t>
                      </a:r>
                    </a:p>
                  </a:txBody>
                  <a:tcPr marL="45720" marR="45720" anchor="b"/>
                </a:tc>
                <a:tc>
                  <a:txBody>
                    <a:bodyPr/>
                    <a:lstStyle/>
                    <a:p>
                      <a:pPr algn="l" fontAlgn="b"/>
                      <a:r>
                        <a:rPr lang="en-US" sz="1100" b="0" i="0" u="none" strike="noStrike">
                          <a:solidFill>
                            <a:srgbClr val="000000"/>
                          </a:solidFill>
                          <a:effectLst/>
                          <a:latin typeface="Calibri" panose="020F0502020204030204" pitchFamily="34" charset="0"/>
                        </a:rPr>
                        <a:t>SL2100 12 button TXH-B terminal (2wire digital) black</a:t>
                      </a:r>
                    </a:p>
                  </a:txBody>
                  <a:tcPr marL="45720" marR="45720" anchor="b"/>
                </a:tc>
              </a:tr>
              <a:tr h="216000">
                <a:tc>
                  <a:txBody>
                    <a:bodyPr/>
                    <a:lstStyle/>
                    <a:p>
                      <a:pPr algn="l" fontAlgn="b"/>
                      <a:r>
                        <a:rPr lang="en-GB" sz="1100" b="0" i="0" u="none" strike="noStrike">
                          <a:solidFill>
                            <a:srgbClr val="000000"/>
                          </a:solidFill>
                          <a:effectLst/>
                          <a:latin typeface="Calibri" panose="020F0502020204030204" pitchFamily="34" charset="0"/>
                        </a:rPr>
                        <a:t>BE116516</a:t>
                      </a:r>
                    </a:p>
                  </a:txBody>
                  <a:tcPr marL="45720" marR="45720" anchor="b"/>
                </a:tc>
                <a:tc>
                  <a:txBody>
                    <a:bodyPr/>
                    <a:lstStyle/>
                    <a:p>
                      <a:pPr algn="l" fontAlgn="b"/>
                      <a:r>
                        <a:rPr lang="en-GB" sz="1100" b="0" i="0" u="none" strike="noStrike" dirty="0">
                          <a:solidFill>
                            <a:srgbClr val="000000"/>
                          </a:solidFill>
                          <a:effectLst/>
                          <a:latin typeface="Calibri" panose="020F0502020204030204" pitchFamily="34" charset="0"/>
                        </a:rPr>
                        <a:t>IP7WW-24TXH-B1 TEL(BK)</a:t>
                      </a:r>
                    </a:p>
                  </a:txBody>
                  <a:tcPr marL="45720" marR="45720" anchor="b"/>
                </a:tc>
                <a:tc>
                  <a:txBody>
                    <a:bodyPr/>
                    <a:lstStyle/>
                    <a:p>
                      <a:pPr algn="l" fontAlgn="b"/>
                      <a:r>
                        <a:rPr lang="en-US" sz="1100" b="0" i="0" u="none" strike="noStrike">
                          <a:solidFill>
                            <a:srgbClr val="000000"/>
                          </a:solidFill>
                          <a:effectLst/>
                          <a:latin typeface="Calibri" panose="020F0502020204030204" pitchFamily="34" charset="0"/>
                        </a:rPr>
                        <a:t>SL2100 24 button TXH-B terminal (2wire digital) black</a:t>
                      </a:r>
                    </a:p>
                  </a:txBody>
                  <a:tcPr marL="45720" marR="45720" anchor="b"/>
                </a:tc>
              </a:tr>
              <a:tr h="216000">
                <a:tc>
                  <a:txBody>
                    <a:bodyPr/>
                    <a:lstStyle/>
                    <a:p>
                      <a:pPr algn="l" fontAlgn="b"/>
                      <a:r>
                        <a:rPr lang="en-GB" sz="1100" b="0" i="0" u="none" strike="noStrike">
                          <a:solidFill>
                            <a:srgbClr val="000000"/>
                          </a:solidFill>
                          <a:effectLst/>
                          <a:latin typeface="Calibri" panose="020F0502020204030204" pitchFamily="34" charset="0"/>
                        </a:rPr>
                        <a:t>BE116513</a:t>
                      </a:r>
                    </a:p>
                  </a:txBody>
                  <a:tcPr marL="45720" marR="45720" anchor="b"/>
                </a:tc>
                <a:tc>
                  <a:txBody>
                    <a:bodyPr/>
                    <a:lstStyle/>
                    <a:p>
                      <a:pPr algn="l" fontAlgn="b"/>
                      <a:r>
                        <a:rPr lang="en-GB" sz="1100" b="0" i="0" u="none" strike="noStrike" dirty="0">
                          <a:solidFill>
                            <a:srgbClr val="000000"/>
                          </a:solidFill>
                          <a:effectLst/>
                          <a:latin typeface="Calibri" panose="020F0502020204030204" pitchFamily="34" charset="0"/>
                        </a:rPr>
                        <a:t>IP7WW-12TXH-A1 TEL(BK)</a:t>
                      </a:r>
                    </a:p>
                  </a:txBody>
                  <a:tcPr marL="45720" marR="45720" anchor="b"/>
                </a:tc>
                <a:tc>
                  <a:txBody>
                    <a:bodyPr/>
                    <a:lstStyle/>
                    <a:p>
                      <a:pPr algn="l" fontAlgn="b"/>
                      <a:r>
                        <a:rPr lang="en-US" sz="1100" b="0" i="0" u="none" strike="noStrike" dirty="0">
                          <a:solidFill>
                            <a:srgbClr val="000000"/>
                          </a:solidFill>
                          <a:effectLst/>
                          <a:latin typeface="Calibri" panose="020F0502020204030204" pitchFamily="34" charset="0"/>
                        </a:rPr>
                        <a:t>SL2100 12 button TXH-A terminal (4wire hybrid) black</a:t>
                      </a:r>
                    </a:p>
                  </a:txBody>
                  <a:tcPr marL="45720" marR="45720" anchor="b"/>
                </a:tc>
              </a:tr>
              <a:tr h="216000">
                <a:tc>
                  <a:txBody>
                    <a:bodyPr/>
                    <a:lstStyle/>
                    <a:p>
                      <a:pPr algn="l" fontAlgn="b"/>
                      <a:r>
                        <a:rPr lang="en-GB" sz="1100" b="0" i="0" u="none" strike="noStrike">
                          <a:solidFill>
                            <a:srgbClr val="000000"/>
                          </a:solidFill>
                          <a:effectLst/>
                          <a:latin typeface="Calibri" panose="020F0502020204030204" pitchFamily="34" charset="0"/>
                        </a:rPr>
                        <a:t>BE116514</a:t>
                      </a:r>
                    </a:p>
                  </a:txBody>
                  <a:tcPr marL="45720" marR="45720" anchor="b"/>
                </a:tc>
                <a:tc>
                  <a:txBody>
                    <a:bodyPr/>
                    <a:lstStyle/>
                    <a:p>
                      <a:pPr algn="l" fontAlgn="b"/>
                      <a:r>
                        <a:rPr lang="en-GB" sz="1100" b="0" i="0" u="none" strike="noStrike" dirty="0">
                          <a:solidFill>
                            <a:srgbClr val="000000"/>
                          </a:solidFill>
                          <a:effectLst/>
                          <a:latin typeface="Calibri" panose="020F0502020204030204" pitchFamily="34" charset="0"/>
                        </a:rPr>
                        <a:t>IP7WW-24TXH-A1 TEL(BK)</a:t>
                      </a:r>
                    </a:p>
                  </a:txBody>
                  <a:tcPr marL="45720" marR="45720" anchor="b"/>
                </a:tc>
                <a:tc>
                  <a:txBody>
                    <a:bodyPr/>
                    <a:lstStyle/>
                    <a:p>
                      <a:pPr algn="l" fontAlgn="b"/>
                      <a:r>
                        <a:rPr lang="en-US" sz="1100" b="0" i="0" u="none" strike="noStrike">
                          <a:solidFill>
                            <a:srgbClr val="000000"/>
                          </a:solidFill>
                          <a:effectLst/>
                          <a:latin typeface="Calibri" panose="020F0502020204030204" pitchFamily="34" charset="0"/>
                        </a:rPr>
                        <a:t>SL2100 24 button TXH-A terminal (4wire hybrid) black</a:t>
                      </a:r>
                    </a:p>
                  </a:txBody>
                  <a:tcPr marL="45720" marR="45720" anchor="b"/>
                </a:tc>
              </a:tr>
              <a:tr h="216000">
                <a:tc>
                  <a:txBody>
                    <a:bodyPr/>
                    <a:lstStyle/>
                    <a:p>
                      <a:pPr algn="l" fontAlgn="b"/>
                      <a:r>
                        <a:rPr lang="en-GB" sz="1100" b="0" i="0" u="none" strike="noStrike">
                          <a:solidFill>
                            <a:srgbClr val="000000"/>
                          </a:solidFill>
                          <a:effectLst/>
                          <a:latin typeface="Calibri" panose="020F0502020204030204" pitchFamily="34" charset="0"/>
                        </a:rPr>
                        <a:t>BE116517</a:t>
                      </a:r>
                    </a:p>
                  </a:txBody>
                  <a:tcPr marL="45720" marR="45720" anchor="b"/>
                </a:tc>
                <a:tc>
                  <a:txBody>
                    <a:bodyPr/>
                    <a:lstStyle/>
                    <a:p>
                      <a:pPr algn="l" fontAlgn="b"/>
                      <a:r>
                        <a:rPr lang="en-GB" sz="1100" b="0" i="0" u="none" strike="noStrike">
                          <a:solidFill>
                            <a:srgbClr val="000000"/>
                          </a:solidFill>
                          <a:effectLst/>
                          <a:latin typeface="Calibri" panose="020F0502020204030204" pitchFamily="34" charset="0"/>
                        </a:rPr>
                        <a:t>IP7WW-8IPLD-C1 TEL(BK)</a:t>
                      </a:r>
                    </a:p>
                  </a:txBody>
                  <a:tcPr marL="45720" marR="45720" anchor="b"/>
                </a:tc>
                <a:tc>
                  <a:txBody>
                    <a:bodyPr/>
                    <a:lstStyle/>
                    <a:p>
                      <a:pPr algn="l" fontAlgn="b"/>
                      <a:r>
                        <a:rPr lang="en-US" sz="1100" b="0" i="0" u="none" strike="noStrike" dirty="0">
                          <a:solidFill>
                            <a:srgbClr val="000000"/>
                          </a:solidFill>
                          <a:effectLst/>
                          <a:latin typeface="Calibri" panose="020F0502020204030204" pitchFamily="34" charset="0"/>
                        </a:rPr>
                        <a:t>SL2100 32 button </a:t>
                      </a:r>
                      <a:r>
                        <a:rPr lang="en-US" sz="1100" b="0" i="0" u="none" strike="noStrike" dirty="0" err="1">
                          <a:solidFill>
                            <a:srgbClr val="000000"/>
                          </a:solidFill>
                          <a:effectLst/>
                          <a:latin typeface="Calibri" panose="020F0502020204030204" pitchFamily="34" charset="0"/>
                        </a:rPr>
                        <a:t>Desiless</a:t>
                      </a:r>
                      <a:r>
                        <a:rPr lang="en-US" sz="1100" b="0" i="0" u="none" strike="noStrike" dirty="0">
                          <a:solidFill>
                            <a:srgbClr val="000000"/>
                          </a:solidFill>
                          <a:effectLst/>
                          <a:latin typeface="Calibri" panose="020F0502020204030204" pitchFamily="34" charset="0"/>
                        </a:rPr>
                        <a:t> IP terminal black</a:t>
                      </a:r>
                    </a:p>
                  </a:txBody>
                  <a:tcPr marL="45720" marR="45720" anchor="b"/>
                </a:tc>
              </a:tr>
              <a:tr h="216000">
                <a:tc>
                  <a:txBody>
                    <a:bodyPr/>
                    <a:lstStyle/>
                    <a:p>
                      <a:pPr algn="l" fontAlgn="b"/>
                      <a:r>
                        <a:rPr lang="en-GB" sz="1100" b="0" i="0" u="none" strike="noStrike">
                          <a:solidFill>
                            <a:srgbClr val="000000"/>
                          </a:solidFill>
                          <a:effectLst/>
                          <a:latin typeface="Calibri" panose="020F0502020204030204" pitchFamily="34" charset="0"/>
                        </a:rPr>
                        <a:t>BE115113</a:t>
                      </a:r>
                    </a:p>
                  </a:txBody>
                  <a:tcPr marL="45720" marR="45720" anchor="b"/>
                </a:tc>
                <a:tc>
                  <a:txBody>
                    <a:bodyPr/>
                    <a:lstStyle/>
                    <a:p>
                      <a:pPr algn="l" fontAlgn="b"/>
                      <a:r>
                        <a:rPr lang="en-GB" sz="1100" b="0" i="0" u="none" strike="noStrike" dirty="0">
                          <a:solidFill>
                            <a:srgbClr val="000000"/>
                          </a:solidFill>
                          <a:effectLst/>
                          <a:latin typeface="Calibri" panose="020F0502020204030204" pitchFamily="34" charset="0"/>
                        </a:rPr>
                        <a:t>ITY-6D-1P(BK)TEL</a:t>
                      </a:r>
                    </a:p>
                  </a:txBody>
                  <a:tcPr marL="45720" marR="45720" anchor="b"/>
                </a:tc>
                <a:tc>
                  <a:txBody>
                    <a:bodyPr/>
                    <a:lstStyle/>
                    <a:p>
                      <a:pPr algn="l" fontAlgn="b"/>
                      <a:r>
                        <a:rPr lang="en-US" sz="1100" b="0" i="0" u="none" strike="noStrike" dirty="0">
                          <a:solidFill>
                            <a:srgbClr val="000000"/>
                          </a:solidFill>
                          <a:effectLst/>
                          <a:latin typeface="Calibri" panose="020F0502020204030204" pitchFamily="34" charset="0"/>
                        </a:rPr>
                        <a:t>DT820 6 button IP terminal black</a:t>
                      </a:r>
                    </a:p>
                  </a:txBody>
                  <a:tcPr marL="45720" marR="45720" anchor="b"/>
                </a:tc>
              </a:tr>
              <a:tr h="216000">
                <a:tc>
                  <a:txBody>
                    <a:bodyPr/>
                    <a:lstStyle/>
                    <a:p>
                      <a:pPr algn="l" fontAlgn="b"/>
                      <a:r>
                        <a:rPr lang="en-GB" sz="1100" b="0" i="0" u="none" strike="noStrike">
                          <a:solidFill>
                            <a:srgbClr val="000000"/>
                          </a:solidFill>
                          <a:effectLst/>
                          <a:latin typeface="Calibri" panose="020F0502020204030204" pitchFamily="34" charset="0"/>
                        </a:rPr>
                        <a:t>BE115114</a:t>
                      </a:r>
                    </a:p>
                  </a:txBody>
                  <a:tcPr marL="45720" marR="45720" anchor="b"/>
                </a:tc>
                <a:tc>
                  <a:txBody>
                    <a:bodyPr/>
                    <a:lstStyle/>
                    <a:p>
                      <a:pPr algn="l" fontAlgn="b"/>
                      <a:r>
                        <a:rPr lang="en-GB" sz="1100" b="0" i="0" u="none" strike="noStrike">
                          <a:solidFill>
                            <a:srgbClr val="000000"/>
                          </a:solidFill>
                          <a:effectLst/>
                          <a:latin typeface="Calibri" panose="020F0502020204030204" pitchFamily="34" charset="0"/>
                        </a:rPr>
                        <a:t>ITY-8LDX-1P(BK)TEL</a:t>
                      </a:r>
                    </a:p>
                  </a:txBody>
                  <a:tcPr marL="45720" marR="45720" anchor="b"/>
                </a:tc>
                <a:tc>
                  <a:txBody>
                    <a:bodyPr/>
                    <a:lstStyle/>
                    <a:p>
                      <a:pPr algn="l" fontAlgn="b"/>
                      <a:r>
                        <a:rPr lang="en-US" sz="1100" b="0" i="0" u="none" strike="noStrike" dirty="0">
                          <a:solidFill>
                            <a:srgbClr val="000000"/>
                          </a:solidFill>
                          <a:effectLst/>
                          <a:latin typeface="Calibri" panose="020F0502020204030204" pitchFamily="34" charset="0"/>
                        </a:rPr>
                        <a:t>DT820 8 button </a:t>
                      </a:r>
                      <a:r>
                        <a:rPr lang="en-US" sz="1100" b="0" i="0" u="none" strike="noStrike" dirty="0" err="1">
                          <a:solidFill>
                            <a:srgbClr val="000000"/>
                          </a:solidFill>
                          <a:effectLst/>
                          <a:latin typeface="Calibri" panose="020F0502020204030204" pitchFamily="34" charset="0"/>
                        </a:rPr>
                        <a:t>Desiless</a:t>
                      </a:r>
                      <a:r>
                        <a:rPr lang="en-US" sz="1100" b="0" i="0" u="none" strike="noStrike" dirty="0">
                          <a:solidFill>
                            <a:srgbClr val="000000"/>
                          </a:solidFill>
                          <a:effectLst/>
                          <a:latin typeface="Calibri" panose="020F0502020204030204" pitchFamily="34" charset="0"/>
                        </a:rPr>
                        <a:t> IP terminal black</a:t>
                      </a:r>
                    </a:p>
                  </a:txBody>
                  <a:tcPr marL="45720" marR="45720" anchor="b"/>
                </a:tc>
              </a:tr>
              <a:tr h="216000">
                <a:tc>
                  <a:txBody>
                    <a:bodyPr/>
                    <a:lstStyle/>
                    <a:p>
                      <a:pPr algn="l" fontAlgn="b"/>
                      <a:r>
                        <a:rPr lang="en-GB" sz="1100" b="0" i="0" u="none" strike="noStrike">
                          <a:solidFill>
                            <a:srgbClr val="000000"/>
                          </a:solidFill>
                          <a:effectLst/>
                          <a:latin typeface="Calibri" panose="020F0502020204030204" pitchFamily="34" charset="0"/>
                        </a:rPr>
                        <a:t>BE113862</a:t>
                      </a:r>
                    </a:p>
                  </a:txBody>
                  <a:tcPr marL="45720" marR="45720" anchor="b"/>
                </a:tc>
                <a:tc>
                  <a:txBody>
                    <a:bodyPr/>
                    <a:lstStyle/>
                    <a:p>
                      <a:pPr algn="l" fontAlgn="b"/>
                      <a:r>
                        <a:rPr lang="en-GB" sz="1100" b="0" i="0" u="none" strike="noStrike">
                          <a:solidFill>
                            <a:srgbClr val="000000"/>
                          </a:solidFill>
                          <a:effectLst/>
                          <a:latin typeface="Calibri" panose="020F0502020204030204" pitchFamily="34" charset="0"/>
                        </a:rPr>
                        <a:t>DTZ-12D-3P(BK)TEL</a:t>
                      </a:r>
                    </a:p>
                  </a:txBody>
                  <a:tcPr marL="45720" marR="45720" anchor="b"/>
                </a:tc>
                <a:tc>
                  <a:txBody>
                    <a:bodyPr/>
                    <a:lstStyle/>
                    <a:p>
                      <a:pPr algn="l" fontAlgn="b"/>
                      <a:r>
                        <a:rPr lang="en-US" sz="1100" b="0" i="0" u="none" strike="noStrike" dirty="0">
                          <a:solidFill>
                            <a:srgbClr val="000000"/>
                          </a:solidFill>
                          <a:effectLst/>
                          <a:latin typeface="Calibri" panose="020F0502020204030204" pitchFamily="34" charset="0"/>
                        </a:rPr>
                        <a:t>DT430 12 button terminal (2wire digital) black</a:t>
                      </a:r>
                    </a:p>
                  </a:txBody>
                  <a:tcPr marL="45720" marR="45720" anchor="b"/>
                </a:tc>
              </a:tr>
              <a:tr h="216000">
                <a:tc>
                  <a:txBody>
                    <a:bodyPr/>
                    <a:lstStyle/>
                    <a:p>
                      <a:pPr algn="l" fontAlgn="b"/>
                      <a:r>
                        <a:rPr lang="en-GB" sz="1100" b="0" i="0" u="none" strike="noStrike">
                          <a:solidFill>
                            <a:srgbClr val="000000"/>
                          </a:solidFill>
                          <a:effectLst/>
                          <a:latin typeface="Calibri" panose="020F0502020204030204" pitchFamily="34" charset="0"/>
                        </a:rPr>
                        <a:t>BE113864</a:t>
                      </a:r>
                    </a:p>
                  </a:txBody>
                  <a:tcPr marL="45720" marR="45720" anchor="b"/>
                </a:tc>
                <a:tc>
                  <a:txBody>
                    <a:bodyPr/>
                    <a:lstStyle/>
                    <a:p>
                      <a:pPr algn="l" fontAlgn="b"/>
                      <a:r>
                        <a:rPr lang="en-GB" sz="1100" b="0" i="0" u="none" strike="noStrike">
                          <a:solidFill>
                            <a:srgbClr val="000000"/>
                          </a:solidFill>
                          <a:effectLst/>
                          <a:latin typeface="Calibri" panose="020F0502020204030204" pitchFamily="34" charset="0"/>
                        </a:rPr>
                        <a:t>DTZ-24D-3P(BK)TEL</a:t>
                      </a:r>
                    </a:p>
                  </a:txBody>
                  <a:tcPr marL="45720" marR="45720" anchor="b"/>
                </a:tc>
                <a:tc>
                  <a:txBody>
                    <a:bodyPr/>
                    <a:lstStyle/>
                    <a:p>
                      <a:pPr algn="l" fontAlgn="b"/>
                      <a:r>
                        <a:rPr lang="en-US" sz="1100" b="0" i="0" u="none" strike="noStrike" dirty="0">
                          <a:solidFill>
                            <a:srgbClr val="000000"/>
                          </a:solidFill>
                          <a:effectLst/>
                          <a:latin typeface="Calibri" panose="020F0502020204030204" pitchFamily="34" charset="0"/>
                        </a:rPr>
                        <a:t>DT430 24 button terminal (2wire digital) black</a:t>
                      </a:r>
                    </a:p>
                  </a:txBody>
                  <a:tcPr marL="45720" marR="45720" anchor="b"/>
                </a:tc>
              </a:tr>
              <a:tr h="216000">
                <a:tc>
                  <a:txBody>
                    <a:bodyPr/>
                    <a:lstStyle/>
                    <a:p>
                      <a:pPr algn="l" fontAlgn="b"/>
                      <a:r>
                        <a:rPr lang="en-GB" sz="1100" b="0" i="0" u="none" strike="noStrike">
                          <a:solidFill>
                            <a:srgbClr val="000000"/>
                          </a:solidFill>
                          <a:effectLst/>
                          <a:latin typeface="Calibri" panose="020F0502020204030204" pitchFamily="34" charset="0"/>
                        </a:rPr>
                        <a:t>BE116518</a:t>
                      </a:r>
                    </a:p>
                  </a:txBody>
                  <a:tcPr marL="45720" marR="45720" anchor="b"/>
                </a:tc>
                <a:tc>
                  <a:txBody>
                    <a:bodyPr/>
                    <a:lstStyle/>
                    <a:p>
                      <a:pPr algn="l" fontAlgn="b"/>
                      <a:r>
                        <a:rPr lang="en-GB" sz="1100" b="0" i="0" u="none" strike="noStrike">
                          <a:solidFill>
                            <a:srgbClr val="000000"/>
                          </a:solidFill>
                          <a:effectLst/>
                          <a:latin typeface="Calibri" panose="020F0502020204030204" pitchFamily="34" charset="0"/>
                        </a:rPr>
                        <a:t>IP7WW-60D DSS-A1 CONSOLE (BK)</a:t>
                      </a:r>
                    </a:p>
                  </a:txBody>
                  <a:tcPr marL="45720" marR="45720" anchor="b"/>
                </a:tc>
                <a:tc>
                  <a:txBody>
                    <a:bodyPr/>
                    <a:lstStyle/>
                    <a:p>
                      <a:pPr algn="l" fontAlgn="b"/>
                      <a:r>
                        <a:rPr lang="en-US" sz="1100" b="0" i="0" u="none" strike="noStrike" dirty="0">
                          <a:solidFill>
                            <a:srgbClr val="000000"/>
                          </a:solidFill>
                          <a:effectLst/>
                          <a:latin typeface="Calibri" panose="020F0502020204030204" pitchFamily="34" charset="0"/>
                        </a:rPr>
                        <a:t>SL2100 60 button </a:t>
                      </a:r>
                      <a:r>
                        <a:rPr lang="en-US" sz="1100" b="0" i="0" u="none" strike="noStrike" dirty="0" smtClean="0">
                          <a:solidFill>
                            <a:srgbClr val="000000"/>
                          </a:solidFill>
                          <a:effectLst/>
                          <a:latin typeface="Calibri" panose="020F0502020204030204" pitchFamily="34" charset="0"/>
                        </a:rPr>
                        <a:t>TXH-A console </a:t>
                      </a:r>
                      <a:r>
                        <a:rPr lang="en-US" sz="1100" b="0" i="0" u="none" strike="noStrike" dirty="0">
                          <a:solidFill>
                            <a:srgbClr val="000000"/>
                          </a:solidFill>
                          <a:effectLst/>
                          <a:latin typeface="Calibri" panose="020F0502020204030204" pitchFamily="34" charset="0"/>
                        </a:rPr>
                        <a:t>(connects to hybrid interface) black</a:t>
                      </a:r>
                    </a:p>
                  </a:txBody>
                  <a:tcPr marL="45720" marR="45720" anchor="b"/>
                </a:tc>
              </a:tr>
              <a:tr h="216000">
                <a:tc>
                  <a:txBody>
                    <a:bodyPr/>
                    <a:lstStyle/>
                    <a:p>
                      <a:pPr algn="l" fontAlgn="b"/>
                      <a:r>
                        <a:rPr lang="en-GB" sz="1100" b="0" i="0" u="none" strike="noStrike" dirty="0">
                          <a:solidFill>
                            <a:srgbClr val="000000"/>
                          </a:solidFill>
                          <a:effectLst/>
                          <a:latin typeface="Calibri" panose="020F0502020204030204" pitchFamily="34" charset="0"/>
                        </a:rPr>
                        <a:t>BE116519</a:t>
                      </a:r>
                    </a:p>
                  </a:txBody>
                  <a:tcPr marL="45720" marR="45720" anchor="b"/>
                </a:tc>
                <a:tc>
                  <a:txBody>
                    <a:bodyPr/>
                    <a:lstStyle/>
                    <a:p>
                      <a:pPr algn="l" fontAlgn="b"/>
                      <a:r>
                        <a:rPr lang="en-GB" sz="1100" b="0" i="0" u="none" strike="noStrike">
                          <a:solidFill>
                            <a:srgbClr val="000000"/>
                          </a:solidFill>
                          <a:effectLst/>
                          <a:latin typeface="Calibri" panose="020F0502020204030204" pitchFamily="34" charset="0"/>
                        </a:rPr>
                        <a:t>IP7WW-60D DSS-B1 CONSOLE (BK)</a:t>
                      </a:r>
                    </a:p>
                  </a:txBody>
                  <a:tcPr marL="45720" marR="45720" anchor="b"/>
                </a:tc>
                <a:tc>
                  <a:txBody>
                    <a:bodyPr/>
                    <a:lstStyle/>
                    <a:p>
                      <a:pPr algn="l" fontAlgn="b"/>
                      <a:r>
                        <a:rPr lang="en-US" sz="1100" b="0" i="0" u="none" strike="noStrike" dirty="0">
                          <a:solidFill>
                            <a:srgbClr val="000000"/>
                          </a:solidFill>
                          <a:effectLst/>
                          <a:latin typeface="Calibri" panose="020F0502020204030204" pitchFamily="34" charset="0"/>
                        </a:rPr>
                        <a:t>SL2100 60 button </a:t>
                      </a:r>
                      <a:r>
                        <a:rPr lang="en-US" sz="1100" b="0" i="0" u="none" strike="noStrike" dirty="0" smtClean="0">
                          <a:solidFill>
                            <a:srgbClr val="000000"/>
                          </a:solidFill>
                          <a:effectLst/>
                          <a:latin typeface="Calibri" panose="020F0502020204030204" pitchFamily="34" charset="0"/>
                        </a:rPr>
                        <a:t>TXH-B console </a:t>
                      </a:r>
                      <a:r>
                        <a:rPr lang="en-US" sz="1100" b="0" i="0" u="none" strike="noStrike" dirty="0">
                          <a:solidFill>
                            <a:srgbClr val="000000"/>
                          </a:solidFill>
                          <a:effectLst/>
                          <a:latin typeface="Calibri" panose="020F0502020204030204" pitchFamily="34" charset="0"/>
                        </a:rPr>
                        <a:t>(connects to digital interface) black</a:t>
                      </a:r>
                    </a:p>
                  </a:txBody>
                  <a:tcPr marL="45720" marR="45720" anchor="b"/>
                </a:tc>
              </a:tr>
              <a:tr h="216000">
                <a:tc>
                  <a:txBody>
                    <a:bodyPr/>
                    <a:lstStyle/>
                    <a:p>
                      <a:pPr algn="l" fontAlgn="b"/>
                      <a:r>
                        <a:rPr lang="en-GB" sz="1100" b="0" i="0" u="none" strike="noStrike" dirty="0">
                          <a:solidFill>
                            <a:srgbClr val="000000"/>
                          </a:solidFill>
                          <a:effectLst/>
                          <a:latin typeface="Calibri" panose="020F0502020204030204" pitchFamily="34" charset="0"/>
                        </a:rPr>
                        <a:t>BE109741</a:t>
                      </a:r>
                    </a:p>
                  </a:txBody>
                  <a:tcPr marL="45720" marR="45720" anchor="ctr"/>
                </a:tc>
                <a:tc>
                  <a:txBody>
                    <a:bodyPr/>
                    <a:lstStyle/>
                    <a:p>
                      <a:pPr algn="l" fontAlgn="b"/>
                      <a:r>
                        <a:rPr lang="en-GB" sz="1100" b="0" i="0" u="none" strike="noStrike">
                          <a:solidFill>
                            <a:srgbClr val="000000"/>
                          </a:solidFill>
                          <a:effectLst/>
                          <a:latin typeface="Calibri" panose="020F0502020204030204" pitchFamily="34" charset="0"/>
                        </a:rPr>
                        <a:t>DX4NA Doorphone</a:t>
                      </a:r>
                    </a:p>
                  </a:txBody>
                  <a:tcPr marL="45720" marR="45720" anchor="ctr"/>
                </a:tc>
                <a:tc>
                  <a:txBody>
                    <a:bodyPr/>
                    <a:lstStyle/>
                    <a:p>
                      <a:pPr algn="l" fontAlgn="b"/>
                      <a:r>
                        <a:rPr lang="en-US" sz="1100" b="0" i="0" u="none" strike="noStrike" dirty="0" err="1">
                          <a:solidFill>
                            <a:srgbClr val="000000"/>
                          </a:solidFill>
                          <a:effectLst/>
                          <a:latin typeface="Calibri" panose="020F0502020204030204" pitchFamily="34" charset="0"/>
                        </a:rPr>
                        <a:t>Doorphone</a:t>
                      </a:r>
                      <a:r>
                        <a:rPr lang="en-US" sz="1100" b="0" i="0" u="none" strike="noStrike" dirty="0">
                          <a:solidFill>
                            <a:srgbClr val="000000"/>
                          </a:solidFill>
                          <a:effectLst/>
                          <a:latin typeface="Calibri" panose="020F0502020204030204" pitchFamily="34" charset="0"/>
                        </a:rPr>
                        <a:t> unit (connects to analogue extension interface)</a:t>
                      </a:r>
                    </a:p>
                  </a:txBody>
                  <a:tcPr marL="45720" marR="45720" anchor="ctr"/>
                </a:tc>
              </a:tr>
            </a:tbl>
          </a:graphicData>
        </a:graphic>
      </p:graphicFrame>
      <p:sp>
        <p:nvSpPr>
          <p:cNvPr id="5" name="TextBox 4"/>
          <p:cNvSpPr txBox="1"/>
          <p:nvPr/>
        </p:nvSpPr>
        <p:spPr>
          <a:xfrm>
            <a:off x="179513" y="4617331"/>
            <a:ext cx="3611880" cy="246221"/>
          </a:xfrm>
          <a:prstGeom prst="rect">
            <a:avLst/>
          </a:prstGeom>
          <a:noFill/>
        </p:spPr>
        <p:txBody>
          <a:bodyPr wrap="square" rtlCol="0">
            <a:spAutoFit/>
          </a:bodyPr>
          <a:lstStyle/>
          <a:p>
            <a:r>
              <a:rPr lang="en-GB" sz="1000" dirty="0" smtClean="0"/>
              <a:t>Note - Not all parts may be available within your region</a:t>
            </a:r>
            <a:endParaRPr lang="en-GB" sz="1000" dirty="0"/>
          </a:p>
        </p:txBody>
      </p:sp>
    </p:spTree>
    <p:extLst>
      <p:ext uri="{BB962C8B-B14F-4D97-AF65-F5344CB8AC3E}">
        <p14:creationId xmlns:p14="http://schemas.microsoft.com/office/powerpoint/2010/main" val="968629499"/>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lumMod val="50000"/>
                    <a:lumOff val="50000"/>
                  </a:schemeClr>
                </a:solidFill>
                <a:latin typeface="Calibri" panose="020F0502020204030204" pitchFamily="34" charset="0"/>
              </a:rPr>
              <a:t>SL2100 Details – Terminals</a:t>
            </a:r>
            <a:endParaRPr lang="en-US" dirty="0">
              <a:solidFill>
                <a:schemeClr val="accent6">
                  <a:lumMod val="50000"/>
                  <a:lumOff val="50000"/>
                </a:schemeClr>
              </a:solidFill>
            </a:endParaRPr>
          </a:p>
        </p:txBody>
      </p:sp>
      <p:sp>
        <p:nvSpPr>
          <p:cNvPr id="7" name="Content Placeholder 2"/>
          <p:cNvSpPr txBox="1">
            <a:spLocks/>
          </p:cNvSpPr>
          <p:nvPr/>
        </p:nvSpPr>
        <p:spPr>
          <a:xfrm>
            <a:off x="113360" y="577170"/>
            <a:ext cx="8452222" cy="4192950"/>
          </a:xfrm>
          <a:prstGeom prst="rect">
            <a:avLst/>
          </a:prstGeom>
        </p:spPr>
        <p:txBody>
          <a:bodyPr>
            <a:normAutofit/>
          </a:bodyPr>
          <a:lstStyle>
            <a:lvl1pPr marL="180000" indent="-180000" algn="l" rtl="0" eaLnBrk="1" fontAlgn="base" hangingPunct="0">
              <a:spcBef>
                <a:spcPts val="500"/>
              </a:spcBef>
              <a:spcAft>
                <a:spcPct val="0"/>
              </a:spcAft>
              <a:buClr>
                <a:schemeClr val="accent6"/>
              </a:buClr>
              <a:buFont typeface="Arial" panose="020B0604020202020204" pitchFamily="34" charset="0"/>
              <a:buChar char="▌"/>
              <a:defRPr kumimoji="1" sz="2000" b="0">
                <a:solidFill>
                  <a:schemeClr val="tx1"/>
                </a:solidFill>
                <a:latin typeface="Verdana" panose="020B0604030504040204" pitchFamily="34" charset="0"/>
                <a:ea typeface="+mn-ea"/>
                <a:cs typeface="Verdana" panose="020B0604030504040204" pitchFamily="34" charset="0"/>
              </a:defRPr>
            </a:lvl1pPr>
            <a:lvl2pPr marL="360000" indent="-180000" algn="l" rtl="0" eaLnBrk="1" fontAlgn="base" hangingPunct="0">
              <a:spcBef>
                <a:spcPts val="500"/>
              </a:spcBef>
              <a:spcAft>
                <a:spcPct val="0"/>
              </a:spcAft>
              <a:buClr>
                <a:schemeClr val="accent6"/>
              </a:buClr>
              <a:buFont typeface="Wingdings" pitchFamily="2" charset="2"/>
              <a:buChar char="l"/>
              <a:defRPr kumimoji="1" sz="1600" b="0">
                <a:solidFill>
                  <a:schemeClr val="tx1"/>
                </a:solidFill>
                <a:latin typeface="Verdana" panose="020B0604030504040204" pitchFamily="34" charset="0"/>
                <a:ea typeface="+mn-ea"/>
                <a:cs typeface="Verdana" panose="020B0604030504040204" pitchFamily="34" charset="0"/>
              </a:defRPr>
            </a:lvl2pPr>
            <a:lvl3pPr marL="468000" indent="-108000" algn="l" rtl="0" eaLnBrk="1" fontAlgn="base" hangingPunct="0">
              <a:spcBef>
                <a:spcPts val="500"/>
              </a:spcBef>
              <a:spcAft>
                <a:spcPct val="0"/>
              </a:spcAft>
              <a:buClr>
                <a:schemeClr val="accent6"/>
              </a:buClr>
              <a:buFont typeface="Arial" panose="020B0604020202020204" pitchFamily="34" charset="0"/>
              <a:buChar char="•"/>
              <a:defRPr kumimoji="1" sz="1400" b="0">
                <a:solidFill>
                  <a:schemeClr val="tx1"/>
                </a:solidFill>
                <a:latin typeface="Verdana" panose="020B0604030504040204" pitchFamily="34" charset="0"/>
                <a:ea typeface="+mn-ea"/>
                <a:cs typeface="Verdana" panose="020B0604030504040204" pitchFamily="34" charset="0"/>
              </a:defRPr>
            </a:lvl3pPr>
            <a:lvl4pPr marL="576000" indent="-108000" algn="l" rtl="0" eaLnBrk="1" fontAlgn="base" hangingPunct="0">
              <a:spcBef>
                <a:spcPts val="500"/>
              </a:spcBef>
              <a:spcAft>
                <a:spcPct val="0"/>
              </a:spcAft>
              <a:buClr>
                <a:schemeClr val="accent6"/>
              </a:buClr>
              <a:buFont typeface="Tahoma" pitchFamily="34" charset="0"/>
              <a:buChar char="–"/>
              <a:defRPr kumimoji="1" sz="1200" b="0">
                <a:solidFill>
                  <a:schemeClr val="tx1"/>
                </a:solidFill>
                <a:latin typeface="Verdana" panose="020B0604030504040204" pitchFamily="34" charset="0"/>
                <a:ea typeface="+mn-ea"/>
                <a:cs typeface="Verdana" panose="020B0604030504040204" pitchFamily="34" charset="0"/>
              </a:defRPr>
            </a:lvl4pPr>
            <a:lvl5pPr marL="735013" indent="-157163" algn="l" rtl="0" eaLnBrk="0" fontAlgn="base" hangingPunct="0">
              <a:spcBef>
                <a:spcPct val="20000"/>
              </a:spcBef>
              <a:spcAft>
                <a:spcPct val="0"/>
              </a:spcAft>
              <a:buClr>
                <a:schemeClr val="accent6"/>
              </a:buClr>
              <a:buChar char="≫"/>
              <a:defRPr kumimoji="1" sz="1200" b="1">
                <a:solidFill>
                  <a:schemeClr val="tx1"/>
                </a:solidFill>
                <a:latin typeface="+mj-lt"/>
                <a:ea typeface="+mn-ea"/>
              </a:defRPr>
            </a:lvl5pPr>
            <a:lvl6pPr marL="2514600" indent="-228600" algn="l" rtl="0" fontAlgn="base">
              <a:spcBef>
                <a:spcPct val="20000"/>
              </a:spcBef>
              <a:spcAft>
                <a:spcPct val="0"/>
              </a:spcAft>
              <a:buChar char="≫"/>
              <a:defRPr kumimoji="1" sz="2000">
                <a:solidFill>
                  <a:schemeClr val="tx1"/>
                </a:solidFill>
                <a:latin typeface="Arial" charset="0"/>
                <a:ea typeface="+mn-ea"/>
              </a:defRPr>
            </a:lvl6pPr>
            <a:lvl7pPr marL="2971800" indent="-228600" algn="l" rtl="0" fontAlgn="base">
              <a:spcBef>
                <a:spcPct val="20000"/>
              </a:spcBef>
              <a:spcAft>
                <a:spcPct val="0"/>
              </a:spcAft>
              <a:buChar char="≫"/>
              <a:defRPr kumimoji="1" sz="2000">
                <a:solidFill>
                  <a:schemeClr val="tx1"/>
                </a:solidFill>
                <a:latin typeface="Arial" charset="0"/>
                <a:ea typeface="+mn-ea"/>
              </a:defRPr>
            </a:lvl7pPr>
            <a:lvl8pPr marL="3429000" indent="-228600" algn="l" rtl="0" fontAlgn="base">
              <a:spcBef>
                <a:spcPct val="20000"/>
              </a:spcBef>
              <a:spcAft>
                <a:spcPct val="0"/>
              </a:spcAft>
              <a:buChar char="≫"/>
              <a:defRPr kumimoji="1" sz="2000">
                <a:solidFill>
                  <a:schemeClr val="tx1"/>
                </a:solidFill>
                <a:latin typeface="Arial" charset="0"/>
                <a:ea typeface="+mn-ea"/>
              </a:defRPr>
            </a:lvl8pPr>
            <a:lvl9pPr marL="3886200" indent="-228600" algn="l" rtl="0" fontAlgn="base">
              <a:spcBef>
                <a:spcPct val="20000"/>
              </a:spcBef>
              <a:spcAft>
                <a:spcPct val="0"/>
              </a:spcAft>
              <a:buChar char="≫"/>
              <a:defRPr kumimoji="1" sz="2000">
                <a:solidFill>
                  <a:schemeClr val="tx1"/>
                </a:solidFill>
                <a:latin typeface="Arial" charset="0"/>
                <a:ea typeface="+mn-ea"/>
              </a:defRPr>
            </a:lvl9pPr>
          </a:lstStyle>
          <a:p>
            <a:pPr marL="0" indent="0">
              <a:buClr>
                <a:srgbClr val="002B62"/>
              </a:buClr>
              <a:buNone/>
            </a:pPr>
            <a:r>
              <a:rPr lang="en-GB" sz="1600" dirty="0" smtClean="0">
                <a:solidFill>
                  <a:srgbClr val="000000"/>
                </a:solidFill>
                <a:latin typeface="Calibri" panose="020F0502020204030204" pitchFamily="34" charset="0"/>
                <a:cs typeface="Adobe Devanagari" panose="02040503050201020203" pitchFamily="18" charset="0"/>
              </a:rPr>
              <a:t> </a:t>
            </a:r>
          </a:p>
        </p:txBody>
      </p:sp>
      <p:graphicFrame>
        <p:nvGraphicFramePr>
          <p:cNvPr id="12" name="Table 11"/>
          <p:cNvGraphicFramePr>
            <a:graphicFrameLocks noGrp="1"/>
          </p:cNvGraphicFramePr>
          <p:nvPr>
            <p:extLst>
              <p:ext uri="{D42A27DB-BD31-4B8C-83A1-F6EECF244321}">
                <p14:modId xmlns:p14="http://schemas.microsoft.com/office/powerpoint/2010/main" val="3536885883"/>
              </p:ext>
            </p:extLst>
          </p:nvPr>
        </p:nvGraphicFramePr>
        <p:xfrm>
          <a:off x="179512" y="792480"/>
          <a:ext cx="8728267" cy="1798320"/>
        </p:xfrm>
        <a:graphic>
          <a:graphicData uri="http://schemas.openxmlformats.org/drawingml/2006/table">
            <a:tbl>
              <a:tblPr firstRow="1" bandRow="1">
                <a:tableStyleId>{073A0DAA-6AF3-43AB-8588-CEC1D06C72B9}</a:tableStyleId>
              </a:tblPr>
              <a:tblGrid>
                <a:gridCol w="856808"/>
                <a:gridCol w="2148840"/>
                <a:gridCol w="5722619"/>
              </a:tblGrid>
              <a:tr h="224811">
                <a:tc>
                  <a:txBody>
                    <a:bodyPr/>
                    <a:lstStyle/>
                    <a:p>
                      <a:r>
                        <a:rPr lang="en-GB" sz="1000" dirty="0" smtClean="0"/>
                        <a:t>Part Code</a:t>
                      </a:r>
                      <a:endParaRPr lang="en-GB" sz="1000" dirty="0"/>
                    </a:p>
                  </a:txBody>
                  <a:tcPr/>
                </a:tc>
                <a:tc>
                  <a:txBody>
                    <a:bodyPr/>
                    <a:lstStyle/>
                    <a:p>
                      <a:r>
                        <a:rPr lang="en-GB" sz="1000" dirty="0" smtClean="0"/>
                        <a:t>Description</a:t>
                      </a:r>
                      <a:endParaRPr lang="en-GB" sz="1000" dirty="0"/>
                    </a:p>
                  </a:txBody>
                  <a:tcPr/>
                </a:tc>
                <a:tc>
                  <a:txBody>
                    <a:bodyPr/>
                    <a:lstStyle/>
                    <a:p>
                      <a:endParaRPr lang="en-GB" sz="1000" dirty="0"/>
                    </a:p>
                  </a:txBody>
                  <a:tcPr/>
                </a:tc>
              </a:tr>
              <a:tr h="216000">
                <a:tc>
                  <a:txBody>
                    <a:bodyPr/>
                    <a:lstStyle/>
                    <a:p>
                      <a:pPr algn="l" fontAlgn="b"/>
                      <a:r>
                        <a:rPr lang="en-GB" sz="1100" b="0" i="0" u="none" strike="noStrike" dirty="0" smtClean="0">
                          <a:solidFill>
                            <a:srgbClr val="000000"/>
                          </a:solidFill>
                          <a:effectLst/>
                          <a:latin typeface="Calibri" panose="020F0502020204030204" pitchFamily="34" charset="0"/>
                        </a:rPr>
                        <a:t>EU915102</a:t>
                      </a:r>
                      <a:endParaRPr lang="en-GB" sz="1100" b="0" i="0" u="none" strike="noStrike" dirty="0">
                        <a:solidFill>
                          <a:srgbClr val="000000"/>
                        </a:solidFill>
                        <a:effectLst/>
                        <a:latin typeface="Calibri" panose="020F0502020204030204" pitchFamily="34" charset="0"/>
                      </a:endParaRPr>
                    </a:p>
                  </a:txBody>
                  <a:tcPr marL="45720" marR="45720" anchor="b"/>
                </a:tc>
                <a:tc>
                  <a:txBody>
                    <a:bodyPr/>
                    <a:lstStyle/>
                    <a:p>
                      <a:pPr algn="l" fontAlgn="b"/>
                      <a:r>
                        <a:rPr lang="en-GB" sz="1100" b="0" i="0" u="none" strike="noStrike" dirty="0" smtClean="0">
                          <a:solidFill>
                            <a:srgbClr val="000000"/>
                          </a:solidFill>
                          <a:effectLst/>
                          <a:latin typeface="Calibri" panose="020F0502020204030204" pitchFamily="34" charset="0"/>
                        </a:rPr>
                        <a:t>Baseline Pro with CLI</a:t>
                      </a:r>
                      <a:endParaRPr lang="en-GB" sz="1100" b="0" i="0" u="none" strike="noStrike" dirty="0">
                        <a:solidFill>
                          <a:srgbClr val="000000"/>
                        </a:solidFill>
                        <a:effectLst/>
                        <a:latin typeface="Calibri" panose="020F0502020204030204" pitchFamily="34" charset="0"/>
                      </a:endParaRPr>
                    </a:p>
                  </a:txBody>
                  <a:tcPr marL="45720" marR="45720" anchor="b"/>
                </a:tc>
                <a:tc>
                  <a:txBody>
                    <a:bodyPr/>
                    <a:lstStyle/>
                    <a:p>
                      <a:pPr algn="l" fontAlgn="b"/>
                      <a:r>
                        <a:rPr lang="en-US" sz="1100" b="0" i="0" u="none" strike="noStrike" dirty="0" smtClean="0">
                          <a:solidFill>
                            <a:srgbClr val="000000"/>
                          </a:solidFill>
                          <a:effectLst/>
                          <a:latin typeface="Calibri" panose="020F0502020204030204" pitchFamily="34" charset="0"/>
                        </a:rPr>
                        <a:t>Baseline Pro analogue terminal</a:t>
                      </a:r>
                      <a:endParaRPr lang="en-US" sz="1100" b="0" i="0" u="none" strike="noStrike" dirty="0">
                        <a:solidFill>
                          <a:srgbClr val="000000"/>
                        </a:solidFill>
                        <a:effectLst/>
                        <a:latin typeface="Calibri" panose="020F0502020204030204" pitchFamily="34" charset="0"/>
                      </a:endParaRPr>
                    </a:p>
                  </a:txBody>
                  <a:tcPr marL="45720" marR="45720" anchor="b"/>
                </a:tc>
              </a:tr>
              <a:tr h="216000">
                <a:tc>
                  <a:txBody>
                    <a:bodyPr/>
                    <a:lstStyle/>
                    <a:p>
                      <a:pPr algn="l" fontAlgn="b"/>
                      <a:r>
                        <a:rPr lang="en-GB" sz="1100" b="0" i="0" u="none" strike="noStrike" dirty="0" smtClean="0">
                          <a:solidFill>
                            <a:srgbClr val="000000"/>
                          </a:solidFill>
                          <a:effectLst/>
                          <a:latin typeface="Calibri" panose="020F0502020204030204" pitchFamily="34" charset="0"/>
                        </a:rPr>
                        <a:t>BE118842</a:t>
                      </a:r>
                      <a:endParaRPr lang="en-GB" sz="1100" b="0" i="0" u="none" strike="noStrike" dirty="0">
                        <a:solidFill>
                          <a:srgbClr val="000000"/>
                        </a:solidFill>
                        <a:effectLst/>
                        <a:latin typeface="Calibri" panose="020F0502020204030204" pitchFamily="34" charset="0"/>
                      </a:endParaRPr>
                    </a:p>
                  </a:txBody>
                  <a:tcPr marL="45720" marR="45720" anchor="b"/>
                </a:tc>
                <a:tc>
                  <a:txBody>
                    <a:bodyPr/>
                    <a:lstStyle/>
                    <a:p>
                      <a:pPr algn="l" fontAlgn="b"/>
                      <a:r>
                        <a:rPr lang="en-GB" sz="1100" b="0" i="0" u="none" strike="noStrike" dirty="0" smtClean="0">
                          <a:solidFill>
                            <a:srgbClr val="000000"/>
                          </a:solidFill>
                          <a:effectLst/>
                          <a:latin typeface="Calibri" panose="020F0502020204030204" pitchFamily="34" charset="0"/>
                        </a:rPr>
                        <a:t>AT-50P(WH) TEL</a:t>
                      </a:r>
                      <a:endParaRPr lang="en-GB" sz="1100" b="0" i="0" u="none" strike="noStrike" dirty="0">
                        <a:solidFill>
                          <a:srgbClr val="000000"/>
                        </a:solidFill>
                        <a:effectLst/>
                        <a:latin typeface="Calibri" panose="020F0502020204030204" pitchFamily="34" charset="0"/>
                      </a:endParaRPr>
                    </a:p>
                  </a:txBody>
                  <a:tcPr marL="45720" marR="45720" anchor="b"/>
                </a:tc>
                <a:tc>
                  <a:txBody>
                    <a:bodyPr/>
                    <a:lstStyle/>
                    <a:p>
                      <a:pPr algn="l" fontAlgn="b"/>
                      <a:r>
                        <a:rPr lang="en-US" sz="1100" b="0" i="0" u="none" strike="noStrike" dirty="0" smtClean="0">
                          <a:solidFill>
                            <a:srgbClr val="000000"/>
                          </a:solidFill>
                          <a:effectLst/>
                          <a:latin typeface="Calibri" panose="020F0502020204030204" pitchFamily="34" charset="0"/>
                        </a:rPr>
                        <a:t>AT-50</a:t>
                      </a:r>
                      <a:r>
                        <a:rPr lang="en-US" sz="1100" b="0" i="0" u="none" strike="noStrike" baseline="0" dirty="0" smtClean="0">
                          <a:solidFill>
                            <a:srgbClr val="000000"/>
                          </a:solidFill>
                          <a:effectLst/>
                          <a:latin typeface="Calibri" panose="020F0502020204030204" pitchFamily="34" charset="0"/>
                        </a:rPr>
                        <a:t> simple analogue CLI terminal (White)</a:t>
                      </a:r>
                      <a:endParaRPr lang="en-US" sz="1100" b="0" i="0" u="none" strike="noStrike" dirty="0">
                        <a:solidFill>
                          <a:srgbClr val="000000"/>
                        </a:solidFill>
                        <a:effectLst/>
                        <a:latin typeface="Calibri" panose="020F0502020204030204" pitchFamily="34" charset="0"/>
                      </a:endParaRPr>
                    </a:p>
                  </a:txBody>
                  <a:tcPr marL="45720" marR="45720" anchor="b"/>
                </a:tc>
              </a:tr>
              <a:tr h="216000">
                <a:tc>
                  <a:txBody>
                    <a:bodyPr/>
                    <a:lstStyle/>
                    <a:p>
                      <a:pPr algn="l" fontAlgn="b"/>
                      <a:r>
                        <a:rPr lang="en-GB" sz="1100" b="0" i="0" u="none" strike="noStrike" dirty="0" smtClean="0">
                          <a:solidFill>
                            <a:srgbClr val="000000"/>
                          </a:solidFill>
                          <a:effectLst/>
                          <a:latin typeface="Calibri" panose="020F0502020204030204" pitchFamily="34" charset="0"/>
                        </a:rPr>
                        <a:t>BE118843</a:t>
                      </a:r>
                      <a:endParaRPr lang="en-GB" sz="1100" b="0" i="0" u="none" strike="noStrike" dirty="0">
                        <a:solidFill>
                          <a:srgbClr val="000000"/>
                        </a:solidFill>
                        <a:effectLst/>
                        <a:latin typeface="Calibri" panose="020F0502020204030204" pitchFamily="34" charset="0"/>
                      </a:endParaRPr>
                    </a:p>
                  </a:txBody>
                  <a:tcPr marL="45720" marR="45720" anchor="b"/>
                </a:tc>
                <a:tc>
                  <a:txBody>
                    <a:bodyPr/>
                    <a:lstStyle/>
                    <a:p>
                      <a:pPr algn="l" fontAlgn="b"/>
                      <a:r>
                        <a:rPr lang="en-GB" sz="1100" b="0" i="0" u="none" strike="noStrike" dirty="0" smtClean="0">
                          <a:solidFill>
                            <a:srgbClr val="000000"/>
                          </a:solidFill>
                          <a:effectLst/>
                          <a:latin typeface="Calibri" panose="020F0502020204030204" pitchFamily="34" charset="0"/>
                        </a:rPr>
                        <a:t>AT-50P(BK) TEL</a:t>
                      </a:r>
                      <a:endParaRPr lang="en-GB" sz="1100" b="0" i="0" u="none" strike="noStrike" dirty="0">
                        <a:solidFill>
                          <a:srgbClr val="000000"/>
                        </a:solidFill>
                        <a:effectLst/>
                        <a:latin typeface="Calibri" panose="020F0502020204030204" pitchFamily="34" charset="0"/>
                      </a:endParaRPr>
                    </a:p>
                  </a:txBody>
                  <a:tcPr marL="45720" marR="45720" anchor="b"/>
                </a:tc>
                <a:tc>
                  <a:txBody>
                    <a:bodyPr/>
                    <a:lstStyle/>
                    <a:p>
                      <a:pPr algn="l" fontAlgn="b"/>
                      <a:r>
                        <a:rPr lang="en-US" sz="1100" b="0" i="0" u="none" strike="noStrike" dirty="0" smtClean="0">
                          <a:solidFill>
                            <a:srgbClr val="000000"/>
                          </a:solidFill>
                          <a:effectLst/>
                          <a:latin typeface="Calibri" panose="020F0502020204030204" pitchFamily="34" charset="0"/>
                        </a:rPr>
                        <a:t>AT-50</a:t>
                      </a:r>
                      <a:r>
                        <a:rPr lang="en-US" sz="1100" b="0" i="0" u="none" strike="noStrike" baseline="0" dirty="0" smtClean="0">
                          <a:solidFill>
                            <a:srgbClr val="000000"/>
                          </a:solidFill>
                          <a:effectLst/>
                          <a:latin typeface="Calibri" panose="020F0502020204030204" pitchFamily="34" charset="0"/>
                        </a:rPr>
                        <a:t> simple analogue CLI terminal (Black)</a:t>
                      </a:r>
                      <a:endParaRPr lang="en-US" sz="1100" b="0" i="0" u="none" strike="noStrike" dirty="0">
                        <a:solidFill>
                          <a:srgbClr val="000000"/>
                        </a:solidFill>
                        <a:effectLst/>
                        <a:latin typeface="Calibri" panose="020F0502020204030204" pitchFamily="34" charset="0"/>
                      </a:endParaRPr>
                    </a:p>
                  </a:txBody>
                  <a:tcPr marL="45720" marR="45720" anchor="b"/>
                </a:tc>
              </a:tr>
              <a:tr h="216000">
                <a:tc>
                  <a:txBody>
                    <a:bodyPr/>
                    <a:lstStyle/>
                    <a:p>
                      <a:pPr algn="l" fontAlgn="b"/>
                      <a:r>
                        <a:rPr lang="en-GB" sz="1100" b="0" i="0" u="none" strike="noStrike" dirty="0" smtClean="0">
                          <a:solidFill>
                            <a:srgbClr val="000000"/>
                          </a:solidFill>
                          <a:effectLst/>
                          <a:latin typeface="Calibri" panose="020F0502020204030204" pitchFamily="34" charset="0"/>
                        </a:rPr>
                        <a:t>BE118844</a:t>
                      </a:r>
                      <a:endParaRPr lang="en-GB" sz="1100" b="0" i="0" u="none" strike="noStrike" dirty="0">
                        <a:solidFill>
                          <a:srgbClr val="000000"/>
                        </a:solidFill>
                        <a:effectLst/>
                        <a:latin typeface="Calibri" panose="020F0502020204030204" pitchFamily="34" charset="0"/>
                      </a:endParaRPr>
                    </a:p>
                  </a:txBody>
                  <a:tcPr marL="45720" marR="45720" anchor="b"/>
                </a:tc>
                <a:tc>
                  <a:txBody>
                    <a:bodyPr/>
                    <a:lstStyle/>
                    <a:p>
                      <a:pPr algn="l" fontAlgn="b"/>
                      <a:r>
                        <a:rPr lang="en-GB" sz="1100" b="0" i="0" u="none" strike="noStrike" dirty="0" smtClean="0">
                          <a:solidFill>
                            <a:srgbClr val="000000"/>
                          </a:solidFill>
                          <a:effectLst/>
                          <a:latin typeface="Calibri" panose="020F0502020204030204" pitchFamily="34" charset="0"/>
                        </a:rPr>
                        <a:t>AT-55P(WH) TEL</a:t>
                      </a:r>
                      <a:endParaRPr lang="en-GB" sz="1100" b="0" i="0" u="none" strike="noStrike" dirty="0">
                        <a:solidFill>
                          <a:srgbClr val="000000"/>
                        </a:solidFill>
                        <a:effectLst/>
                        <a:latin typeface="Calibri" panose="020F0502020204030204" pitchFamily="34" charset="0"/>
                      </a:endParaRPr>
                    </a:p>
                  </a:txBody>
                  <a:tcPr marL="45720" marR="45720" anchor="b"/>
                </a:tc>
                <a:tc>
                  <a:txBody>
                    <a:bodyPr/>
                    <a:lstStyle/>
                    <a:p>
                      <a:pPr algn="l" fontAlgn="b"/>
                      <a:r>
                        <a:rPr lang="en-US" sz="1100" b="0" i="0" u="none" strike="noStrike" dirty="0" smtClean="0">
                          <a:solidFill>
                            <a:srgbClr val="000000"/>
                          </a:solidFill>
                          <a:effectLst/>
                          <a:latin typeface="Calibri" panose="020F0502020204030204" pitchFamily="34" charset="0"/>
                        </a:rPr>
                        <a:t>AT-55</a:t>
                      </a:r>
                      <a:r>
                        <a:rPr lang="en-US" sz="1100" b="0" i="0" u="none" strike="noStrike" baseline="0" dirty="0" smtClean="0">
                          <a:solidFill>
                            <a:srgbClr val="000000"/>
                          </a:solidFill>
                          <a:effectLst/>
                          <a:latin typeface="Calibri" panose="020F0502020204030204" pitchFamily="34" charset="0"/>
                        </a:rPr>
                        <a:t> Multifunctional analogue CLI terminal (White)</a:t>
                      </a:r>
                      <a:endParaRPr lang="en-US" sz="1100" b="0" i="0" u="none" strike="noStrike" dirty="0">
                        <a:solidFill>
                          <a:srgbClr val="000000"/>
                        </a:solidFill>
                        <a:effectLst/>
                        <a:latin typeface="Calibri" panose="020F0502020204030204" pitchFamily="34" charset="0"/>
                      </a:endParaRPr>
                    </a:p>
                  </a:txBody>
                  <a:tcPr marL="45720" marR="45720" anchor="b"/>
                </a:tc>
              </a:tr>
              <a:tr h="216000">
                <a:tc>
                  <a:txBody>
                    <a:bodyPr/>
                    <a:lstStyle/>
                    <a:p>
                      <a:pPr algn="l" fontAlgn="b"/>
                      <a:r>
                        <a:rPr lang="en-GB" sz="1100" b="0" i="0" u="none" strike="noStrike" dirty="0" smtClean="0">
                          <a:solidFill>
                            <a:srgbClr val="000000"/>
                          </a:solidFill>
                          <a:effectLst/>
                          <a:latin typeface="Calibri" panose="020F0502020204030204" pitchFamily="34" charset="0"/>
                        </a:rPr>
                        <a:t>BE118845</a:t>
                      </a:r>
                      <a:endParaRPr lang="en-GB" sz="1100" b="0" i="0" u="none" strike="noStrike" dirty="0">
                        <a:solidFill>
                          <a:srgbClr val="000000"/>
                        </a:solidFill>
                        <a:effectLst/>
                        <a:latin typeface="Calibri" panose="020F0502020204030204" pitchFamily="34" charset="0"/>
                      </a:endParaRPr>
                    </a:p>
                  </a:txBody>
                  <a:tcPr marL="45720" marR="45720" anchor="b"/>
                </a:tc>
                <a:tc>
                  <a:txBody>
                    <a:bodyPr/>
                    <a:lstStyle/>
                    <a:p>
                      <a:pPr algn="l" fontAlgn="b"/>
                      <a:r>
                        <a:rPr lang="en-GB" sz="1100" b="0" i="0" u="none" strike="noStrike" dirty="0" smtClean="0">
                          <a:solidFill>
                            <a:srgbClr val="000000"/>
                          </a:solidFill>
                          <a:effectLst/>
                          <a:latin typeface="Calibri" panose="020F0502020204030204" pitchFamily="34" charset="0"/>
                        </a:rPr>
                        <a:t>AT-55P(BK) TEL</a:t>
                      </a:r>
                      <a:endParaRPr lang="en-GB" sz="1100" b="0" i="0" u="none" strike="noStrike" dirty="0">
                        <a:solidFill>
                          <a:srgbClr val="000000"/>
                        </a:solidFill>
                        <a:effectLst/>
                        <a:latin typeface="Calibri" panose="020F0502020204030204" pitchFamily="34" charset="0"/>
                      </a:endParaRPr>
                    </a:p>
                  </a:txBody>
                  <a:tcPr marL="45720" marR="45720" anchor="b"/>
                </a:tc>
                <a:tc>
                  <a:txBody>
                    <a:bodyPr/>
                    <a:lstStyle/>
                    <a:p>
                      <a:pPr algn="l" fontAlgn="b"/>
                      <a:r>
                        <a:rPr lang="en-US" sz="1100" b="0" i="0" u="none" strike="noStrike" dirty="0" smtClean="0">
                          <a:solidFill>
                            <a:srgbClr val="000000"/>
                          </a:solidFill>
                          <a:effectLst/>
                          <a:latin typeface="Calibri" panose="020F0502020204030204" pitchFamily="34" charset="0"/>
                        </a:rPr>
                        <a:t>AT-55</a:t>
                      </a:r>
                      <a:r>
                        <a:rPr lang="en-US" sz="1100" b="0" i="0" u="none" strike="noStrike" baseline="0" dirty="0" smtClean="0">
                          <a:solidFill>
                            <a:srgbClr val="000000"/>
                          </a:solidFill>
                          <a:effectLst/>
                          <a:latin typeface="Calibri" panose="020F0502020204030204" pitchFamily="34" charset="0"/>
                        </a:rPr>
                        <a:t> Multifunctional analogue CLI terminal (Black)</a:t>
                      </a:r>
                      <a:endParaRPr lang="en-US" sz="1100" b="0" i="0" u="none" strike="noStrike" dirty="0">
                        <a:solidFill>
                          <a:srgbClr val="000000"/>
                        </a:solidFill>
                        <a:effectLst/>
                        <a:latin typeface="Calibri" panose="020F0502020204030204" pitchFamily="34" charset="0"/>
                      </a:endParaRPr>
                    </a:p>
                  </a:txBody>
                  <a:tcPr marL="45720" marR="45720" anchor="b"/>
                </a:tc>
              </a:tr>
              <a:tr h="216000">
                <a:tc>
                  <a:txBody>
                    <a:bodyPr/>
                    <a:lstStyle/>
                    <a:p>
                      <a:pPr algn="l" fontAlgn="b"/>
                      <a:r>
                        <a:rPr lang="en-GB" sz="1100" b="0" i="0" u="none" strike="noStrike" dirty="0" smtClean="0">
                          <a:solidFill>
                            <a:srgbClr val="000000"/>
                          </a:solidFill>
                          <a:effectLst/>
                          <a:latin typeface="Calibri" panose="020F0502020204030204" pitchFamily="34" charset="0"/>
                        </a:rPr>
                        <a:t>BE117876</a:t>
                      </a:r>
                      <a:endParaRPr lang="en-GB" sz="1100" b="0" i="0" u="none" strike="noStrike" dirty="0">
                        <a:solidFill>
                          <a:srgbClr val="000000"/>
                        </a:solidFill>
                        <a:effectLst/>
                        <a:latin typeface="Calibri" panose="020F0502020204030204" pitchFamily="34" charset="0"/>
                      </a:endParaRPr>
                    </a:p>
                  </a:txBody>
                  <a:tcPr marL="45720" marR="45720" anchor="b"/>
                </a:tc>
                <a:tc>
                  <a:txBody>
                    <a:bodyPr/>
                    <a:lstStyle/>
                    <a:p>
                      <a:pPr algn="l" fontAlgn="b"/>
                      <a:r>
                        <a:rPr lang="en-GB" sz="1100" b="0" i="0" u="none" strike="noStrike" dirty="0" smtClean="0">
                          <a:solidFill>
                            <a:srgbClr val="000000"/>
                          </a:solidFill>
                          <a:effectLst/>
                          <a:latin typeface="Calibri" panose="020F0502020204030204" pitchFamily="34" charset="0"/>
                        </a:rPr>
                        <a:t>ITX-1615-1W(BK)TEL</a:t>
                      </a:r>
                      <a:endParaRPr lang="en-GB" sz="1100" b="0" i="0" u="none" strike="noStrike" dirty="0">
                        <a:solidFill>
                          <a:srgbClr val="000000"/>
                        </a:solidFill>
                        <a:effectLst/>
                        <a:latin typeface="Calibri" panose="020F0502020204030204" pitchFamily="34" charset="0"/>
                      </a:endParaRPr>
                    </a:p>
                  </a:txBody>
                  <a:tcPr marL="45720" marR="45720" anchor="b"/>
                </a:tc>
                <a:tc>
                  <a:txBody>
                    <a:bodyPr/>
                    <a:lstStyle/>
                    <a:p>
                      <a:pPr algn="l" fontAlgn="b"/>
                      <a:r>
                        <a:rPr lang="en-US" sz="1100" b="0" i="0" u="none" strike="noStrike" dirty="0" smtClean="0">
                          <a:solidFill>
                            <a:srgbClr val="000000"/>
                          </a:solidFill>
                          <a:effectLst/>
                          <a:latin typeface="Calibri" panose="020F0502020204030204" pitchFamily="34" charset="0"/>
                        </a:rPr>
                        <a:t>GT210 Standard SIP terminal</a:t>
                      </a:r>
                      <a:endParaRPr lang="en-US" sz="1100" b="0" i="0" u="none" strike="noStrike" dirty="0">
                        <a:solidFill>
                          <a:srgbClr val="000000"/>
                        </a:solidFill>
                        <a:effectLst/>
                        <a:latin typeface="Calibri" panose="020F0502020204030204" pitchFamily="34" charset="0"/>
                      </a:endParaRPr>
                    </a:p>
                  </a:txBody>
                  <a:tcPr marL="45720" marR="45720" anchor="b"/>
                </a:tc>
              </a:tr>
            </a:tbl>
          </a:graphicData>
        </a:graphic>
      </p:graphicFrame>
      <p:sp>
        <p:nvSpPr>
          <p:cNvPr id="5" name="TextBox 4"/>
          <p:cNvSpPr txBox="1"/>
          <p:nvPr/>
        </p:nvSpPr>
        <p:spPr>
          <a:xfrm>
            <a:off x="179513" y="4617331"/>
            <a:ext cx="3611880" cy="246221"/>
          </a:xfrm>
          <a:prstGeom prst="rect">
            <a:avLst/>
          </a:prstGeom>
          <a:noFill/>
        </p:spPr>
        <p:txBody>
          <a:bodyPr wrap="square" rtlCol="0">
            <a:spAutoFit/>
          </a:bodyPr>
          <a:lstStyle/>
          <a:p>
            <a:r>
              <a:rPr lang="en-GB" sz="1000" dirty="0" smtClean="0"/>
              <a:t>Note - Not all parts may be available within your region</a:t>
            </a:r>
            <a:endParaRPr lang="en-GB" sz="1000" dirty="0"/>
          </a:p>
        </p:txBody>
      </p:sp>
    </p:spTree>
    <p:extLst>
      <p:ext uri="{BB962C8B-B14F-4D97-AF65-F5344CB8AC3E}">
        <p14:creationId xmlns:p14="http://schemas.microsoft.com/office/powerpoint/2010/main" val="4117215163"/>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lumMod val="50000"/>
                    <a:lumOff val="50000"/>
                  </a:schemeClr>
                </a:solidFill>
                <a:latin typeface="Calibri" panose="020F0502020204030204" pitchFamily="34" charset="0"/>
              </a:rPr>
              <a:t>SL2100 Details – Terminal sheets</a:t>
            </a:r>
            <a:endParaRPr lang="en-US" dirty="0">
              <a:solidFill>
                <a:schemeClr val="accent6">
                  <a:lumMod val="50000"/>
                  <a:lumOff val="50000"/>
                </a:schemeClr>
              </a:solidFill>
            </a:endParaRPr>
          </a:p>
        </p:txBody>
      </p:sp>
      <p:sp>
        <p:nvSpPr>
          <p:cNvPr id="7" name="Content Placeholder 2"/>
          <p:cNvSpPr txBox="1">
            <a:spLocks/>
          </p:cNvSpPr>
          <p:nvPr/>
        </p:nvSpPr>
        <p:spPr>
          <a:xfrm>
            <a:off x="113360" y="577170"/>
            <a:ext cx="8452222" cy="4192950"/>
          </a:xfrm>
          <a:prstGeom prst="rect">
            <a:avLst/>
          </a:prstGeom>
        </p:spPr>
        <p:txBody>
          <a:bodyPr>
            <a:normAutofit/>
          </a:bodyPr>
          <a:lstStyle>
            <a:lvl1pPr marL="180000" indent="-180000" algn="l" rtl="0" eaLnBrk="1" fontAlgn="base" hangingPunct="0">
              <a:spcBef>
                <a:spcPts val="500"/>
              </a:spcBef>
              <a:spcAft>
                <a:spcPct val="0"/>
              </a:spcAft>
              <a:buClr>
                <a:schemeClr val="accent6"/>
              </a:buClr>
              <a:buFont typeface="Arial" panose="020B0604020202020204" pitchFamily="34" charset="0"/>
              <a:buChar char="▌"/>
              <a:defRPr kumimoji="1" sz="2000" b="0">
                <a:solidFill>
                  <a:schemeClr val="tx1"/>
                </a:solidFill>
                <a:latin typeface="Verdana" panose="020B0604030504040204" pitchFamily="34" charset="0"/>
                <a:ea typeface="+mn-ea"/>
                <a:cs typeface="Verdana" panose="020B0604030504040204" pitchFamily="34" charset="0"/>
              </a:defRPr>
            </a:lvl1pPr>
            <a:lvl2pPr marL="360000" indent="-180000" algn="l" rtl="0" eaLnBrk="1" fontAlgn="base" hangingPunct="0">
              <a:spcBef>
                <a:spcPts val="500"/>
              </a:spcBef>
              <a:spcAft>
                <a:spcPct val="0"/>
              </a:spcAft>
              <a:buClr>
                <a:schemeClr val="accent6"/>
              </a:buClr>
              <a:buFont typeface="Wingdings" pitchFamily="2" charset="2"/>
              <a:buChar char="l"/>
              <a:defRPr kumimoji="1" sz="1600" b="0">
                <a:solidFill>
                  <a:schemeClr val="tx1"/>
                </a:solidFill>
                <a:latin typeface="Verdana" panose="020B0604030504040204" pitchFamily="34" charset="0"/>
                <a:ea typeface="+mn-ea"/>
                <a:cs typeface="Verdana" panose="020B0604030504040204" pitchFamily="34" charset="0"/>
              </a:defRPr>
            </a:lvl2pPr>
            <a:lvl3pPr marL="468000" indent="-108000" algn="l" rtl="0" eaLnBrk="1" fontAlgn="base" hangingPunct="0">
              <a:spcBef>
                <a:spcPts val="500"/>
              </a:spcBef>
              <a:spcAft>
                <a:spcPct val="0"/>
              </a:spcAft>
              <a:buClr>
                <a:schemeClr val="accent6"/>
              </a:buClr>
              <a:buFont typeface="Arial" panose="020B0604020202020204" pitchFamily="34" charset="0"/>
              <a:buChar char="•"/>
              <a:defRPr kumimoji="1" sz="1400" b="0">
                <a:solidFill>
                  <a:schemeClr val="tx1"/>
                </a:solidFill>
                <a:latin typeface="Verdana" panose="020B0604030504040204" pitchFamily="34" charset="0"/>
                <a:ea typeface="+mn-ea"/>
                <a:cs typeface="Verdana" panose="020B0604030504040204" pitchFamily="34" charset="0"/>
              </a:defRPr>
            </a:lvl3pPr>
            <a:lvl4pPr marL="576000" indent="-108000" algn="l" rtl="0" eaLnBrk="1" fontAlgn="base" hangingPunct="0">
              <a:spcBef>
                <a:spcPts val="500"/>
              </a:spcBef>
              <a:spcAft>
                <a:spcPct val="0"/>
              </a:spcAft>
              <a:buClr>
                <a:schemeClr val="accent6"/>
              </a:buClr>
              <a:buFont typeface="Tahoma" pitchFamily="34" charset="0"/>
              <a:buChar char="–"/>
              <a:defRPr kumimoji="1" sz="1200" b="0">
                <a:solidFill>
                  <a:schemeClr val="tx1"/>
                </a:solidFill>
                <a:latin typeface="Verdana" panose="020B0604030504040204" pitchFamily="34" charset="0"/>
                <a:ea typeface="+mn-ea"/>
                <a:cs typeface="Verdana" panose="020B0604030504040204" pitchFamily="34" charset="0"/>
              </a:defRPr>
            </a:lvl4pPr>
            <a:lvl5pPr marL="735013" indent="-157163" algn="l" rtl="0" eaLnBrk="0" fontAlgn="base" hangingPunct="0">
              <a:spcBef>
                <a:spcPct val="20000"/>
              </a:spcBef>
              <a:spcAft>
                <a:spcPct val="0"/>
              </a:spcAft>
              <a:buClr>
                <a:schemeClr val="accent6"/>
              </a:buClr>
              <a:buChar char="≫"/>
              <a:defRPr kumimoji="1" sz="1200" b="1">
                <a:solidFill>
                  <a:schemeClr val="tx1"/>
                </a:solidFill>
                <a:latin typeface="+mj-lt"/>
                <a:ea typeface="+mn-ea"/>
              </a:defRPr>
            </a:lvl5pPr>
            <a:lvl6pPr marL="2514600" indent="-228600" algn="l" rtl="0" fontAlgn="base">
              <a:spcBef>
                <a:spcPct val="20000"/>
              </a:spcBef>
              <a:spcAft>
                <a:spcPct val="0"/>
              </a:spcAft>
              <a:buChar char="≫"/>
              <a:defRPr kumimoji="1" sz="2000">
                <a:solidFill>
                  <a:schemeClr val="tx1"/>
                </a:solidFill>
                <a:latin typeface="Arial" charset="0"/>
                <a:ea typeface="+mn-ea"/>
              </a:defRPr>
            </a:lvl6pPr>
            <a:lvl7pPr marL="2971800" indent="-228600" algn="l" rtl="0" fontAlgn="base">
              <a:spcBef>
                <a:spcPct val="20000"/>
              </a:spcBef>
              <a:spcAft>
                <a:spcPct val="0"/>
              </a:spcAft>
              <a:buChar char="≫"/>
              <a:defRPr kumimoji="1" sz="2000">
                <a:solidFill>
                  <a:schemeClr val="tx1"/>
                </a:solidFill>
                <a:latin typeface="Arial" charset="0"/>
                <a:ea typeface="+mn-ea"/>
              </a:defRPr>
            </a:lvl7pPr>
            <a:lvl8pPr marL="3429000" indent="-228600" algn="l" rtl="0" fontAlgn="base">
              <a:spcBef>
                <a:spcPct val="20000"/>
              </a:spcBef>
              <a:spcAft>
                <a:spcPct val="0"/>
              </a:spcAft>
              <a:buChar char="≫"/>
              <a:defRPr kumimoji="1" sz="2000">
                <a:solidFill>
                  <a:schemeClr val="tx1"/>
                </a:solidFill>
                <a:latin typeface="Arial" charset="0"/>
                <a:ea typeface="+mn-ea"/>
              </a:defRPr>
            </a:lvl8pPr>
            <a:lvl9pPr marL="3886200" indent="-228600" algn="l" rtl="0" fontAlgn="base">
              <a:spcBef>
                <a:spcPct val="20000"/>
              </a:spcBef>
              <a:spcAft>
                <a:spcPct val="0"/>
              </a:spcAft>
              <a:buChar char="≫"/>
              <a:defRPr kumimoji="1" sz="2000">
                <a:solidFill>
                  <a:schemeClr val="tx1"/>
                </a:solidFill>
                <a:latin typeface="Arial" charset="0"/>
                <a:ea typeface="+mn-ea"/>
              </a:defRPr>
            </a:lvl9pPr>
          </a:lstStyle>
          <a:p>
            <a:pPr marL="0" indent="0">
              <a:buClr>
                <a:srgbClr val="002B62"/>
              </a:buClr>
              <a:buNone/>
            </a:pPr>
            <a:r>
              <a:rPr lang="en-GB" sz="1600" dirty="0" smtClean="0">
                <a:solidFill>
                  <a:srgbClr val="000000"/>
                </a:solidFill>
                <a:latin typeface="Calibri" panose="020F0502020204030204" pitchFamily="34" charset="0"/>
                <a:cs typeface="Adobe Devanagari" panose="02040503050201020203" pitchFamily="18" charset="0"/>
              </a:rPr>
              <a:t> </a:t>
            </a:r>
          </a:p>
        </p:txBody>
      </p:sp>
      <p:graphicFrame>
        <p:nvGraphicFramePr>
          <p:cNvPr id="12" name="Table 11"/>
          <p:cNvGraphicFramePr>
            <a:graphicFrameLocks noGrp="1"/>
          </p:cNvGraphicFramePr>
          <p:nvPr>
            <p:extLst>
              <p:ext uri="{D42A27DB-BD31-4B8C-83A1-F6EECF244321}">
                <p14:modId xmlns:p14="http://schemas.microsoft.com/office/powerpoint/2010/main" val="2177146775"/>
              </p:ext>
            </p:extLst>
          </p:nvPr>
        </p:nvGraphicFramePr>
        <p:xfrm>
          <a:off x="179512" y="792480"/>
          <a:ext cx="8728267" cy="2484120"/>
        </p:xfrm>
        <a:graphic>
          <a:graphicData uri="http://schemas.openxmlformats.org/drawingml/2006/table">
            <a:tbl>
              <a:tblPr firstRow="1" bandRow="1">
                <a:tableStyleId>{073A0DAA-6AF3-43AB-8588-CEC1D06C72B9}</a:tableStyleId>
              </a:tblPr>
              <a:tblGrid>
                <a:gridCol w="1565468"/>
                <a:gridCol w="1897380"/>
                <a:gridCol w="5265419"/>
              </a:tblGrid>
              <a:tr h="224811">
                <a:tc>
                  <a:txBody>
                    <a:bodyPr/>
                    <a:lstStyle/>
                    <a:p>
                      <a:r>
                        <a:rPr lang="en-GB" sz="1000" dirty="0" smtClean="0"/>
                        <a:t>Part Code</a:t>
                      </a:r>
                      <a:endParaRPr lang="en-GB" sz="1000" dirty="0"/>
                    </a:p>
                  </a:txBody>
                  <a:tcPr/>
                </a:tc>
                <a:tc>
                  <a:txBody>
                    <a:bodyPr/>
                    <a:lstStyle/>
                    <a:p>
                      <a:r>
                        <a:rPr lang="en-GB" sz="1000" dirty="0" smtClean="0"/>
                        <a:t>Description</a:t>
                      </a:r>
                      <a:endParaRPr lang="en-GB" sz="1000" dirty="0"/>
                    </a:p>
                  </a:txBody>
                  <a:tcPr/>
                </a:tc>
                <a:tc>
                  <a:txBody>
                    <a:bodyPr/>
                    <a:lstStyle/>
                    <a:p>
                      <a:endParaRPr lang="en-GB" sz="1000" dirty="0"/>
                    </a:p>
                  </a:txBody>
                  <a:tcPr/>
                </a:tc>
              </a:tr>
              <a:tr h="216000">
                <a:tc>
                  <a:txBody>
                    <a:bodyPr/>
                    <a:lstStyle/>
                    <a:p>
                      <a:pPr algn="l" fontAlgn="b"/>
                      <a:r>
                        <a:rPr lang="en-GB" sz="1100" b="0" i="0" u="none" strike="noStrike" dirty="0">
                          <a:solidFill>
                            <a:srgbClr val="000000"/>
                          </a:solidFill>
                          <a:effectLst/>
                          <a:latin typeface="Calibri" panose="020F0502020204030204" pitchFamily="34" charset="0"/>
                        </a:rPr>
                        <a:t>Q24-FR000000127919</a:t>
                      </a:r>
                    </a:p>
                  </a:txBody>
                  <a:tcPr marL="45720" marR="45720" anchor="ctr"/>
                </a:tc>
                <a:tc>
                  <a:txBody>
                    <a:bodyPr/>
                    <a:lstStyle/>
                    <a:p>
                      <a:pPr algn="l" fontAlgn="b"/>
                      <a:r>
                        <a:rPr lang="en-GB" sz="1100" b="0" i="0" u="none" strike="noStrike">
                          <a:solidFill>
                            <a:srgbClr val="000000"/>
                          </a:solidFill>
                          <a:effectLst/>
                          <a:latin typeface="Calibri" panose="020F0502020204030204" pitchFamily="34" charset="0"/>
                        </a:rPr>
                        <a:t>DESI SL2100 12TXH-B (PKG 25)</a:t>
                      </a:r>
                    </a:p>
                  </a:txBody>
                  <a:tcPr marL="45720" marR="45720" anchor="ctr"/>
                </a:tc>
                <a:tc>
                  <a:txBody>
                    <a:bodyPr/>
                    <a:lstStyle/>
                    <a:p>
                      <a:pPr algn="l" fontAlgn="b"/>
                      <a:r>
                        <a:rPr lang="en-US" sz="1100" b="0" i="0" u="none" strike="noStrike">
                          <a:solidFill>
                            <a:srgbClr val="000000"/>
                          </a:solidFill>
                          <a:effectLst/>
                          <a:latin typeface="Calibri" panose="020F0502020204030204" pitchFamily="34" charset="0"/>
                        </a:rPr>
                        <a:t>Pk25 DESI labels for 12TXH-B terminal (English)</a:t>
                      </a:r>
                    </a:p>
                  </a:txBody>
                  <a:tcPr marL="45720" marR="45720" anchor="ctr"/>
                </a:tc>
              </a:tr>
              <a:tr h="216000">
                <a:tc>
                  <a:txBody>
                    <a:bodyPr/>
                    <a:lstStyle/>
                    <a:p>
                      <a:pPr algn="l" fontAlgn="b"/>
                      <a:r>
                        <a:rPr lang="en-GB" sz="1100" b="0" i="0" u="none" strike="noStrike" dirty="0">
                          <a:solidFill>
                            <a:srgbClr val="000000"/>
                          </a:solidFill>
                          <a:effectLst/>
                          <a:latin typeface="Calibri" panose="020F0502020204030204" pitchFamily="34" charset="0"/>
                        </a:rPr>
                        <a:t>Q24-FR000000127920</a:t>
                      </a:r>
                    </a:p>
                  </a:txBody>
                  <a:tcPr marL="45720" marR="45720" anchor="ctr"/>
                </a:tc>
                <a:tc>
                  <a:txBody>
                    <a:bodyPr/>
                    <a:lstStyle/>
                    <a:p>
                      <a:pPr algn="l" fontAlgn="b"/>
                      <a:r>
                        <a:rPr lang="en-GB" sz="1100" b="0" i="0" u="none" strike="noStrike">
                          <a:solidFill>
                            <a:srgbClr val="000000"/>
                          </a:solidFill>
                          <a:effectLst/>
                          <a:latin typeface="Calibri" panose="020F0502020204030204" pitchFamily="34" charset="0"/>
                        </a:rPr>
                        <a:t>DESI SL2100 24TXH-B (PKG 25)</a:t>
                      </a:r>
                    </a:p>
                  </a:txBody>
                  <a:tcPr marL="45720" marR="45720" anchor="ctr"/>
                </a:tc>
                <a:tc>
                  <a:txBody>
                    <a:bodyPr/>
                    <a:lstStyle/>
                    <a:p>
                      <a:pPr algn="l" fontAlgn="b"/>
                      <a:r>
                        <a:rPr lang="en-US" sz="1100" b="0" i="0" u="none" strike="noStrike">
                          <a:solidFill>
                            <a:srgbClr val="000000"/>
                          </a:solidFill>
                          <a:effectLst/>
                          <a:latin typeface="Calibri" panose="020F0502020204030204" pitchFamily="34" charset="0"/>
                        </a:rPr>
                        <a:t>Pk25 DESI labels for 24TXH-B terminal (English)</a:t>
                      </a:r>
                    </a:p>
                  </a:txBody>
                  <a:tcPr marL="45720" marR="45720" anchor="ctr"/>
                </a:tc>
              </a:tr>
              <a:tr h="216000">
                <a:tc>
                  <a:txBody>
                    <a:bodyPr/>
                    <a:lstStyle/>
                    <a:p>
                      <a:pPr algn="l" fontAlgn="b"/>
                      <a:r>
                        <a:rPr lang="en-GB" sz="1100" b="0" i="0" u="none" strike="noStrike">
                          <a:solidFill>
                            <a:srgbClr val="000000"/>
                          </a:solidFill>
                          <a:effectLst/>
                          <a:latin typeface="Calibri" panose="020F0502020204030204" pitchFamily="34" charset="0"/>
                        </a:rPr>
                        <a:t>Q24-FR000000127921</a:t>
                      </a:r>
                    </a:p>
                  </a:txBody>
                  <a:tcPr marL="45720" marR="45720" anchor="ctr"/>
                </a:tc>
                <a:tc>
                  <a:txBody>
                    <a:bodyPr/>
                    <a:lstStyle/>
                    <a:p>
                      <a:pPr algn="l" fontAlgn="b"/>
                      <a:r>
                        <a:rPr lang="nn-NO" sz="1100" b="0" i="0" u="none" strike="noStrike" dirty="0">
                          <a:solidFill>
                            <a:srgbClr val="000000"/>
                          </a:solidFill>
                          <a:effectLst/>
                          <a:latin typeface="Calibri" panose="020F0502020204030204" pitchFamily="34" charset="0"/>
                        </a:rPr>
                        <a:t>DESI SL2100 DSS (PKG 25)</a:t>
                      </a:r>
                    </a:p>
                  </a:txBody>
                  <a:tcPr marL="45720" marR="45720" anchor="ctr"/>
                </a:tc>
                <a:tc>
                  <a:txBody>
                    <a:bodyPr/>
                    <a:lstStyle/>
                    <a:p>
                      <a:pPr algn="l" fontAlgn="b"/>
                      <a:r>
                        <a:rPr lang="en-GB" sz="1100" b="0" i="0" u="none" strike="noStrike">
                          <a:solidFill>
                            <a:srgbClr val="000000"/>
                          </a:solidFill>
                          <a:effectLst/>
                          <a:latin typeface="Calibri" panose="020F0502020204030204" pitchFamily="34" charset="0"/>
                        </a:rPr>
                        <a:t>Pk25 DESI labels for DSS console (Blank)</a:t>
                      </a:r>
                    </a:p>
                  </a:txBody>
                  <a:tcPr marL="45720" marR="45720" anchor="ctr"/>
                </a:tc>
              </a:tr>
              <a:tr h="216000">
                <a:tc>
                  <a:txBody>
                    <a:bodyPr/>
                    <a:lstStyle/>
                    <a:p>
                      <a:pPr algn="l" fontAlgn="b"/>
                      <a:r>
                        <a:rPr lang="en-GB" sz="1100" b="0" i="0" u="none" strike="noStrike">
                          <a:solidFill>
                            <a:srgbClr val="000000"/>
                          </a:solidFill>
                          <a:effectLst/>
                          <a:latin typeface="Calibri" panose="020F0502020204030204" pitchFamily="34" charset="0"/>
                        </a:rPr>
                        <a:t>Q24-FR000000127922</a:t>
                      </a:r>
                    </a:p>
                  </a:txBody>
                  <a:tcPr marL="45720" marR="45720" anchor="ctr"/>
                </a:tc>
                <a:tc>
                  <a:txBody>
                    <a:bodyPr/>
                    <a:lstStyle/>
                    <a:p>
                      <a:pPr algn="l" fontAlgn="b"/>
                      <a:r>
                        <a:rPr lang="it-IT" sz="1100" b="0" i="0" u="none" strike="noStrike" dirty="0">
                          <a:solidFill>
                            <a:srgbClr val="000000"/>
                          </a:solidFill>
                          <a:effectLst/>
                          <a:latin typeface="Calibri" panose="020F0502020204030204" pitchFamily="34" charset="0"/>
                        </a:rPr>
                        <a:t>DESI SL2100 8IPLD (PKG 25)</a:t>
                      </a:r>
                    </a:p>
                  </a:txBody>
                  <a:tcPr marL="45720" marR="45720" anchor="ctr"/>
                </a:tc>
                <a:tc>
                  <a:txBody>
                    <a:bodyPr/>
                    <a:lstStyle/>
                    <a:p>
                      <a:pPr algn="l" fontAlgn="b"/>
                      <a:r>
                        <a:rPr lang="en-US" sz="1100" b="0" i="0" u="none" strike="noStrike" dirty="0">
                          <a:solidFill>
                            <a:srgbClr val="000000"/>
                          </a:solidFill>
                          <a:effectLst/>
                          <a:latin typeface="Calibri" panose="020F0502020204030204" pitchFamily="34" charset="0"/>
                        </a:rPr>
                        <a:t>Pk25 DESI labels for 8IPLD terminal (English)</a:t>
                      </a:r>
                    </a:p>
                  </a:txBody>
                  <a:tcPr marL="45720" marR="45720" anchor="ctr"/>
                </a:tc>
              </a:tr>
              <a:tr h="216000">
                <a:tc>
                  <a:txBody>
                    <a:bodyPr/>
                    <a:lstStyle/>
                    <a:p>
                      <a:pPr algn="l" fontAlgn="b"/>
                      <a:r>
                        <a:rPr lang="en-GB" sz="1100" b="0" i="0" u="none" strike="noStrike">
                          <a:solidFill>
                            <a:srgbClr val="000000"/>
                          </a:solidFill>
                          <a:effectLst/>
                          <a:latin typeface="Calibri" panose="020F0502020204030204" pitchFamily="34" charset="0"/>
                        </a:rPr>
                        <a:t>A50-FR000000127919</a:t>
                      </a:r>
                    </a:p>
                  </a:txBody>
                  <a:tcPr marL="45720" marR="45720" anchor="ctr"/>
                </a:tc>
                <a:tc>
                  <a:txBody>
                    <a:bodyPr/>
                    <a:lstStyle/>
                    <a:p>
                      <a:pPr algn="l" fontAlgn="b"/>
                      <a:r>
                        <a:rPr lang="it-IT" sz="1100" b="0" i="0" u="none" strike="noStrike">
                          <a:solidFill>
                            <a:srgbClr val="000000"/>
                          </a:solidFill>
                          <a:effectLst/>
                          <a:latin typeface="Calibri" panose="020F0502020204030204" pitchFamily="34" charset="0"/>
                        </a:rPr>
                        <a:t>DESI SL2100 12TXH-A (PKG 25)</a:t>
                      </a:r>
                    </a:p>
                  </a:txBody>
                  <a:tcPr marL="45720" marR="45720" anchor="ctr"/>
                </a:tc>
                <a:tc>
                  <a:txBody>
                    <a:bodyPr/>
                    <a:lstStyle/>
                    <a:p>
                      <a:pPr algn="l" fontAlgn="b"/>
                      <a:r>
                        <a:rPr lang="en-US" sz="1100" b="0" i="0" u="none" strike="noStrike" dirty="0">
                          <a:solidFill>
                            <a:srgbClr val="000000"/>
                          </a:solidFill>
                          <a:effectLst/>
                          <a:latin typeface="Calibri" panose="020F0502020204030204" pitchFamily="34" charset="0"/>
                        </a:rPr>
                        <a:t>Pk25 DESI labels for 12TXH-A terminal (English)</a:t>
                      </a:r>
                    </a:p>
                  </a:txBody>
                  <a:tcPr marL="45720" marR="45720" anchor="ctr"/>
                </a:tc>
              </a:tr>
              <a:tr h="216000">
                <a:tc>
                  <a:txBody>
                    <a:bodyPr/>
                    <a:lstStyle/>
                    <a:p>
                      <a:pPr algn="l" fontAlgn="b"/>
                      <a:r>
                        <a:rPr lang="en-GB" sz="1100" b="0" i="0" u="none" strike="noStrike">
                          <a:solidFill>
                            <a:srgbClr val="000000"/>
                          </a:solidFill>
                          <a:effectLst/>
                          <a:latin typeface="Calibri" panose="020F0502020204030204" pitchFamily="34" charset="0"/>
                        </a:rPr>
                        <a:t>A50-FR000000127920</a:t>
                      </a:r>
                    </a:p>
                  </a:txBody>
                  <a:tcPr marL="45720" marR="45720" anchor="ctr"/>
                </a:tc>
                <a:tc>
                  <a:txBody>
                    <a:bodyPr/>
                    <a:lstStyle/>
                    <a:p>
                      <a:pPr algn="l" fontAlgn="b"/>
                      <a:r>
                        <a:rPr lang="it-IT" sz="1100" b="0" i="0" u="none" strike="noStrike" dirty="0">
                          <a:solidFill>
                            <a:srgbClr val="000000"/>
                          </a:solidFill>
                          <a:effectLst/>
                          <a:latin typeface="Calibri" panose="020F0502020204030204" pitchFamily="34" charset="0"/>
                        </a:rPr>
                        <a:t>DESI SL2100 24TXH-A (PKG 25)</a:t>
                      </a:r>
                    </a:p>
                  </a:txBody>
                  <a:tcPr marL="45720" marR="45720" anchor="ctr"/>
                </a:tc>
                <a:tc>
                  <a:txBody>
                    <a:bodyPr/>
                    <a:lstStyle/>
                    <a:p>
                      <a:pPr algn="l" fontAlgn="b"/>
                      <a:r>
                        <a:rPr lang="en-US" sz="1100" b="0" i="0" u="none" strike="noStrike" dirty="0">
                          <a:solidFill>
                            <a:srgbClr val="000000"/>
                          </a:solidFill>
                          <a:effectLst/>
                          <a:latin typeface="Calibri" panose="020F0502020204030204" pitchFamily="34" charset="0"/>
                        </a:rPr>
                        <a:t>Pk25 DESI labels for 24TXH-A terminal (English)</a:t>
                      </a:r>
                    </a:p>
                  </a:txBody>
                  <a:tcPr marL="45720" marR="45720" anchor="ctr"/>
                </a:tc>
              </a:tr>
              <a:tr h="216000">
                <a:tc>
                  <a:txBody>
                    <a:bodyPr/>
                    <a:lstStyle/>
                    <a:p>
                      <a:pPr algn="l" fontAlgn="b"/>
                      <a:r>
                        <a:rPr lang="en-GB" sz="1100" b="0" i="0" u="none" strike="noStrike">
                          <a:solidFill>
                            <a:srgbClr val="000000"/>
                          </a:solidFill>
                          <a:effectLst/>
                          <a:latin typeface="Calibri" panose="020F0502020204030204" pitchFamily="34" charset="0"/>
                        </a:rPr>
                        <a:t>660140-A4</a:t>
                      </a:r>
                    </a:p>
                  </a:txBody>
                  <a:tcPr marL="45720" marR="45720" anchor="ctr"/>
                </a:tc>
                <a:tc>
                  <a:txBody>
                    <a:bodyPr/>
                    <a:lstStyle/>
                    <a:p>
                      <a:pPr algn="l" fontAlgn="b"/>
                      <a:r>
                        <a:rPr lang="en-GB" sz="1100" b="0" i="0" u="none" strike="noStrike">
                          <a:solidFill>
                            <a:srgbClr val="000000"/>
                          </a:solidFill>
                          <a:effectLst/>
                          <a:latin typeface="Calibri" panose="020F0502020204030204" pitchFamily="34" charset="0"/>
                        </a:rPr>
                        <a:t>DESI Labels for ITY-6D</a:t>
                      </a:r>
                    </a:p>
                  </a:txBody>
                  <a:tcPr marL="45720" marR="45720" anchor="ctr"/>
                </a:tc>
                <a:tc>
                  <a:txBody>
                    <a:bodyPr/>
                    <a:lstStyle/>
                    <a:p>
                      <a:pPr algn="l" fontAlgn="b"/>
                      <a:r>
                        <a:rPr lang="en-GB" sz="1100" b="0" i="0" u="none" strike="noStrike" dirty="0">
                          <a:solidFill>
                            <a:srgbClr val="000000"/>
                          </a:solidFill>
                          <a:effectLst/>
                          <a:latin typeface="Calibri" panose="020F0502020204030204" pitchFamily="34" charset="0"/>
                        </a:rPr>
                        <a:t>DESI labels for ITY-6D</a:t>
                      </a:r>
                    </a:p>
                  </a:txBody>
                  <a:tcPr marL="45720" marR="45720" anchor="ctr"/>
                </a:tc>
              </a:tr>
              <a:tr h="216000">
                <a:tc>
                  <a:txBody>
                    <a:bodyPr/>
                    <a:lstStyle/>
                    <a:p>
                      <a:pPr algn="l" fontAlgn="b"/>
                      <a:r>
                        <a:rPr lang="en-GB" sz="1100" b="0" i="0" u="none" strike="noStrike">
                          <a:solidFill>
                            <a:srgbClr val="000000"/>
                          </a:solidFill>
                          <a:effectLst/>
                          <a:latin typeface="Calibri" panose="020F0502020204030204" pitchFamily="34" charset="0"/>
                        </a:rPr>
                        <a:t>A50034060001</a:t>
                      </a:r>
                    </a:p>
                  </a:txBody>
                  <a:tcPr marL="45720" marR="45720" anchor="ctr"/>
                </a:tc>
                <a:tc>
                  <a:txBody>
                    <a:bodyPr/>
                    <a:lstStyle/>
                    <a:p>
                      <a:pPr algn="l" fontAlgn="b"/>
                      <a:r>
                        <a:rPr lang="en-GB" sz="1100" b="0" i="0" u="none" strike="noStrike" dirty="0">
                          <a:solidFill>
                            <a:srgbClr val="000000"/>
                          </a:solidFill>
                          <a:effectLst/>
                          <a:latin typeface="Calibri" panose="020F0502020204030204" pitchFamily="34" charset="0"/>
                        </a:rPr>
                        <a:t>DESI labels for DT430/830-12/24Btn</a:t>
                      </a:r>
                    </a:p>
                  </a:txBody>
                  <a:tcPr marL="45720" marR="45720" anchor="ctr"/>
                </a:tc>
                <a:tc>
                  <a:txBody>
                    <a:bodyPr/>
                    <a:lstStyle/>
                    <a:p>
                      <a:pPr algn="l" fontAlgn="b"/>
                      <a:r>
                        <a:rPr lang="en-GB" sz="1100" b="0" i="0" u="none" strike="noStrike" dirty="0">
                          <a:solidFill>
                            <a:srgbClr val="000000"/>
                          </a:solidFill>
                          <a:effectLst/>
                          <a:latin typeface="Calibri" panose="020F0502020204030204" pitchFamily="34" charset="0"/>
                        </a:rPr>
                        <a:t>DESI labels for DT430/830 – 12/24 button</a:t>
                      </a:r>
                    </a:p>
                  </a:txBody>
                  <a:tcPr marL="45720" marR="45720" anchor="ctr"/>
                </a:tc>
              </a:tr>
            </a:tbl>
          </a:graphicData>
        </a:graphic>
      </p:graphicFrame>
      <p:sp>
        <p:nvSpPr>
          <p:cNvPr id="5" name="TextBox 4"/>
          <p:cNvSpPr txBox="1"/>
          <p:nvPr/>
        </p:nvSpPr>
        <p:spPr>
          <a:xfrm>
            <a:off x="179513" y="4617331"/>
            <a:ext cx="3611880" cy="246221"/>
          </a:xfrm>
          <a:prstGeom prst="rect">
            <a:avLst/>
          </a:prstGeom>
          <a:noFill/>
        </p:spPr>
        <p:txBody>
          <a:bodyPr wrap="square" rtlCol="0">
            <a:spAutoFit/>
          </a:bodyPr>
          <a:lstStyle/>
          <a:p>
            <a:r>
              <a:rPr lang="en-GB" sz="1000" dirty="0" smtClean="0"/>
              <a:t>Note - Not all parts may be available within your region</a:t>
            </a:r>
            <a:endParaRPr lang="en-GB" sz="1000" dirty="0"/>
          </a:p>
        </p:txBody>
      </p:sp>
    </p:spTree>
    <p:extLst>
      <p:ext uri="{BB962C8B-B14F-4D97-AF65-F5344CB8AC3E}">
        <p14:creationId xmlns:p14="http://schemas.microsoft.com/office/powerpoint/2010/main" val="3785325771"/>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lumMod val="50000"/>
                    <a:lumOff val="50000"/>
                  </a:schemeClr>
                </a:solidFill>
                <a:latin typeface="Calibri" panose="020F0502020204030204" pitchFamily="34" charset="0"/>
              </a:rPr>
              <a:t>SL2100 Details – Cables, Adapters &amp; Panels</a:t>
            </a:r>
            <a:endParaRPr lang="en-US" dirty="0">
              <a:solidFill>
                <a:schemeClr val="accent6">
                  <a:lumMod val="50000"/>
                  <a:lumOff val="50000"/>
                </a:schemeClr>
              </a:solidFill>
            </a:endParaRPr>
          </a:p>
        </p:txBody>
      </p:sp>
      <p:sp>
        <p:nvSpPr>
          <p:cNvPr id="7" name="Content Placeholder 2"/>
          <p:cNvSpPr txBox="1">
            <a:spLocks/>
          </p:cNvSpPr>
          <p:nvPr/>
        </p:nvSpPr>
        <p:spPr>
          <a:xfrm>
            <a:off x="113360" y="577170"/>
            <a:ext cx="8452222" cy="4192950"/>
          </a:xfrm>
          <a:prstGeom prst="rect">
            <a:avLst/>
          </a:prstGeom>
        </p:spPr>
        <p:txBody>
          <a:bodyPr>
            <a:normAutofit/>
          </a:bodyPr>
          <a:lstStyle>
            <a:lvl1pPr marL="180000" indent="-180000" algn="l" rtl="0" eaLnBrk="1" fontAlgn="base" hangingPunct="0">
              <a:spcBef>
                <a:spcPts val="500"/>
              </a:spcBef>
              <a:spcAft>
                <a:spcPct val="0"/>
              </a:spcAft>
              <a:buClr>
                <a:schemeClr val="accent6"/>
              </a:buClr>
              <a:buFont typeface="Arial" panose="020B0604020202020204" pitchFamily="34" charset="0"/>
              <a:buChar char="▌"/>
              <a:defRPr kumimoji="1" sz="2000" b="0">
                <a:solidFill>
                  <a:schemeClr val="tx1"/>
                </a:solidFill>
                <a:latin typeface="Verdana" panose="020B0604030504040204" pitchFamily="34" charset="0"/>
                <a:ea typeface="+mn-ea"/>
                <a:cs typeface="Verdana" panose="020B0604030504040204" pitchFamily="34" charset="0"/>
              </a:defRPr>
            </a:lvl1pPr>
            <a:lvl2pPr marL="360000" indent="-180000" algn="l" rtl="0" eaLnBrk="1" fontAlgn="base" hangingPunct="0">
              <a:spcBef>
                <a:spcPts val="500"/>
              </a:spcBef>
              <a:spcAft>
                <a:spcPct val="0"/>
              </a:spcAft>
              <a:buClr>
                <a:schemeClr val="accent6"/>
              </a:buClr>
              <a:buFont typeface="Wingdings" pitchFamily="2" charset="2"/>
              <a:buChar char="l"/>
              <a:defRPr kumimoji="1" sz="1600" b="0">
                <a:solidFill>
                  <a:schemeClr val="tx1"/>
                </a:solidFill>
                <a:latin typeface="Verdana" panose="020B0604030504040204" pitchFamily="34" charset="0"/>
                <a:ea typeface="+mn-ea"/>
                <a:cs typeface="Verdana" panose="020B0604030504040204" pitchFamily="34" charset="0"/>
              </a:defRPr>
            </a:lvl2pPr>
            <a:lvl3pPr marL="468000" indent="-108000" algn="l" rtl="0" eaLnBrk="1" fontAlgn="base" hangingPunct="0">
              <a:spcBef>
                <a:spcPts val="500"/>
              </a:spcBef>
              <a:spcAft>
                <a:spcPct val="0"/>
              </a:spcAft>
              <a:buClr>
                <a:schemeClr val="accent6"/>
              </a:buClr>
              <a:buFont typeface="Arial" panose="020B0604020202020204" pitchFamily="34" charset="0"/>
              <a:buChar char="•"/>
              <a:defRPr kumimoji="1" sz="1400" b="0">
                <a:solidFill>
                  <a:schemeClr val="tx1"/>
                </a:solidFill>
                <a:latin typeface="Verdana" panose="020B0604030504040204" pitchFamily="34" charset="0"/>
                <a:ea typeface="+mn-ea"/>
                <a:cs typeface="Verdana" panose="020B0604030504040204" pitchFamily="34" charset="0"/>
              </a:defRPr>
            </a:lvl3pPr>
            <a:lvl4pPr marL="576000" indent="-108000" algn="l" rtl="0" eaLnBrk="1" fontAlgn="base" hangingPunct="0">
              <a:spcBef>
                <a:spcPts val="500"/>
              </a:spcBef>
              <a:spcAft>
                <a:spcPct val="0"/>
              </a:spcAft>
              <a:buClr>
                <a:schemeClr val="accent6"/>
              </a:buClr>
              <a:buFont typeface="Tahoma" pitchFamily="34" charset="0"/>
              <a:buChar char="–"/>
              <a:defRPr kumimoji="1" sz="1200" b="0">
                <a:solidFill>
                  <a:schemeClr val="tx1"/>
                </a:solidFill>
                <a:latin typeface="Verdana" panose="020B0604030504040204" pitchFamily="34" charset="0"/>
                <a:ea typeface="+mn-ea"/>
                <a:cs typeface="Verdana" panose="020B0604030504040204" pitchFamily="34" charset="0"/>
              </a:defRPr>
            </a:lvl4pPr>
            <a:lvl5pPr marL="735013" indent="-157163" algn="l" rtl="0" eaLnBrk="0" fontAlgn="base" hangingPunct="0">
              <a:spcBef>
                <a:spcPct val="20000"/>
              </a:spcBef>
              <a:spcAft>
                <a:spcPct val="0"/>
              </a:spcAft>
              <a:buClr>
                <a:schemeClr val="accent6"/>
              </a:buClr>
              <a:buChar char="≫"/>
              <a:defRPr kumimoji="1" sz="1200" b="1">
                <a:solidFill>
                  <a:schemeClr val="tx1"/>
                </a:solidFill>
                <a:latin typeface="+mj-lt"/>
                <a:ea typeface="+mn-ea"/>
              </a:defRPr>
            </a:lvl5pPr>
            <a:lvl6pPr marL="2514600" indent="-228600" algn="l" rtl="0" fontAlgn="base">
              <a:spcBef>
                <a:spcPct val="20000"/>
              </a:spcBef>
              <a:spcAft>
                <a:spcPct val="0"/>
              </a:spcAft>
              <a:buChar char="≫"/>
              <a:defRPr kumimoji="1" sz="2000">
                <a:solidFill>
                  <a:schemeClr val="tx1"/>
                </a:solidFill>
                <a:latin typeface="Arial" charset="0"/>
                <a:ea typeface="+mn-ea"/>
              </a:defRPr>
            </a:lvl6pPr>
            <a:lvl7pPr marL="2971800" indent="-228600" algn="l" rtl="0" fontAlgn="base">
              <a:spcBef>
                <a:spcPct val="20000"/>
              </a:spcBef>
              <a:spcAft>
                <a:spcPct val="0"/>
              </a:spcAft>
              <a:buChar char="≫"/>
              <a:defRPr kumimoji="1" sz="2000">
                <a:solidFill>
                  <a:schemeClr val="tx1"/>
                </a:solidFill>
                <a:latin typeface="Arial" charset="0"/>
                <a:ea typeface="+mn-ea"/>
              </a:defRPr>
            </a:lvl7pPr>
            <a:lvl8pPr marL="3429000" indent="-228600" algn="l" rtl="0" fontAlgn="base">
              <a:spcBef>
                <a:spcPct val="20000"/>
              </a:spcBef>
              <a:spcAft>
                <a:spcPct val="0"/>
              </a:spcAft>
              <a:buChar char="≫"/>
              <a:defRPr kumimoji="1" sz="2000">
                <a:solidFill>
                  <a:schemeClr val="tx1"/>
                </a:solidFill>
                <a:latin typeface="Arial" charset="0"/>
                <a:ea typeface="+mn-ea"/>
              </a:defRPr>
            </a:lvl8pPr>
            <a:lvl9pPr marL="3886200" indent="-228600" algn="l" rtl="0" fontAlgn="base">
              <a:spcBef>
                <a:spcPct val="20000"/>
              </a:spcBef>
              <a:spcAft>
                <a:spcPct val="0"/>
              </a:spcAft>
              <a:buChar char="≫"/>
              <a:defRPr kumimoji="1" sz="2000">
                <a:solidFill>
                  <a:schemeClr val="tx1"/>
                </a:solidFill>
                <a:latin typeface="Arial" charset="0"/>
                <a:ea typeface="+mn-ea"/>
              </a:defRPr>
            </a:lvl9pPr>
          </a:lstStyle>
          <a:p>
            <a:pPr marL="0" indent="0">
              <a:buClr>
                <a:srgbClr val="002B62"/>
              </a:buClr>
              <a:buNone/>
            </a:pPr>
            <a:r>
              <a:rPr lang="en-GB" sz="1600" dirty="0" smtClean="0">
                <a:solidFill>
                  <a:srgbClr val="000000"/>
                </a:solidFill>
                <a:latin typeface="Calibri" panose="020F0502020204030204" pitchFamily="34" charset="0"/>
                <a:cs typeface="Adobe Devanagari" panose="02040503050201020203" pitchFamily="18" charset="0"/>
              </a:rPr>
              <a:t> </a:t>
            </a:r>
          </a:p>
        </p:txBody>
      </p:sp>
      <p:graphicFrame>
        <p:nvGraphicFramePr>
          <p:cNvPr id="12" name="Table 11"/>
          <p:cNvGraphicFramePr>
            <a:graphicFrameLocks noGrp="1"/>
          </p:cNvGraphicFramePr>
          <p:nvPr>
            <p:extLst>
              <p:ext uri="{D42A27DB-BD31-4B8C-83A1-F6EECF244321}">
                <p14:modId xmlns:p14="http://schemas.microsoft.com/office/powerpoint/2010/main" val="391077778"/>
              </p:ext>
            </p:extLst>
          </p:nvPr>
        </p:nvGraphicFramePr>
        <p:xfrm>
          <a:off x="179512" y="792480"/>
          <a:ext cx="8728267" cy="3825240"/>
        </p:xfrm>
        <a:graphic>
          <a:graphicData uri="http://schemas.openxmlformats.org/drawingml/2006/table">
            <a:tbl>
              <a:tblPr firstRow="1" bandRow="1">
                <a:tableStyleId>{073A0DAA-6AF3-43AB-8588-CEC1D06C72B9}</a:tableStyleId>
              </a:tblPr>
              <a:tblGrid>
                <a:gridCol w="856808"/>
                <a:gridCol w="2095500"/>
                <a:gridCol w="5775959"/>
              </a:tblGrid>
              <a:tr h="224811">
                <a:tc>
                  <a:txBody>
                    <a:bodyPr/>
                    <a:lstStyle/>
                    <a:p>
                      <a:r>
                        <a:rPr lang="en-GB" sz="1000" dirty="0" smtClean="0"/>
                        <a:t>Part Code</a:t>
                      </a:r>
                      <a:endParaRPr lang="en-GB" sz="1000" dirty="0"/>
                    </a:p>
                  </a:txBody>
                  <a:tcPr/>
                </a:tc>
                <a:tc>
                  <a:txBody>
                    <a:bodyPr/>
                    <a:lstStyle/>
                    <a:p>
                      <a:r>
                        <a:rPr lang="en-GB" sz="1000" dirty="0" smtClean="0"/>
                        <a:t>Description</a:t>
                      </a:r>
                      <a:endParaRPr lang="en-GB" sz="1000" dirty="0"/>
                    </a:p>
                  </a:txBody>
                  <a:tcPr/>
                </a:tc>
                <a:tc>
                  <a:txBody>
                    <a:bodyPr/>
                    <a:lstStyle/>
                    <a:p>
                      <a:endParaRPr lang="en-GB" sz="1000" dirty="0"/>
                    </a:p>
                  </a:txBody>
                  <a:tcPr/>
                </a:tc>
              </a:tr>
              <a:tr h="216000">
                <a:tc>
                  <a:txBody>
                    <a:bodyPr/>
                    <a:lstStyle/>
                    <a:p>
                      <a:pPr algn="l" fontAlgn="b"/>
                      <a:r>
                        <a:rPr lang="en-GB" sz="1100" b="0" i="0" u="none" strike="noStrike" dirty="0">
                          <a:solidFill>
                            <a:srgbClr val="000000"/>
                          </a:solidFill>
                          <a:effectLst/>
                          <a:latin typeface="Calibri" panose="020F0502020204030204" pitchFamily="34" charset="0"/>
                        </a:rPr>
                        <a:t>LPNEC2</a:t>
                      </a:r>
                    </a:p>
                  </a:txBody>
                  <a:tcPr marL="45720" marR="45720" anchor="ctr"/>
                </a:tc>
                <a:tc>
                  <a:txBody>
                    <a:bodyPr/>
                    <a:lstStyle/>
                    <a:p>
                      <a:pPr algn="l" fontAlgn="b"/>
                      <a:r>
                        <a:rPr lang="en-GB" sz="1100" b="0" i="0" u="none" strike="noStrike">
                          <a:solidFill>
                            <a:srgbClr val="000000"/>
                          </a:solidFill>
                          <a:effectLst/>
                          <a:latin typeface="Calibri" panose="020F0502020204030204" pitchFamily="34" charset="0"/>
                        </a:rPr>
                        <a:t>Cable-C 2p4w</a:t>
                      </a:r>
                    </a:p>
                  </a:txBody>
                  <a:tcPr marL="45720" marR="45720" anchor="ctr"/>
                </a:tc>
                <a:tc>
                  <a:txBody>
                    <a:bodyPr/>
                    <a:lstStyle/>
                    <a:p>
                      <a:pPr algn="l" fontAlgn="b"/>
                      <a:r>
                        <a:rPr lang="en-US" sz="1100" b="0" i="0" u="none" strike="noStrike" dirty="0">
                          <a:solidFill>
                            <a:srgbClr val="000000"/>
                          </a:solidFill>
                          <a:effectLst/>
                          <a:latin typeface="Calibri" panose="020F0502020204030204" pitchFamily="34" charset="0"/>
                        </a:rPr>
                        <a:t>Converts one RJ61 plug to two x 4wire RJ45 </a:t>
                      </a:r>
                      <a:r>
                        <a:rPr lang="en-US" sz="1100" b="0" i="0" u="none" strike="noStrike" dirty="0" smtClean="0">
                          <a:solidFill>
                            <a:srgbClr val="000000"/>
                          </a:solidFill>
                          <a:effectLst/>
                          <a:latin typeface="Calibri" panose="020F0502020204030204" pitchFamily="34" charset="0"/>
                        </a:rPr>
                        <a:t>plugs</a:t>
                      </a:r>
                    </a:p>
                    <a:p>
                      <a:pPr algn="l" fontAlgn="b"/>
                      <a:r>
                        <a:rPr lang="en-US" sz="1100" b="0" i="1" u="none" strike="noStrike" dirty="0" smtClean="0">
                          <a:solidFill>
                            <a:srgbClr val="000000"/>
                          </a:solidFill>
                          <a:effectLst/>
                          <a:latin typeface="Calibri" panose="020F0502020204030204" pitchFamily="34" charset="0"/>
                        </a:rPr>
                        <a:t>308/008</a:t>
                      </a:r>
                      <a:r>
                        <a:rPr lang="en-US" sz="1100" b="0" i="1" u="none" strike="noStrike" baseline="0" dirty="0" smtClean="0">
                          <a:solidFill>
                            <a:srgbClr val="000000"/>
                          </a:solidFill>
                          <a:effectLst/>
                          <a:latin typeface="Calibri" panose="020F0502020204030204" pitchFamily="34" charset="0"/>
                        </a:rPr>
                        <a:t> card Hybrid or SLT interfaces, 082 card SLT interface</a:t>
                      </a:r>
                      <a:endParaRPr lang="en-US" sz="1100" b="0" i="1" u="none" strike="noStrike" dirty="0">
                        <a:solidFill>
                          <a:srgbClr val="000000"/>
                        </a:solidFill>
                        <a:effectLst/>
                        <a:latin typeface="Calibri" panose="020F0502020204030204" pitchFamily="34" charset="0"/>
                      </a:endParaRPr>
                    </a:p>
                  </a:txBody>
                  <a:tcPr marL="45720" marR="45720" anchor="ctr"/>
                </a:tc>
              </a:tr>
              <a:tr h="216000">
                <a:tc>
                  <a:txBody>
                    <a:bodyPr/>
                    <a:lstStyle/>
                    <a:p>
                      <a:pPr algn="l" fontAlgn="b"/>
                      <a:r>
                        <a:rPr lang="en-GB" sz="1100" b="0" i="0" u="none" strike="noStrike" dirty="0">
                          <a:solidFill>
                            <a:srgbClr val="000000"/>
                          </a:solidFill>
                          <a:effectLst/>
                          <a:latin typeface="Calibri" panose="020F0502020204030204" pitchFamily="34" charset="0"/>
                        </a:rPr>
                        <a:t>LPNEC3</a:t>
                      </a:r>
                    </a:p>
                  </a:txBody>
                  <a:tcPr marL="45720" marR="45720" anchor="ctr"/>
                </a:tc>
                <a:tc>
                  <a:txBody>
                    <a:bodyPr/>
                    <a:lstStyle/>
                    <a:p>
                      <a:pPr algn="l" fontAlgn="b"/>
                      <a:r>
                        <a:rPr lang="en-GB" sz="1100" b="0" i="0" u="none" strike="noStrike" dirty="0">
                          <a:solidFill>
                            <a:srgbClr val="000000"/>
                          </a:solidFill>
                          <a:effectLst/>
                          <a:latin typeface="Calibri" panose="020F0502020204030204" pitchFamily="34" charset="0"/>
                        </a:rPr>
                        <a:t>Cable-B 3p2w</a:t>
                      </a:r>
                    </a:p>
                  </a:txBody>
                  <a:tcPr marL="45720" marR="45720" anchor="ctr"/>
                </a:tc>
                <a:tc>
                  <a:txBody>
                    <a:bodyPr/>
                    <a:lstStyle/>
                    <a:p>
                      <a:pPr algn="l" fontAlgn="b"/>
                      <a:r>
                        <a:rPr lang="en-US" sz="1100" b="0" i="0" u="none" strike="noStrike" dirty="0">
                          <a:solidFill>
                            <a:srgbClr val="000000"/>
                          </a:solidFill>
                          <a:effectLst/>
                          <a:latin typeface="Calibri" panose="020F0502020204030204" pitchFamily="34" charset="0"/>
                        </a:rPr>
                        <a:t>Converts one RJ61 plug to three x 2wire RJ45 </a:t>
                      </a:r>
                      <a:r>
                        <a:rPr lang="en-US" sz="1100" b="0" i="0" u="none" strike="noStrike" dirty="0" smtClean="0">
                          <a:solidFill>
                            <a:srgbClr val="000000"/>
                          </a:solidFill>
                          <a:effectLst/>
                          <a:latin typeface="Calibri" panose="020F0502020204030204" pitchFamily="34" charset="0"/>
                        </a:rPr>
                        <a:t>plugs</a:t>
                      </a:r>
                    </a:p>
                    <a:p>
                      <a:pPr marL="0" marR="0" lvl="0" indent="0" algn="l" defTabSz="914400" rtl="0" eaLnBrk="1" fontAlgn="b" latinLnBrk="0" hangingPunct="1">
                        <a:lnSpc>
                          <a:spcPct val="100000"/>
                        </a:lnSpc>
                        <a:spcBef>
                          <a:spcPts val="0"/>
                        </a:spcBef>
                        <a:spcAft>
                          <a:spcPts val="0"/>
                        </a:spcAft>
                        <a:buClrTx/>
                        <a:buSzTx/>
                        <a:buFontTx/>
                        <a:buNone/>
                        <a:tabLst/>
                        <a:defRPr/>
                      </a:pPr>
                      <a:r>
                        <a:rPr lang="en-US" sz="1100" b="0" i="1" u="none" strike="noStrike" dirty="0" smtClean="0">
                          <a:solidFill>
                            <a:srgbClr val="000000"/>
                          </a:solidFill>
                          <a:effectLst/>
                          <a:latin typeface="Calibri" panose="020F0502020204030204" pitchFamily="34" charset="0"/>
                        </a:rPr>
                        <a:t>308/3COIDB</a:t>
                      </a:r>
                      <a:r>
                        <a:rPr lang="en-US" sz="1100" b="0" i="1" u="none" strike="noStrike" baseline="0" dirty="0" smtClean="0">
                          <a:solidFill>
                            <a:srgbClr val="000000"/>
                          </a:solidFill>
                          <a:effectLst/>
                          <a:latin typeface="Calibri" panose="020F0502020204030204" pitchFamily="34" charset="0"/>
                        </a:rPr>
                        <a:t> card analogue trunk interface</a:t>
                      </a:r>
                      <a:endParaRPr lang="en-US" sz="1100" b="0" i="1" u="none" strike="noStrike" dirty="0" smtClean="0">
                        <a:solidFill>
                          <a:srgbClr val="000000"/>
                        </a:solidFill>
                        <a:effectLst/>
                        <a:latin typeface="Calibri" panose="020F0502020204030204" pitchFamily="34" charset="0"/>
                      </a:endParaRPr>
                    </a:p>
                  </a:txBody>
                  <a:tcPr marL="45720" marR="45720" anchor="ctr"/>
                </a:tc>
              </a:tr>
              <a:tr h="216000">
                <a:tc>
                  <a:txBody>
                    <a:bodyPr/>
                    <a:lstStyle/>
                    <a:p>
                      <a:pPr algn="l" fontAlgn="b"/>
                      <a:r>
                        <a:rPr lang="en-GB" sz="1100" b="0" i="0" u="none" strike="noStrike">
                          <a:solidFill>
                            <a:srgbClr val="000000"/>
                          </a:solidFill>
                          <a:effectLst/>
                          <a:latin typeface="Calibri" panose="020F0502020204030204" pitchFamily="34" charset="0"/>
                        </a:rPr>
                        <a:t>LPNEC4</a:t>
                      </a:r>
                    </a:p>
                  </a:txBody>
                  <a:tcPr marL="45720" marR="45720" anchor="ctr"/>
                </a:tc>
                <a:tc>
                  <a:txBody>
                    <a:bodyPr/>
                    <a:lstStyle/>
                    <a:p>
                      <a:pPr algn="l" fontAlgn="b"/>
                      <a:r>
                        <a:rPr lang="en-GB" sz="1100" b="0" i="0" u="none" strike="noStrike" dirty="0">
                          <a:solidFill>
                            <a:srgbClr val="000000"/>
                          </a:solidFill>
                          <a:effectLst/>
                          <a:latin typeface="Calibri" panose="020F0502020204030204" pitchFamily="34" charset="0"/>
                        </a:rPr>
                        <a:t>Cable-A 4p2w</a:t>
                      </a:r>
                    </a:p>
                  </a:txBody>
                  <a:tcPr marL="45720" marR="45720" anchor="ctr"/>
                </a:tc>
                <a:tc>
                  <a:txBody>
                    <a:bodyPr/>
                    <a:lstStyle/>
                    <a:p>
                      <a:pPr algn="l" fontAlgn="b"/>
                      <a:r>
                        <a:rPr lang="en-US" sz="1100" b="0" i="0" u="none" strike="noStrike" dirty="0">
                          <a:solidFill>
                            <a:srgbClr val="000000"/>
                          </a:solidFill>
                          <a:effectLst/>
                          <a:latin typeface="Calibri" panose="020F0502020204030204" pitchFamily="34" charset="0"/>
                        </a:rPr>
                        <a:t>Converts one RJ61 plug to four x 2wire RJ45 </a:t>
                      </a:r>
                      <a:r>
                        <a:rPr lang="en-US" sz="1100" b="0" i="0" u="none" strike="noStrike" dirty="0" smtClean="0">
                          <a:solidFill>
                            <a:srgbClr val="000000"/>
                          </a:solidFill>
                          <a:effectLst/>
                          <a:latin typeface="Calibri" panose="020F0502020204030204" pitchFamily="34" charset="0"/>
                        </a:rPr>
                        <a:t>plugs</a:t>
                      </a:r>
                    </a:p>
                    <a:p>
                      <a:pPr marL="0" marR="0" lvl="0" indent="0" algn="l" defTabSz="914400" rtl="0" eaLnBrk="1" fontAlgn="b" latinLnBrk="0" hangingPunct="1">
                        <a:lnSpc>
                          <a:spcPct val="100000"/>
                        </a:lnSpc>
                        <a:spcBef>
                          <a:spcPts val="0"/>
                        </a:spcBef>
                        <a:spcAft>
                          <a:spcPts val="0"/>
                        </a:spcAft>
                        <a:buClrTx/>
                        <a:buSzTx/>
                        <a:buFontTx/>
                        <a:buNone/>
                        <a:tabLst/>
                        <a:defRPr/>
                      </a:pPr>
                      <a:r>
                        <a:rPr lang="en-US" sz="1100" b="0" i="1" u="none" strike="noStrike" baseline="0" dirty="0" smtClean="0">
                          <a:solidFill>
                            <a:srgbClr val="000000"/>
                          </a:solidFill>
                          <a:effectLst/>
                          <a:latin typeface="Calibri" panose="020F0502020204030204" pitchFamily="34" charset="0"/>
                        </a:rPr>
                        <a:t>082 card Digital, analogue extension or audio interfaces, 308 card Audio interface</a:t>
                      </a:r>
                      <a:endParaRPr lang="en-US" sz="1100" b="0" i="1" u="none" strike="noStrike" dirty="0" smtClean="0">
                        <a:solidFill>
                          <a:srgbClr val="000000"/>
                        </a:solidFill>
                        <a:effectLst/>
                        <a:latin typeface="Calibri" panose="020F0502020204030204" pitchFamily="34" charset="0"/>
                      </a:endParaRPr>
                    </a:p>
                  </a:txBody>
                  <a:tcPr marL="45720" marR="45720" anchor="ctr"/>
                </a:tc>
              </a:tr>
              <a:tr h="216000">
                <a:tc>
                  <a:txBody>
                    <a:bodyPr/>
                    <a:lstStyle/>
                    <a:p>
                      <a:pPr algn="l" fontAlgn="b"/>
                      <a:r>
                        <a:rPr lang="en-GB" sz="1100" b="0" i="0" u="none" strike="noStrike">
                          <a:solidFill>
                            <a:srgbClr val="000000"/>
                          </a:solidFill>
                          <a:effectLst/>
                          <a:latin typeface="Calibri" panose="020F0502020204030204" pitchFamily="34" charset="0"/>
                        </a:rPr>
                        <a:t>ADNEC14</a:t>
                      </a:r>
                    </a:p>
                  </a:txBody>
                  <a:tcPr marL="45720" marR="45720" anchor="ctr"/>
                </a:tc>
                <a:tc>
                  <a:txBody>
                    <a:bodyPr/>
                    <a:lstStyle/>
                    <a:p>
                      <a:pPr algn="l" fontAlgn="b"/>
                      <a:r>
                        <a:rPr lang="en-GB" sz="1100" b="0" i="0" u="none" strike="noStrike" dirty="0">
                          <a:solidFill>
                            <a:srgbClr val="000000"/>
                          </a:solidFill>
                          <a:effectLst/>
                          <a:latin typeface="Calibri" panose="020F0502020204030204" pitchFamily="34" charset="0"/>
                        </a:rPr>
                        <a:t>Adapter-A 4p2w</a:t>
                      </a:r>
                    </a:p>
                  </a:txBody>
                  <a:tcPr marL="45720" marR="45720" anchor="ctr"/>
                </a:tc>
                <a:tc>
                  <a:txBody>
                    <a:bodyPr/>
                    <a:lstStyle/>
                    <a:p>
                      <a:pPr algn="l" fontAlgn="b"/>
                      <a:r>
                        <a:rPr lang="en-US" sz="1100" b="0" i="0" u="none" strike="noStrike" dirty="0">
                          <a:solidFill>
                            <a:srgbClr val="000000"/>
                          </a:solidFill>
                          <a:effectLst/>
                          <a:latin typeface="Calibri" panose="020F0502020204030204" pitchFamily="34" charset="0"/>
                        </a:rPr>
                        <a:t>Converts one RJ61 socket to four x 2wire RJ45 </a:t>
                      </a:r>
                      <a:r>
                        <a:rPr lang="en-US" sz="1100" b="0" i="0" u="none" strike="noStrike" dirty="0" smtClean="0">
                          <a:solidFill>
                            <a:srgbClr val="000000"/>
                          </a:solidFill>
                          <a:effectLst/>
                          <a:latin typeface="Calibri" panose="020F0502020204030204" pitchFamily="34" charset="0"/>
                        </a:rPr>
                        <a:t>sockets</a:t>
                      </a:r>
                    </a:p>
                    <a:p>
                      <a:pPr marL="0" marR="0" lvl="0" indent="0" algn="l" defTabSz="914400" rtl="0" eaLnBrk="1" fontAlgn="b" latinLnBrk="0" hangingPunct="1">
                        <a:lnSpc>
                          <a:spcPct val="100000"/>
                        </a:lnSpc>
                        <a:spcBef>
                          <a:spcPts val="0"/>
                        </a:spcBef>
                        <a:spcAft>
                          <a:spcPts val="0"/>
                        </a:spcAft>
                        <a:buClrTx/>
                        <a:buSzTx/>
                        <a:buFontTx/>
                        <a:buNone/>
                        <a:tabLst/>
                        <a:defRPr/>
                      </a:pPr>
                      <a:r>
                        <a:rPr lang="en-US" sz="1100" b="0" i="1" u="none" strike="noStrike" baseline="0" dirty="0" smtClean="0">
                          <a:solidFill>
                            <a:srgbClr val="000000"/>
                          </a:solidFill>
                          <a:effectLst/>
                          <a:latin typeface="Calibri" panose="020F0502020204030204" pitchFamily="34" charset="0"/>
                        </a:rPr>
                        <a:t>082 card Digital, analogue extension or audio interfaces, 308 card Audio interface</a:t>
                      </a:r>
                      <a:endParaRPr lang="en-US" sz="1100" b="0" i="1" u="none" strike="noStrike" dirty="0" smtClean="0">
                        <a:solidFill>
                          <a:srgbClr val="000000"/>
                        </a:solidFill>
                        <a:effectLst/>
                        <a:latin typeface="Calibri" panose="020F0502020204030204" pitchFamily="34" charset="0"/>
                      </a:endParaRPr>
                    </a:p>
                    <a:p>
                      <a:pPr marL="0" marR="0" lvl="0" indent="0" algn="l" defTabSz="914400" rtl="0" eaLnBrk="1" fontAlgn="b" latinLnBrk="0" hangingPunct="1">
                        <a:lnSpc>
                          <a:spcPct val="100000"/>
                        </a:lnSpc>
                        <a:spcBef>
                          <a:spcPts val="0"/>
                        </a:spcBef>
                        <a:spcAft>
                          <a:spcPts val="0"/>
                        </a:spcAft>
                        <a:buClrTx/>
                        <a:buSzTx/>
                        <a:buFontTx/>
                        <a:buNone/>
                        <a:tabLst/>
                        <a:defRPr/>
                      </a:pPr>
                      <a:r>
                        <a:rPr lang="en-US" sz="1100" b="0" i="1" u="none" strike="noStrike" dirty="0" smtClean="0">
                          <a:solidFill>
                            <a:srgbClr val="000000"/>
                          </a:solidFill>
                          <a:effectLst/>
                          <a:latin typeface="Calibri" panose="020F0502020204030204" pitchFamily="34" charset="0"/>
                        </a:rPr>
                        <a:t>308/3COIDB</a:t>
                      </a:r>
                      <a:r>
                        <a:rPr lang="en-US" sz="1100" b="0" i="1" u="none" strike="noStrike" baseline="0" dirty="0" smtClean="0">
                          <a:solidFill>
                            <a:srgbClr val="000000"/>
                          </a:solidFill>
                          <a:effectLst/>
                          <a:latin typeface="Calibri" panose="020F0502020204030204" pitchFamily="34" charset="0"/>
                        </a:rPr>
                        <a:t> card analogue trunk interface</a:t>
                      </a:r>
                      <a:endParaRPr lang="en-US" sz="1100" b="0" i="1" u="none" strike="noStrike" dirty="0" smtClean="0">
                        <a:solidFill>
                          <a:srgbClr val="000000"/>
                        </a:solidFill>
                        <a:effectLst/>
                        <a:latin typeface="Calibri" panose="020F0502020204030204" pitchFamily="34" charset="0"/>
                      </a:endParaRPr>
                    </a:p>
                  </a:txBody>
                  <a:tcPr marL="45720" marR="45720" anchor="ctr"/>
                </a:tc>
              </a:tr>
              <a:tr h="216000">
                <a:tc>
                  <a:txBody>
                    <a:bodyPr/>
                    <a:lstStyle/>
                    <a:p>
                      <a:pPr algn="l" fontAlgn="b"/>
                      <a:r>
                        <a:rPr lang="en-GB" sz="1100" b="0" i="0" u="none" strike="noStrike">
                          <a:solidFill>
                            <a:srgbClr val="000000"/>
                          </a:solidFill>
                          <a:effectLst/>
                          <a:latin typeface="Calibri" panose="020F0502020204030204" pitchFamily="34" charset="0"/>
                        </a:rPr>
                        <a:t>ADNEC24</a:t>
                      </a:r>
                    </a:p>
                  </a:txBody>
                  <a:tcPr marL="45720" marR="45720" anchor="ctr"/>
                </a:tc>
                <a:tc>
                  <a:txBody>
                    <a:bodyPr/>
                    <a:lstStyle/>
                    <a:p>
                      <a:pPr algn="l" fontAlgn="b"/>
                      <a:r>
                        <a:rPr lang="en-GB" sz="1100" b="0" i="0" u="none" strike="noStrike" dirty="0">
                          <a:solidFill>
                            <a:srgbClr val="000000"/>
                          </a:solidFill>
                          <a:effectLst/>
                          <a:latin typeface="Calibri" panose="020F0502020204030204" pitchFamily="34" charset="0"/>
                        </a:rPr>
                        <a:t>Adapter-C 4p4w</a:t>
                      </a:r>
                    </a:p>
                  </a:txBody>
                  <a:tcPr marL="45720" marR="45720" anchor="ctr"/>
                </a:tc>
                <a:tc>
                  <a:txBody>
                    <a:bodyPr/>
                    <a:lstStyle/>
                    <a:p>
                      <a:pPr algn="l" fontAlgn="b"/>
                      <a:r>
                        <a:rPr lang="en-US" sz="1100" b="0" i="0" u="none" strike="noStrike" dirty="0">
                          <a:solidFill>
                            <a:srgbClr val="000000"/>
                          </a:solidFill>
                          <a:effectLst/>
                          <a:latin typeface="Calibri" panose="020F0502020204030204" pitchFamily="34" charset="0"/>
                        </a:rPr>
                        <a:t>Converts two RJ61 socket to four x 4wire RJ45 </a:t>
                      </a:r>
                      <a:r>
                        <a:rPr lang="en-US" sz="1100" b="0" i="0" u="none" strike="noStrike" dirty="0" smtClean="0">
                          <a:solidFill>
                            <a:srgbClr val="000000"/>
                          </a:solidFill>
                          <a:effectLst/>
                          <a:latin typeface="Calibri" panose="020F0502020204030204" pitchFamily="34" charset="0"/>
                        </a:rPr>
                        <a:t>sockets</a:t>
                      </a:r>
                    </a:p>
                    <a:p>
                      <a:pPr marL="0" marR="0" lvl="0" indent="0" algn="l" defTabSz="914400" rtl="0" eaLnBrk="1" fontAlgn="b" latinLnBrk="0" hangingPunct="1">
                        <a:lnSpc>
                          <a:spcPct val="100000"/>
                        </a:lnSpc>
                        <a:spcBef>
                          <a:spcPts val="0"/>
                        </a:spcBef>
                        <a:spcAft>
                          <a:spcPts val="0"/>
                        </a:spcAft>
                        <a:buClrTx/>
                        <a:buSzTx/>
                        <a:buFontTx/>
                        <a:buNone/>
                        <a:tabLst/>
                        <a:defRPr/>
                      </a:pPr>
                      <a:r>
                        <a:rPr lang="en-US" sz="1100" b="0" i="1" u="none" strike="noStrike" dirty="0" smtClean="0">
                          <a:solidFill>
                            <a:srgbClr val="000000"/>
                          </a:solidFill>
                          <a:effectLst/>
                          <a:latin typeface="Calibri" panose="020F0502020204030204" pitchFamily="34" charset="0"/>
                        </a:rPr>
                        <a:t>308/008</a:t>
                      </a:r>
                      <a:r>
                        <a:rPr lang="en-US" sz="1100" b="0" i="1" u="none" strike="noStrike" baseline="0" dirty="0" smtClean="0">
                          <a:solidFill>
                            <a:srgbClr val="000000"/>
                          </a:solidFill>
                          <a:effectLst/>
                          <a:latin typeface="Calibri" panose="020F0502020204030204" pitchFamily="34" charset="0"/>
                        </a:rPr>
                        <a:t> card Hybrid or SLT interfaces, 082 card SLT interface</a:t>
                      </a:r>
                      <a:endParaRPr lang="en-US" sz="1100" b="0" i="1" u="none" strike="noStrike" dirty="0" smtClean="0">
                        <a:solidFill>
                          <a:srgbClr val="000000"/>
                        </a:solidFill>
                        <a:effectLst/>
                        <a:latin typeface="Calibri" panose="020F0502020204030204" pitchFamily="34" charset="0"/>
                      </a:endParaRPr>
                    </a:p>
                  </a:txBody>
                  <a:tcPr marL="45720" marR="45720" anchor="ctr"/>
                </a:tc>
              </a:tr>
              <a:tr h="216000">
                <a:tc>
                  <a:txBody>
                    <a:bodyPr/>
                    <a:lstStyle/>
                    <a:p>
                      <a:pPr algn="l" fontAlgn="b"/>
                      <a:r>
                        <a:rPr lang="en-GB" sz="1100" b="0" i="0" u="none" strike="noStrike" dirty="0">
                          <a:solidFill>
                            <a:srgbClr val="000000"/>
                          </a:solidFill>
                          <a:effectLst/>
                          <a:latin typeface="Calibri" panose="020F0502020204030204" pitchFamily="34" charset="0"/>
                        </a:rPr>
                        <a:t>FFV16NECBK</a:t>
                      </a:r>
                    </a:p>
                  </a:txBody>
                  <a:tcPr marL="45720" marR="45720" anchor="ctr"/>
                </a:tc>
                <a:tc>
                  <a:txBody>
                    <a:bodyPr/>
                    <a:lstStyle/>
                    <a:p>
                      <a:pPr algn="l" fontAlgn="b"/>
                      <a:r>
                        <a:rPr lang="en-US" sz="1100" b="0" i="0" u="none" strike="noStrike">
                          <a:solidFill>
                            <a:srgbClr val="000000"/>
                          </a:solidFill>
                          <a:effectLst/>
                          <a:latin typeface="Calibri" panose="020F0502020204030204" pitchFamily="34" charset="0"/>
                        </a:rPr>
                        <a:t>16 Port RJ45 Patch Panel, Black</a:t>
                      </a:r>
                    </a:p>
                  </a:txBody>
                  <a:tcPr marL="45720" marR="45720" anchor="ctr"/>
                </a:tc>
                <a:tc>
                  <a:txBody>
                    <a:bodyPr/>
                    <a:lstStyle/>
                    <a:p>
                      <a:pPr algn="l" fontAlgn="b"/>
                      <a:r>
                        <a:rPr lang="en-US" sz="1100" b="0" i="0" u="none" strike="noStrike" dirty="0">
                          <a:solidFill>
                            <a:srgbClr val="000000"/>
                          </a:solidFill>
                          <a:effectLst/>
                          <a:latin typeface="Calibri" panose="020F0502020204030204" pitchFamily="34" charset="0"/>
                        </a:rPr>
                        <a:t>16 port patch panel (RJ61 to RJ45</a:t>
                      </a:r>
                      <a:r>
                        <a:rPr lang="en-US" sz="1100" b="0" i="0" u="none" strike="noStrike" dirty="0" smtClean="0">
                          <a:solidFill>
                            <a:srgbClr val="000000"/>
                          </a:solidFill>
                          <a:effectLst/>
                          <a:latin typeface="Calibri" panose="020F0502020204030204" pitchFamily="34" charset="0"/>
                        </a:rPr>
                        <a:t>)</a:t>
                      </a:r>
                    </a:p>
                    <a:p>
                      <a:pPr marL="0" marR="0" lvl="0" indent="0" algn="l" defTabSz="914400" rtl="0" eaLnBrk="1" fontAlgn="b" latinLnBrk="0" hangingPunct="1">
                        <a:lnSpc>
                          <a:spcPct val="100000"/>
                        </a:lnSpc>
                        <a:spcBef>
                          <a:spcPts val="0"/>
                        </a:spcBef>
                        <a:spcAft>
                          <a:spcPts val="0"/>
                        </a:spcAft>
                        <a:buClrTx/>
                        <a:buSzTx/>
                        <a:buFontTx/>
                        <a:buNone/>
                        <a:tabLst/>
                        <a:defRPr/>
                      </a:pPr>
                      <a:r>
                        <a:rPr lang="en-US" sz="1100" b="0" i="1" u="none" strike="noStrike" baseline="0" dirty="0" smtClean="0">
                          <a:solidFill>
                            <a:srgbClr val="000000"/>
                          </a:solidFill>
                          <a:effectLst/>
                          <a:latin typeface="Calibri" panose="020F0502020204030204" pitchFamily="34" charset="0"/>
                        </a:rPr>
                        <a:t>082 card Digital, analogue extension or audio interfaces, 308 card Audio interface</a:t>
                      </a:r>
                      <a:endParaRPr lang="en-US" sz="1100" b="0" i="1" u="none" strike="noStrike" dirty="0" smtClean="0">
                        <a:solidFill>
                          <a:srgbClr val="000000"/>
                        </a:solidFill>
                        <a:effectLst/>
                        <a:latin typeface="Calibri" panose="020F0502020204030204" pitchFamily="34" charset="0"/>
                      </a:endParaRPr>
                    </a:p>
                  </a:txBody>
                  <a:tcPr marL="45720" marR="45720" anchor="ctr"/>
                </a:tc>
              </a:tr>
              <a:tr h="216000">
                <a:tc>
                  <a:txBody>
                    <a:bodyPr/>
                    <a:lstStyle/>
                    <a:p>
                      <a:pPr algn="l" fontAlgn="b"/>
                      <a:r>
                        <a:rPr lang="en-GB" sz="1100" b="0" i="0" u="none" strike="noStrike" dirty="0">
                          <a:solidFill>
                            <a:srgbClr val="000000"/>
                          </a:solidFill>
                          <a:effectLst/>
                          <a:latin typeface="Calibri" panose="020F0502020204030204" pitchFamily="34" charset="0"/>
                        </a:rPr>
                        <a:t>FFV24NECBK</a:t>
                      </a:r>
                    </a:p>
                  </a:txBody>
                  <a:tcPr marL="45720" marR="45720" anchor="ctr"/>
                </a:tc>
                <a:tc>
                  <a:txBody>
                    <a:bodyPr/>
                    <a:lstStyle/>
                    <a:p>
                      <a:pPr algn="l" fontAlgn="b"/>
                      <a:r>
                        <a:rPr lang="en-US" sz="1100" b="0" i="0" u="none" strike="noStrike">
                          <a:solidFill>
                            <a:srgbClr val="000000"/>
                          </a:solidFill>
                          <a:effectLst/>
                          <a:latin typeface="Calibri" panose="020F0502020204030204" pitchFamily="34" charset="0"/>
                        </a:rPr>
                        <a:t>24 Port RJ45 Patch Panel, Black</a:t>
                      </a:r>
                    </a:p>
                  </a:txBody>
                  <a:tcPr marL="45720" marR="45720" anchor="ct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100" b="0" i="0" u="none" strike="noStrike" dirty="0" smtClean="0">
                          <a:solidFill>
                            <a:srgbClr val="000000"/>
                          </a:solidFill>
                          <a:effectLst/>
                          <a:latin typeface="Calibri" panose="020F0502020204030204" pitchFamily="34" charset="0"/>
                        </a:rPr>
                        <a:t>24 port patch panel (RJ61 to RJ45). </a:t>
                      </a:r>
                    </a:p>
                    <a:p>
                      <a:pPr marL="0" marR="0" lvl="0" indent="0" algn="l" defTabSz="914400" rtl="0" eaLnBrk="1" fontAlgn="b" latinLnBrk="0" hangingPunct="1">
                        <a:lnSpc>
                          <a:spcPct val="100000"/>
                        </a:lnSpc>
                        <a:spcBef>
                          <a:spcPts val="0"/>
                        </a:spcBef>
                        <a:spcAft>
                          <a:spcPts val="0"/>
                        </a:spcAft>
                        <a:buClrTx/>
                        <a:buSzTx/>
                        <a:buFontTx/>
                        <a:buNone/>
                        <a:tabLst/>
                        <a:defRPr/>
                      </a:pPr>
                      <a:r>
                        <a:rPr lang="en-US" sz="1100" b="0" i="1" u="none" strike="noStrike" baseline="0" dirty="0" smtClean="0">
                          <a:solidFill>
                            <a:srgbClr val="000000"/>
                          </a:solidFill>
                          <a:effectLst/>
                          <a:latin typeface="Calibri" panose="020F0502020204030204" pitchFamily="34" charset="0"/>
                        </a:rPr>
                        <a:t>082 card Digital, analogue extension or audio interfaces, 308 card Audio interface</a:t>
                      </a:r>
                      <a:endParaRPr lang="en-US" sz="1100" b="0" i="1" u="none" strike="noStrike" dirty="0" smtClean="0">
                        <a:solidFill>
                          <a:srgbClr val="000000"/>
                        </a:solidFill>
                        <a:effectLst/>
                        <a:latin typeface="Calibri" panose="020F0502020204030204" pitchFamily="34" charset="0"/>
                      </a:endParaRPr>
                    </a:p>
                  </a:txBody>
                  <a:tcPr marL="45720" marR="45720" anchor="ctr"/>
                </a:tc>
              </a:tr>
              <a:tr h="216000">
                <a:tc>
                  <a:txBody>
                    <a:bodyPr/>
                    <a:lstStyle/>
                    <a:p>
                      <a:pPr algn="l" fontAlgn="b"/>
                      <a:r>
                        <a:rPr lang="en-GB" sz="1100" b="0" i="0" u="none" strike="noStrike" dirty="0">
                          <a:solidFill>
                            <a:srgbClr val="000000"/>
                          </a:solidFill>
                          <a:effectLst/>
                          <a:latin typeface="Calibri" panose="020F0502020204030204" pitchFamily="34" charset="0"/>
                        </a:rPr>
                        <a:t>FFNEC50</a:t>
                      </a:r>
                    </a:p>
                  </a:txBody>
                  <a:tcPr marL="45720" marR="45720" anchor="ctr"/>
                </a:tc>
                <a:tc>
                  <a:txBody>
                    <a:bodyPr/>
                    <a:lstStyle/>
                    <a:p>
                      <a:pPr algn="l" fontAlgn="b"/>
                      <a:r>
                        <a:rPr lang="en-US" sz="1100" b="0" i="0" u="none" strike="noStrike" dirty="0">
                          <a:solidFill>
                            <a:srgbClr val="000000"/>
                          </a:solidFill>
                          <a:effectLst/>
                          <a:latin typeface="Calibri" panose="020F0502020204030204" pitchFamily="34" charset="0"/>
                        </a:rPr>
                        <a:t>40 Port RJ45 Patch Panel, Black</a:t>
                      </a:r>
                    </a:p>
                  </a:txBody>
                  <a:tcPr marL="45720" marR="45720" anchor="ct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100" b="0" i="0" u="none" strike="noStrike" dirty="0" smtClean="0">
                          <a:solidFill>
                            <a:srgbClr val="000000"/>
                          </a:solidFill>
                          <a:effectLst/>
                          <a:latin typeface="Calibri" panose="020F0502020204030204" pitchFamily="34" charset="0"/>
                        </a:rPr>
                        <a:t>40 port patch panel (RJ61 to RJ45). </a:t>
                      </a:r>
                    </a:p>
                    <a:p>
                      <a:pPr marL="0" marR="0" lvl="0" indent="0" algn="l" defTabSz="914400" rtl="0" eaLnBrk="1" fontAlgn="b" latinLnBrk="0" hangingPunct="1">
                        <a:lnSpc>
                          <a:spcPct val="100000"/>
                        </a:lnSpc>
                        <a:spcBef>
                          <a:spcPts val="0"/>
                        </a:spcBef>
                        <a:spcAft>
                          <a:spcPts val="0"/>
                        </a:spcAft>
                        <a:buClrTx/>
                        <a:buSzTx/>
                        <a:buFontTx/>
                        <a:buNone/>
                        <a:tabLst/>
                        <a:defRPr/>
                      </a:pPr>
                      <a:r>
                        <a:rPr lang="en-US" sz="1100" b="0" i="1" u="none" strike="noStrike" baseline="0" dirty="0" smtClean="0">
                          <a:solidFill>
                            <a:srgbClr val="000000"/>
                          </a:solidFill>
                          <a:effectLst/>
                          <a:latin typeface="Calibri" panose="020F0502020204030204" pitchFamily="34" charset="0"/>
                        </a:rPr>
                        <a:t>082 card Digital, analogue extension or audio interfaces, 308 card Audio interface</a:t>
                      </a:r>
                      <a:endParaRPr lang="en-US" sz="1100" b="0" i="1" u="none" strike="noStrike" dirty="0" smtClean="0">
                        <a:solidFill>
                          <a:srgbClr val="000000"/>
                        </a:solidFill>
                        <a:effectLst/>
                        <a:latin typeface="Calibri" panose="020F0502020204030204" pitchFamily="34" charset="0"/>
                      </a:endParaRPr>
                    </a:p>
                  </a:txBody>
                  <a:tcPr marL="45720" marR="45720" anchor="ctr"/>
                </a:tc>
              </a:tr>
            </a:tbl>
          </a:graphicData>
        </a:graphic>
      </p:graphicFrame>
      <p:sp>
        <p:nvSpPr>
          <p:cNvPr id="5" name="TextBox 4"/>
          <p:cNvSpPr txBox="1"/>
          <p:nvPr/>
        </p:nvSpPr>
        <p:spPr>
          <a:xfrm>
            <a:off x="179513" y="4617331"/>
            <a:ext cx="3611880" cy="246221"/>
          </a:xfrm>
          <a:prstGeom prst="rect">
            <a:avLst/>
          </a:prstGeom>
          <a:noFill/>
        </p:spPr>
        <p:txBody>
          <a:bodyPr wrap="square" rtlCol="0">
            <a:spAutoFit/>
          </a:bodyPr>
          <a:lstStyle/>
          <a:p>
            <a:r>
              <a:rPr lang="en-GB" sz="1000" dirty="0" smtClean="0"/>
              <a:t>Note - Not all parts may be available within your region</a:t>
            </a:r>
            <a:endParaRPr lang="en-GB" sz="1000" dirty="0"/>
          </a:p>
        </p:txBody>
      </p:sp>
    </p:spTree>
    <p:extLst>
      <p:ext uri="{BB962C8B-B14F-4D97-AF65-F5344CB8AC3E}">
        <p14:creationId xmlns:p14="http://schemas.microsoft.com/office/powerpoint/2010/main" val="4275843066"/>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lumMod val="50000"/>
                    <a:lumOff val="50000"/>
                  </a:schemeClr>
                </a:solidFill>
                <a:latin typeface="Calibri" panose="020F0502020204030204" pitchFamily="34" charset="0"/>
              </a:rPr>
              <a:t>SL2100 Details – </a:t>
            </a:r>
            <a:r>
              <a:rPr lang="en-US" dirty="0" err="1" smtClean="0">
                <a:solidFill>
                  <a:schemeClr val="accent6">
                    <a:lumMod val="50000"/>
                    <a:lumOff val="50000"/>
                  </a:schemeClr>
                </a:solidFill>
                <a:latin typeface="Calibri" panose="020F0502020204030204" pitchFamily="34" charset="0"/>
              </a:rPr>
              <a:t>MyCalls</a:t>
            </a:r>
            <a:r>
              <a:rPr lang="en-US" dirty="0" smtClean="0">
                <a:solidFill>
                  <a:schemeClr val="accent6">
                    <a:lumMod val="50000"/>
                    <a:lumOff val="50000"/>
                  </a:schemeClr>
                </a:solidFill>
                <a:latin typeface="Calibri" panose="020F0502020204030204" pitchFamily="34" charset="0"/>
              </a:rPr>
              <a:t> Overview</a:t>
            </a:r>
            <a:endParaRPr lang="en-US" dirty="0">
              <a:solidFill>
                <a:schemeClr val="accent6">
                  <a:lumMod val="50000"/>
                  <a:lumOff val="50000"/>
                </a:schemeClr>
              </a:solidFill>
            </a:endParaRPr>
          </a:p>
        </p:txBody>
      </p:sp>
      <p:sp>
        <p:nvSpPr>
          <p:cNvPr id="7" name="Content Placeholder 2"/>
          <p:cNvSpPr txBox="1">
            <a:spLocks/>
          </p:cNvSpPr>
          <p:nvPr/>
        </p:nvSpPr>
        <p:spPr>
          <a:xfrm>
            <a:off x="113360" y="577170"/>
            <a:ext cx="8452222" cy="4192950"/>
          </a:xfrm>
          <a:prstGeom prst="rect">
            <a:avLst/>
          </a:prstGeom>
        </p:spPr>
        <p:txBody>
          <a:bodyPr>
            <a:normAutofit/>
          </a:bodyPr>
          <a:lstStyle>
            <a:lvl1pPr marL="180000" indent="-180000" algn="l" rtl="0" eaLnBrk="1" fontAlgn="base" hangingPunct="0">
              <a:spcBef>
                <a:spcPts val="500"/>
              </a:spcBef>
              <a:spcAft>
                <a:spcPct val="0"/>
              </a:spcAft>
              <a:buClr>
                <a:schemeClr val="accent6"/>
              </a:buClr>
              <a:buFont typeface="Arial" panose="020B0604020202020204" pitchFamily="34" charset="0"/>
              <a:buChar char="▌"/>
              <a:defRPr kumimoji="1" sz="2000" b="0">
                <a:solidFill>
                  <a:schemeClr val="tx1"/>
                </a:solidFill>
                <a:latin typeface="Verdana" panose="020B0604030504040204" pitchFamily="34" charset="0"/>
                <a:ea typeface="+mn-ea"/>
                <a:cs typeface="Verdana" panose="020B0604030504040204" pitchFamily="34" charset="0"/>
              </a:defRPr>
            </a:lvl1pPr>
            <a:lvl2pPr marL="360000" indent="-180000" algn="l" rtl="0" eaLnBrk="1" fontAlgn="base" hangingPunct="0">
              <a:spcBef>
                <a:spcPts val="500"/>
              </a:spcBef>
              <a:spcAft>
                <a:spcPct val="0"/>
              </a:spcAft>
              <a:buClr>
                <a:schemeClr val="accent6"/>
              </a:buClr>
              <a:buFont typeface="Wingdings" pitchFamily="2" charset="2"/>
              <a:buChar char="l"/>
              <a:defRPr kumimoji="1" sz="1600" b="0">
                <a:solidFill>
                  <a:schemeClr val="tx1"/>
                </a:solidFill>
                <a:latin typeface="Verdana" panose="020B0604030504040204" pitchFamily="34" charset="0"/>
                <a:ea typeface="+mn-ea"/>
                <a:cs typeface="Verdana" panose="020B0604030504040204" pitchFamily="34" charset="0"/>
              </a:defRPr>
            </a:lvl2pPr>
            <a:lvl3pPr marL="468000" indent="-108000" algn="l" rtl="0" eaLnBrk="1" fontAlgn="base" hangingPunct="0">
              <a:spcBef>
                <a:spcPts val="500"/>
              </a:spcBef>
              <a:spcAft>
                <a:spcPct val="0"/>
              </a:spcAft>
              <a:buClr>
                <a:schemeClr val="accent6"/>
              </a:buClr>
              <a:buFont typeface="Arial" panose="020B0604020202020204" pitchFamily="34" charset="0"/>
              <a:buChar char="•"/>
              <a:defRPr kumimoji="1" sz="1400" b="0">
                <a:solidFill>
                  <a:schemeClr val="tx1"/>
                </a:solidFill>
                <a:latin typeface="Verdana" panose="020B0604030504040204" pitchFamily="34" charset="0"/>
                <a:ea typeface="+mn-ea"/>
                <a:cs typeface="Verdana" panose="020B0604030504040204" pitchFamily="34" charset="0"/>
              </a:defRPr>
            </a:lvl3pPr>
            <a:lvl4pPr marL="576000" indent="-108000" algn="l" rtl="0" eaLnBrk="1" fontAlgn="base" hangingPunct="0">
              <a:spcBef>
                <a:spcPts val="500"/>
              </a:spcBef>
              <a:spcAft>
                <a:spcPct val="0"/>
              </a:spcAft>
              <a:buClr>
                <a:schemeClr val="accent6"/>
              </a:buClr>
              <a:buFont typeface="Tahoma" pitchFamily="34" charset="0"/>
              <a:buChar char="–"/>
              <a:defRPr kumimoji="1" sz="1200" b="0">
                <a:solidFill>
                  <a:schemeClr val="tx1"/>
                </a:solidFill>
                <a:latin typeface="Verdana" panose="020B0604030504040204" pitchFamily="34" charset="0"/>
                <a:ea typeface="+mn-ea"/>
                <a:cs typeface="Verdana" panose="020B0604030504040204" pitchFamily="34" charset="0"/>
              </a:defRPr>
            </a:lvl4pPr>
            <a:lvl5pPr marL="735013" indent="-157163" algn="l" rtl="0" eaLnBrk="0" fontAlgn="base" hangingPunct="0">
              <a:spcBef>
                <a:spcPct val="20000"/>
              </a:spcBef>
              <a:spcAft>
                <a:spcPct val="0"/>
              </a:spcAft>
              <a:buClr>
                <a:schemeClr val="accent6"/>
              </a:buClr>
              <a:buChar char="≫"/>
              <a:defRPr kumimoji="1" sz="1200" b="1">
                <a:solidFill>
                  <a:schemeClr val="tx1"/>
                </a:solidFill>
                <a:latin typeface="+mj-lt"/>
                <a:ea typeface="+mn-ea"/>
              </a:defRPr>
            </a:lvl5pPr>
            <a:lvl6pPr marL="2514600" indent="-228600" algn="l" rtl="0" fontAlgn="base">
              <a:spcBef>
                <a:spcPct val="20000"/>
              </a:spcBef>
              <a:spcAft>
                <a:spcPct val="0"/>
              </a:spcAft>
              <a:buChar char="≫"/>
              <a:defRPr kumimoji="1" sz="2000">
                <a:solidFill>
                  <a:schemeClr val="tx1"/>
                </a:solidFill>
                <a:latin typeface="Arial" charset="0"/>
                <a:ea typeface="+mn-ea"/>
              </a:defRPr>
            </a:lvl6pPr>
            <a:lvl7pPr marL="2971800" indent="-228600" algn="l" rtl="0" fontAlgn="base">
              <a:spcBef>
                <a:spcPct val="20000"/>
              </a:spcBef>
              <a:spcAft>
                <a:spcPct val="0"/>
              </a:spcAft>
              <a:buChar char="≫"/>
              <a:defRPr kumimoji="1" sz="2000">
                <a:solidFill>
                  <a:schemeClr val="tx1"/>
                </a:solidFill>
                <a:latin typeface="Arial" charset="0"/>
                <a:ea typeface="+mn-ea"/>
              </a:defRPr>
            </a:lvl7pPr>
            <a:lvl8pPr marL="3429000" indent="-228600" algn="l" rtl="0" fontAlgn="base">
              <a:spcBef>
                <a:spcPct val="20000"/>
              </a:spcBef>
              <a:spcAft>
                <a:spcPct val="0"/>
              </a:spcAft>
              <a:buChar char="≫"/>
              <a:defRPr kumimoji="1" sz="2000">
                <a:solidFill>
                  <a:schemeClr val="tx1"/>
                </a:solidFill>
                <a:latin typeface="Arial" charset="0"/>
                <a:ea typeface="+mn-ea"/>
              </a:defRPr>
            </a:lvl8pPr>
            <a:lvl9pPr marL="3886200" indent="-228600" algn="l" rtl="0" fontAlgn="base">
              <a:spcBef>
                <a:spcPct val="20000"/>
              </a:spcBef>
              <a:spcAft>
                <a:spcPct val="0"/>
              </a:spcAft>
              <a:buChar char="≫"/>
              <a:defRPr kumimoji="1" sz="2000">
                <a:solidFill>
                  <a:schemeClr val="tx1"/>
                </a:solidFill>
                <a:latin typeface="Arial" charset="0"/>
                <a:ea typeface="+mn-ea"/>
              </a:defRPr>
            </a:lvl9pPr>
          </a:lstStyle>
          <a:p>
            <a:pPr marL="0" indent="0">
              <a:buClr>
                <a:srgbClr val="002B62"/>
              </a:buClr>
              <a:buNone/>
            </a:pPr>
            <a:r>
              <a:rPr lang="en-GB" sz="1600" dirty="0" smtClean="0">
                <a:solidFill>
                  <a:srgbClr val="000000"/>
                </a:solidFill>
                <a:latin typeface="Calibri" panose="020F0502020204030204" pitchFamily="34" charset="0"/>
                <a:cs typeface="Adobe Devanagari" panose="02040503050201020203" pitchFamily="18" charset="0"/>
              </a:rPr>
              <a:t> </a:t>
            </a:r>
          </a:p>
        </p:txBody>
      </p:sp>
      <p:graphicFrame>
        <p:nvGraphicFramePr>
          <p:cNvPr id="12" name="Table 11"/>
          <p:cNvGraphicFramePr>
            <a:graphicFrameLocks noGrp="1"/>
          </p:cNvGraphicFramePr>
          <p:nvPr>
            <p:extLst>
              <p:ext uri="{D42A27DB-BD31-4B8C-83A1-F6EECF244321}">
                <p14:modId xmlns:p14="http://schemas.microsoft.com/office/powerpoint/2010/main" val="1588428825"/>
              </p:ext>
            </p:extLst>
          </p:nvPr>
        </p:nvGraphicFramePr>
        <p:xfrm>
          <a:off x="179512" y="792480"/>
          <a:ext cx="8728267" cy="3699840"/>
        </p:xfrm>
        <a:graphic>
          <a:graphicData uri="http://schemas.openxmlformats.org/drawingml/2006/table">
            <a:tbl>
              <a:tblPr firstRow="1" bandRow="1">
                <a:tableStyleId>{073A0DAA-6AF3-43AB-8588-CEC1D06C72B9}</a:tableStyleId>
              </a:tblPr>
              <a:tblGrid>
                <a:gridCol w="856808"/>
                <a:gridCol w="2095500"/>
                <a:gridCol w="5775959"/>
              </a:tblGrid>
              <a:tr h="224811">
                <a:tc>
                  <a:txBody>
                    <a:bodyPr/>
                    <a:lstStyle/>
                    <a:p>
                      <a:r>
                        <a:rPr lang="en-GB" sz="1000" dirty="0" smtClean="0"/>
                        <a:t>Part Code</a:t>
                      </a:r>
                      <a:endParaRPr lang="en-GB" sz="1000" dirty="0"/>
                    </a:p>
                  </a:txBody>
                  <a:tcPr/>
                </a:tc>
                <a:tc>
                  <a:txBody>
                    <a:bodyPr/>
                    <a:lstStyle/>
                    <a:p>
                      <a:r>
                        <a:rPr lang="en-GB" sz="1000" dirty="0" smtClean="0"/>
                        <a:t>Description</a:t>
                      </a:r>
                      <a:endParaRPr lang="en-GB" sz="1000" dirty="0"/>
                    </a:p>
                  </a:txBody>
                  <a:tcPr/>
                </a:tc>
                <a:tc>
                  <a:txBody>
                    <a:bodyPr/>
                    <a:lstStyle/>
                    <a:p>
                      <a:endParaRPr lang="en-GB" sz="1000" dirty="0"/>
                    </a:p>
                  </a:txBody>
                  <a:tcPr/>
                </a:tc>
              </a:tr>
              <a:tr h="216000">
                <a:tc>
                  <a:txBody>
                    <a:bodyPr/>
                    <a:lstStyle/>
                    <a:p>
                      <a:pPr algn="l" fontAlgn="b"/>
                      <a:r>
                        <a:rPr lang="en-GB" sz="1100" b="0" i="0" u="none" strike="noStrike" dirty="0">
                          <a:solidFill>
                            <a:srgbClr val="000000"/>
                          </a:solidFill>
                          <a:effectLst/>
                          <a:latin typeface="Calibri" panose="020F0502020204030204" pitchFamily="34" charset="0"/>
                        </a:rPr>
                        <a:t>EU500003</a:t>
                      </a:r>
                    </a:p>
                  </a:txBody>
                  <a:tcPr marL="9525" marR="9525" marT="9525" marB="0" anchor="b"/>
                </a:tc>
                <a:tc>
                  <a:txBody>
                    <a:bodyPr/>
                    <a:lstStyle/>
                    <a:p>
                      <a:pPr algn="l" fontAlgn="b"/>
                      <a:r>
                        <a:rPr lang="en-GB" sz="1100" b="0" i="0" u="none" strike="noStrike">
                          <a:solidFill>
                            <a:srgbClr val="000000"/>
                          </a:solidFill>
                          <a:effectLst/>
                          <a:latin typeface="Calibri" panose="020F0502020204030204" pitchFamily="34" charset="0"/>
                        </a:rPr>
                        <a:t>LK-SL2100-MyCalls-Call Manager</a:t>
                      </a:r>
                    </a:p>
                  </a:txBody>
                  <a:tcPr marL="9525" marR="9525" marT="9525" marB="0" anchor="b"/>
                </a:tc>
                <a:tc>
                  <a:txBody>
                    <a:bodyPr/>
                    <a:lstStyle/>
                    <a:p>
                      <a:pPr algn="l" fontAlgn="b"/>
                      <a:r>
                        <a:rPr lang="en-GB" sz="1100" b="0" i="0" u="none" strike="noStrike" dirty="0">
                          <a:solidFill>
                            <a:srgbClr val="000000"/>
                          </a:solidFill>
                          <a:effectLst/>
                          <a:latin typeface="Calibri" panose="020F0502020204030204" pitchFamily="34" charset="0"/>
                        </a:rPr>
                        <a:t>LK-SL2100-MyCalls-Call Manager</a:t>
                      </a:r>
                    </a:p>
                  </a:txBody>
                  <a:tcPr marL="9525" marR="9525" marT="9525" marB="0" anchor="b"/>
                </a:tc>
              </a:tr>
              <a:tr h="216000">
                <a:tc>
                  <a:txBody>
                    <a:bodyPr/>
                    <a:lstStyle/>
                    <a:p>
                      <a:pPr algn="l" fontAlgn="b"/>
                      <a:r>
                        <a:rPr lang="en-GB" sz="1100" b="0" i="0" u="none" strike="noStrike" dirty="0">
                          <a:solidFill>
                            <a:srgbClr val="000000"/>
                          </a:solidFill>
                          <a:effectLst/>
                          <a:latin typeface="Calibri" panose="020F0502020204030204" pitchFamily="34" charset="0"/>
                        </a:rPr>
                        <a:t>EU500095</a:t>
                      </a:r>
                    </a:p>
                  </a:txBody>
                  <a:tcPr marL="9525" marR="9525" marT="9525" marB="0" anchor="b"/>
                </a:tc>
                <a:tc>
                  <a:txBody>
                    <a:bodyPr/>
                    <a:lstStyle/>
                    <a:p>
                      <a:pPr algn="l" fontAlgn="b"/>
                      <a:r>
                        <a:rPr lang="en-GB" sz="1100" b="0" i="0" u="none" strike="noStrike">
                          <a:solidFill>
                            <a:srgbClr val="000000"/>
                          </a:solidFill>
                          <a:effectLst/>
                          <a:latin typeface="Calibri" panose="020F0502020204030204" pitchFamily="34" charset="0"/>
                        </a:rPr>
                        <a:t>LK-SL2100 MyCalls-Desktop 5 User</a:t>
                      </a:r>
                    </a:p>
                  </a:txBody>
                  <a:tcPr marL="9525" marR="9525" marT="9525" marB="0" anchor="b"/>
                </a:tc>
                <a:tc>
                  <a:txBody>
                    <a:bodyPr/>
                    <a:lstStyle/>
                    <a:p>
                      <a:pPr algn="l" fontAlgn="b"/>
                      <a:r>
                        <a:rPr lang="en-GB" sz="1100" b="0" i="0" u="none" strike="noStrike">
                          <a:solidFill>
                            <a:srgbClr val="000000"/>
                          </a:solidFill>
                          <a:effectLst/>
                          <a:latin typeface="Calibri" panose="020F0502020204030204" pitchFamily="34" charset="0"/>
                        </a:rPr>
                        <a:t>LK-SL2100 MyCalls-Desktop 5 User</a:t>
                      </a:r>
                    </a:p>
                  </a:txBody>
                  <a:tcPr marL="9525" marR="9525" marT="9525" marB="0" anchor="b"/>
                </a:tc>
              </a:tr>
              <a:tr h="216000">
                <a:tc>
                  <a:txBody>
                    <a:bodyPr/>
                    <a:lstStyle/>
                    <a:p>
                      <a:pPr algn="l" fontAlgn="b"/>
                      <a:r>
                        <a:rPr lang="en-GB" sz="1100" b="0" i="0" u="none" strike="noStrike" dirty="0">
                          <a:solidFill>
                            <a:srgbClr val="000000"/>
                          </a:solidFill>
                          <a:effectLst/>
                          <a:latin typeface="Calibri" panose="020F0502020204030204" pitchFamily="34" charset="0"/>
                        </a:rPr>
                        <a:t>EU500096</a:t>
                      </a:r>
                    </a:p>
                  </a:txBody>
                  <a:tcPr marL="9525" marR="9525" marT="9525" marB="0" anchor="b"/>
                </a:tc>
                <a:tc>
                  <a:txBody>
                    <a:bodyPr/>
                    <a:lstStyle/>
                    <a:p>
                      <a:pPr algn="l" fontAlgn="b"/>
                      <a:r>
                        <a:rPr lang="en-GB" sz="1100" b="0" i="0" u="none" strike="noStrike" dirty="0">
                          <a:solidFill>
                            <a:srgbClr val="000000"/>
                          </a:solidFill>
                          <a:effectLst/>
                          <a:latin typeface="Calibri" panose="020F0502020204030204" pitchFamily="34" charset="0"/>
                        </a:rPr>
                        <a:t>LK-SL2100 </a:t>
                      </a:r>
                      <a:r>
                        <a:rPr lang="en-GB" sz="1100" b="0" i="0" u="none" strike="noStrike" dirty="0" err="1">
                          <a:solidFill>
                            <a:srgbClr val="000000"/>
                          </a:solidFill>
                          <a:effectLst/>
                          <a:latin typeface="Calibri" panose="020F0502020204030204" pitchFamily="34" charset="0"/>
                        </a:rPr>
                        <a:t>MyCalls</a:t>
                      </a:r>
                      <a:r>
                        <a:rPr lang="en-GB" sz="1100" b="0" i="0" u="none" strike="noStrike" dirty="0">
                          <a:solidFill>
                            <a:srgbClr val="000000"/>
                          </a:solidFill>
                          <a:effectLst/>
                          <a:latin typeface="Calibri" panose="020F0502020204030204" pitchFamily="34" charset="0"/>
                        </a:rPr>
                        <a:t>-Desktop 10 User</a:t>
                      </a:r>
                    </a:p>
                  </a:txBody>
                  <a:tcPr marL="9525" marR="9525" marT="9525" marB="0" anchor="b"/>
                </a:tc>
                <a:tc>
                  <a:txBody>
                    <a:bodyPr/>
                    <a:lstStyle/>
                    <a:p>
                      <a:pPr algn="l" fontAlgn="b"/>
                      <a:r>
                        <a:rPr lang="en-GB" sz="1100" b="0" i="0" u="none" strike="noStrike">
                          <a:solidFill>
                            <a:srgbClr val="000000"/>
                          </a:solidFill>
                          <a:effectLst/>
                          <a:latin typeface="Calibri" panose="020F0502020204030204" pitchFamily="34" charset="0"/>
                        </a:rPr>
                        <a:t>LK-SL2100 MyCalls-Desktop 10 User</a:t>
                      </a:r>
                    </a:p>
                  </a:txBody>
                  <a:tcPr marL="9525" marR="9525" marT="9525" marB="0" anchor="b"/>
                </a:tc>
              </a:tr>
              <a:tr h="216000">
                <a:tc>
                  <a:txBody>
                    <a:bodyPr/>
                    <a:lstStyle/>
                    <a:p>
                      <a:pPr algn="l" fontAlgn="b"/>
                      <a:r>
                        <a:rPr lang="en-GB" sz="1100" b="0" i="0" u="none" strike="noStrike">
                          <a:solidFill>
                            <a:srgbClr val="000000"/>
                          </a:solidFill>
                          <a:effectLst/>
                          <a:latin typeface="Calibri" panose="020F0502020204030204" pitchFamily="34" charset="0"/>
                        </a:rPr>
                        <a:t>EU500097</a:t>
                      </a:r>
                    </a:p>
                  </a:txBody>
                  <a:tcPr marL="9525" marR="9525" marT="9525" marB="0" anchor="b"/>
                </a:tc>
                <a:tc>
                  <a:txBody>
                    <a:bodyPr/>
                    <a:lstStyle/>
                    <a:p>
                      <a:pPr algn="l" fontAlgn="b"/>
                      <a:r>
                        <a:rPr lang="en-GB" sz="1100" b="0" i="0" u="none" strike="noStrike" dirty="0">
                          <a:solidFill>
                            <a:srgbClr val="000000"/>
                          </a:solidFill>
                          <a:effectLst/>
                          <a:latin typeface="Calibri" panose="020F0502020204030204" pitchFamily="34" charset="0"/>
                        </a:rPr>
                        <a:t>LK-SL2100 </a:t>
                      </a:r>
                      <a:r>
                        <a:rPr lang="en-GB" sz="1100" b="0" i="0" u="none" strike="noStrike" dirty="0" err="1">
                          <a:solidFill>
                            <a:srgbClr val="000000"/>
                          </a:solidFill>
                          <a:effectLst/>
                          <a:latin typeface="Calibri" panose="020F0502020204030204" pitchFamily="34" charset="0"/>
                        </a:rPr>
                        <a:t>MyCalls</a:t>
                      </a:r>
                      <a:r>
                        <a:rPr lang="en-GB" sz="1100" b="0" i="0" u="none" strike="noStrike" dirty="0">
                          <a:solidFill>
                            <a:srgbClr val="000000"/>
                          </a:solidFill>
                          <a:effectLst/>
                          <a:latin typeface="Calibri" panose="020F0502020204030204" pitchFamily="34" charset="0"/>
                        </a:rPr>
                        <a:t>-Desktop 25 User</a:t>
                      </a:r>
                    </a:p>
                  </a:txBody>
                  <a:tcPr marL="9525" marR="9525" marT="9525" marB="0" anchor="b"/>
                </a:tc>
                <a:tc>
                  <a:txBody>
                    <a:bodyPr/>
                    <a:lstStyle/>
                    <a:p>
                      <a:pPr algn="l" fontAlgn="b"/>
                      <a:r>
                        <a:rPr lang="en-GB" sz="1100" b="0" i="0" u="none" strike="noStrike" dirty="0">
                          <a:solidFill>
                            <a:srgbClr val="000000"/>
                          </a:solidFill>
                          <a:effectLst/>
                          <a:latin typeface="Calibri" panose="020F0502020204030204" pitchFamily="34" charset="0"/>
                        </a:rPr>
                        <a:t>LK-SL2100 </a:t>
                      </a:r>
                      <a:r>
                        <a:rPr lang="en-GB" sz="1100" b="0" i="0" u="none" strike="noStrike" dirty="0" err="1">
                          <a:solidFill>
                            <a:srgbClr val="000000"/>
                          </a:solidFill>
                          <a:effectLst/>
                          <a:latin typeface="Calibri" panose="020F0502020204030204" pitchFamily="34" charset="0"/>
                        </a:rPr>
                        <a:t>MyCalls</a:t>
                      </a:r>
                      <a:r>
                        <a:rPr lang="en-GB" sz="1100" b="0" i="0" u="none" strike="noStrike" dirty="0">
                          <a:solidFill>
                            <a:srgbClr val="000000"/>
                          </a:solidFill>
                          <a:effectLst/>
                          <a:latin typeface="Calibri" panose="020F0502020204030204" pitchFamily="34" charset="0"/>
                        </a:rPr>
                        <a:t>-Desktop 25 User</a:t>
                      </a:r>
                    </a:p>
                  </a:txBody>
                  <a:tcPr marL="9525" marR="9525" marT="9525" marB="0" anchor="b"/>
                </a:tc>
              </a:tr>
              <a:tr h="216000">
                <a:tc>
                  <a:txBody>
                    <a:bodyPr/>
                    <a:lstStyle/>
                    <a:p>
                      <a:pPr algn="l" fontAlgn="b"/>
                      <a:r>
                        <a:rPr lang="en-GB" sz="1100" b="0" i="0" u="none" strike="noStrike" dirty="0">
                          <a:solidFill>
                            <a:srgbClr val="000000"/>
                          </a:solidFill>
                          <a:effectLst/>
                          <a:latin typeface="Calibri" panose="020F0502020204030204" pitchFamily="34" charset="0"/>
                        </a:rPr>
                        <a:t>EU500034</a:t>
                      </a:r>
                    </a:p>
                  </a:txBody>
                  <a:tcPr marL="9525" marR="9525" marT="9525" marB="0" anchor="b"/>
                </a:tc>
                <a:tc>
                  <a:txBody>
                    <a:bodyPr/>
                    <a:lstStyle/>
                    <a:p>
                      <a:pPr algn="l" fontAlgn="b"/>
                      <a:r>
                        <a:rPr lang="en-GB" sz="1100" b="0" i="0" u="none" strike="noStrike" dirty="0">
                          <a:solidFill>
                            <a:srgbClr val="000000"/>
                          </a:solidFill>
                          <a:effectLst/>
                          <a:latin typeface="Calibri" panose="020F0502020204030204" pitchFamily="34" charset="0"/>
                        </a:rPr>
                        <a:t>LK-SV9100-MyCalls-Console 1 User</a:t>
                      </a:r>
                    </a:p>
                  </a:txBody>
                  <a:tcPr marL="9525" marR="9525" marT="9525" marB="0" anchor="b"/>
                </a:tc>
                <a:tc>
                  <a:txBody>
                    <a:bodyPr/>
                    <a:lstStyle/>
                    <a:p>
                      <a:pPr algn="l" fontAlgn="b"/>
                      <a:r>
                        <a:rPr lang="en-GB" sz="1100" b="0" i="0" u="none" strike="noStrike" dirty="0">
                          <a:solidFill>
                            <a:srgbClr val="000000"/>
                          </a:solidFill>
                          <a:effectLst/>
                          <a:latin typeface="Calibri" panose="020F0502020204030204" pitchFamily="34" charset="0"/>
                        </a:rPr>
                        <a:t>LK-SV9100-MyCalls-Console 1 User</a:t>
                      </a:r>
                    </a:p>
                  </a:txBody>
                  <a:tcPr marL="9525" marR="9525" marT="9525" marB="0" anchor="b"/>
                </a:tc>
              </a:tr>
              <a:tr h="216000">
                <a:tc>
                  <a:txBody>
                    <a:bodyPr/>
                    <a:lstStyle/>
                    <a:p>
                      <a:pPr algn="l" fontAlgn="b"/>
                      <a:r>
                        <a:rPr lang="en-GB" sz="1100" b="0" i="0" u="none" strike="noStrike" dirty="0">
                          <a:solidFill>
                            <a:srgbClr val="000000"/>
                          </a:solidFill>
                          <a:effectLst/>
                          <a:latin typeface="Calibri" panose="020F0502020204030204" pitchFamily="34" charset="0"/>
                        </a:rPr>
                        <a:t>EU500135</a:t>
                      </a:r>
                    </a:p>
                  </a:txBody>
                  <a:tcPr marL="9525" marR="9525" marT="9525" marB="0" anchor="b"/>
                </a:tc>
                <a:tc>
                  <a:txBody>
                    <a:bodyPr/>
                    <a:lstStyle/>
                    <a:p>
                      <a:pPr algn="l" fontAlgn="b"/>
                      <a:r>
                        <a:rPr lang="en-GB" sz="1100" b="0" i="0" u="none" strike="noStrike">
                          <a:solidFill>
                            <a:srgbClr val="000000"/>
                          </a:solidFill>
                          <a:effectLst/>
                          <a:latin typeface="Calibri" panose="020F0502020204030204" pitchFamily="34" charset="0"/>
                        </a:rPr>
                        <a:t>LK-SL2100 MyCalls-Rec 4Ch Ana</a:t>
                      </a:r>
                    </a:p>
                  </a:txBody>
                  <a:tcPr marL="9525" marR="9525" marT="9525" marB="0" anchor="b"/>
                </a:tc>
                <a:tc>
                  <a:txBody>
                    <a:bodyPr/>
                    <a:lstStyle/>
                    <a:p>
                      <a:pPr algn="l" fontAlgn="b"/>
                      <a:r>
                        <a:rPr lang="en-GB" sz="1100" b="0" i="0" u="none" strike="noStrike" dirty="0">
                          <a:solidFill>
                            <a:srgbClr val="000000"/>
                          </a:solidFill>
                          <a:effectLst/>
                          <a:latin typeface="Calibri" panose="020F0502020204030204" pitchFamily="34" charset="0"/>
                        </a:rPr>
                        <a:t>LK-SL2100 </a:t>
                      </a:r>
                      <a:r>
                        <a:rPr lang="en-GB" sz="1100" b="0" i="0" u="none" strike="noStrike" dirty="0" err="1">
                          <a:solidFill>
                            <a:srgbClr val="000000"/>
                          </a:solidFill>
                          <a:effectLst/>
                          <a:latin typeface="Calibri" panose="020F0502020204030204" pitchFamily="34" charset="0"/>
                        </a:rPr>
                        <a:t>MyCalls</a:t>
                      </a:r>
                      <a:r>
                        <a:rPr lang="en-GB" sz="1100" b="0" i="0" u="none" strike="noStrike" dirty="0">
                          <a:solidFill>
                            <a:srgbClr val="000000"/>
                          </a:solidFill>
                          <a:effectLst/>
                          <a:latin typeface="Calibri" panose="020F0502020204030204" pitchFamily="34" charset="0"/>
                        </a:rPr>
                        <a:t>-Rec 4Ch </a:t>
                      </a:r>
                      <a:r>
                        <a:rPr lang="en-GB" sz="1100" b="0" i="0" u="none" strike="noStrike" dirty="0" smtClean="0">
                          <a:solidFill>
                            <a:srgbClr val="000000"/>
                          </a:solidFill>
                          <a:effectLst/>
                          <a:latin typeface="Calibri" panose="020F0502020204030204" pitchFamily="34" charset="0"/>
                        </a:rPr>
                        <a:t>Analogue call recorder</a:t>
                      </a:r>
                      <a:endParaRPr lang="en-GB" sz="1100" b="0" i="0" u="none" strike="noStrike" dirty="0">
                        <a:solidFill>
                          <a:srgbClr val="000000"/>
                        </a:solidFill>
                        <a:effectLst/>
                        <a:latin typeface="Calibri" panose="020F0502020204030204" pitchFamily="34" charset="0"/>
                      </a:endParaRPr>
                    </a:p>
                  </a:txBody>
                  <a:tcPr marL="9525" marR="9525" marT="9525" marB="0" anchor="b"/>
                </a:tc>
              </a:tr>
              <a:tr h="216000">
                <a:tc>
                  <a:txBody>
                    <a:bodyPr/>
                    <a:lstStyle/>
                    <a:p>
                      <a:pPr algn="l" fontAlgn="b"/>
                      <a:r>
                        <a:rPr lang="en-GB" sz="1100" b="0" i="0" u="none" strike="noStrike">
                          <a:solidFill>
                            <a:srgbClr val="000000"/>
                          </a:solidFill>
                          <a:effectLst/>
                          <a:latin typeface="Calibri" panose="020F0502020204030204" pitchFamily="34" charset="0"/>
                        </a:rPr>
                        <a:t>EU500136</a:t>
                      </a:r>
                    </a:p>
                  </a:txBody>
                  <a:tcPr marL="9525" marR="9525" marT="9525" marB="0" anchor="b"/>
                </a:tc>
                <a:tc>
                  <a:txBody>
                    <a:bodyPr/>
                    <a:lstStyle/>
                    <a:p>
                      <a:pPr algn="l" fontAlgn="b"/>
                      <a:r>
                        <a:rPr lang="en-GB" sz="1100" b="0" i="0" u="none" strike="noStrike">
                          <a:solidFill>
                            <a:srgbClr val="000000"/>
                          </a:solidFill>
                          <a:effectLst/>
                          <a:latin typeface="Calibri" panose="020F0502020204030204" pitchFamily="34" charset="0"/>
                        </a:rPr>
                        <a:t>LK-SL2100 MyCalls-Rec 8Ch Ana</a:t>
                      </a:r>
                    </a:p>
                  </a:txBody>
                  <a:tcPr marL="9525" marR="9525" marT="9525" marB="0" anchor="b"/>
                </a:tc>
                <a:tc>
                  <a:txBody>
                    <a:bodyPr/>
                    <a:lstStyle/>
                    <a:p>
                      <a:pPr algn="l" fontAlgn="b"/>
                      <a:r>
                        <a:rPr lang="en-GB" sz="1100" b="0" i="0" u="none" strike="noStrike" dirty="0">
                          <a:solidFill>
                            <a:srgbClr val="000000"/>
                          </a:solidFill>
                          <a:effectLst/>
                          <a:latin typeface="Calibri" panose="020F0502020204030204" pitchFamily="34" charset="0"/>
                        </a:rPr>
                        <a:t>LK-SL2100 </a:t>
                      </a:r>
                      <a:r>
                        <a:rPr lang="en-GB" sz="1100" b="0" i="0" u="none" strike="noStrike" dirty="0" err="1">
                          <a:solidFill>
                            <a:srgbClr val="000000"/>
                          </a:solidFill>
                          <a:effectLst/>
                          <a:latin typeface="Calibri" panose="020F0502020204030204" pitchFamily="34" charset="0"/>
                        </a:rPr>
                        <a:t>MyCalls</a:t>
                      </a:r>
                      <a:r>
                        <a:rPr lang="en-GB" sz="1100" b="0" i="0" u="none" strike="noStrike" dirty="0">
                          <a:solidFill>
                            <a:srgbClr val="000000"/>
                          </a:solidFill>
                          <a:effectLst/>
                          <a:latin typeface="Calibri" panose="020F0502020204030204" pitchFamily="34" charset="0"/>
                        </a:rPr>
                        <a:t>-Rec 8Ch </a:t>
                      </a:r>
                      <a:r>
                        <a:rPr lang="en-GB" sz="1100" b="0" i="0" u="none" strike="noStrike" dirty="0" smtClean="0">
                          <a:solidFill>
                            <a:srgbClr val="000000"/>
                          </a:solidFill>
                          <a:effectLst/>
                          <a:latin typeface="Calibri" panose="020F0502020204030204" pitchFamily="34" charset="0"/>
                        </a:rPr>
                        <a:t>Analogue call recorder</a:t>
                      </a:r>
                      <a:endParaRPr lang="en-GB" sz="1100" b="0" i="0" u="none" strike="noStrike" dirty="0">
                        <a:solidFill>
                          <a:srgbClr val="000000"/>
                        </a:solidFill>
                        <a:effectLst/>
                        <a:latin typeface="Calibri" panose="020F0502020204030204" pitchFamily="34" charset="0"/>
                      </a:endParaRPr>
                    </a:p>
                  </a:txBody>
                  <a:tcPr marL="9525" marR="9525" marT="9525" marB="0" anchor="b"/>
                </a:tc>
              </a:tr>
              <a:tr h="216000">
                <a:tc>
                  <a:txBody>
                    <a:bodyPr/>
                    <a:lstStyle/>
                    <a:p>
                      <a:pPr algn="l" fontAlgn="b"/>
                      <a:r>
                        <a:rPr lang="en-GB" sz="1100" b="0" i="0" u="none" strike="noStrike">
                          <a:solidFill>
                            <a:srgbClr val="000000"/>
                          </a:solidFill>
                          <a:effectLst/>
                          <a:latin typeface="Calibri" panose="020F0502020204030204" pitchFamily="34" charset="0"/>
                        </a:rPr>
                        <a:t>EU500137</a:t>
                      </a:r>
                    </a:p>
                  </a:txBody>
                  <a:tcPr marL="9525" marR="9525" marT="9525" marB="0" anchor="b"/>
                </a:tc>
                <a:tc>
                  <a:txBody>
                    <a:bodyPr/>
                    <a:lstStyle/>
                    <a:p>
                      <a:pPr algn="l" fontAlgn="b"/>
                      <a:r>
                        <a:rPr lang="en-GB" sz="1100" b="0" i="0" u="none" strike="noStrike">
                          <a:solidFill>
                            <a:srgbClr val="000000"/>
                          </a:solidFill>
                          <a:effectLst/>
                          <a:latin typeface="Calibri" panose="020F0502020204030204" pitchFamily="34" charset="0"/>
                        </a:rPr>
                        <a:t>LK-SL2100 MyCalls-Rec 4Ch Dig</a:t>
                      </a:r>
                    </a:p>
                  </a:txBody>
                  <a:tcPr marL="9525" marR="9525" marT="9525" marB="0" anchor="b"/>
                </a:tc>
                <a:tc>
                  <a:txBody>
                    <a:bodyPr/>
                    <a:lstStyle/>
                    <a:p>
                      <a:pPr algn="l" fontAlgn="b"/>
                      <a:r>
                        <a:rPr lang="en-GB" sz="1100" b="0" i="0" u="none" strike="noStrike" dirty="0">
                          <a:solidFill>
                            <a:srgbClr val="000000"/>
                          </a:solidFill>
                          <a:effectLst/>
                          <a:latin typeface="Calibri" panose="020F0502020204030204" pitchFamily="34" charset="0"/>
                        </a:rPr>
                        <a:t>LK-SL2100 </a:t>
                      </a:r>
                      <a:r>
                        <a:rPr lang="en-GB" sz="1100" b="0" i="0" u="none" strike="noStrike" dirty="0" err="1">
                          <a:solidFill>
                            <a:srgbClr val="000000"/>
                          </a:solidFill>
                          <a:effectLst/>
                          <a:latin typeface="Calibri" panose="020F0502020204030204" pitchFamily="34" charset="0"/>
                        </a:rPr>
                        <a:t>MyCalls</a:t>
                      </a:r>
                      <a:r>
                        <a:rPr lang="en-GB" sz="1100" b="0" i="0" u="none" strike="noStrike" dirty="0">
                          <a:solidFill>
                            <a:srgbClr val="000000"/>
                          </a:solidFill>
                          <a:effectLst/>
                          <a:latin typeface="Calibri" panose="020F0502020204030204" pitchFamily="34" charset="0"/>
                        </a:rPr>
                        <a:t>-Rec 4Ch </a:t>
                      </a:r>
                      <a:r>
                        <a:rPr lang="en-GB" sz="1100" b="0" i="0" u="none" strike="noStrike" dirty="0" smtClean="0">
                          <a:solidFill>
                            <a:srgbClr val="000000"/>
                          </a:solidFill>
                          <a:effectLst/>
                          <a:latin typeface="Calibri" panose="020F0502020204030204" pitchFamily="34" charset="0"/>
                        </a:rPr>
                        <a:t>Digital call recorder</a:t>
                      </a:r>
                      <a:endParaRPr lang="en-GB" sz="1100" b="0" i="0" u="none" strike="noStrike" dirty="0">
                        <a:solidFill>
                          <a:srgbClr val="000000"/>
                        </a:solidFill>
                        <a:effectLst/>
                        <a:latin typeface="Calibri" panose="020F0502020204030204" pitchFamily="34" charset="0"/>
                      </a:endParaRPr>
                    </a:p>
                  </a:txBody>
                  <a:tcPr marL="9525" marR="9525" marT="9525" marB="0" anchor="b"/>
                </a:tc>
              </a:tr>
              <a:tr h="216000">
                <a:tc>
                  <a:txBody>
                    <a:bodyPr/>
                    <a:lstStyle/>
                    <a:p>
                      <a:pPr algn="l" fontAlgn="b"/>
                      <a:r>
                        <a:rPr lang="en-GB" sz="1100" b="0" i="0" u="none" strike="noStrike">
                          <a:solidFill>
                            <a:srgbClr val="000000"/>
                          </a:solidFill>
                          <a:effectLst/>
                          <a:latin typeface="Calibri" panose="020F0502020204030204" pitchFamily="34" charset="0"/>
                        </a:rPr>
                        <a:t>EU500138</a:t>
                      </a:r>
                    </a:p>
                  </a:txBody>
                  <a:tcPr marL="9525" marR="9525" marT="9525" marB="0" anchor="b"/>
                </a:tc>
                <a:tc>
                  <a:txBody>
                    <a:bodyPr/>
                    <a:lstStyle/>
                    <a:p>
                      <a:pPr algn="l" fontAlgn="b"/>
                      <a:r>
                        <a:rPr lang="en-GB" sz="1100" b="0" i="0" u="none" strike="noStrike">
                          <a:solidFill>
                            <a:srgbClr val="000000"/>
                          </a:solidFill>
                          <a:effectLst/>
                          <a:latin typeface="Calibri" panose="020F0502020204030204" pitchFamily="34" charset="0"/>
                        </a:rPr>
                        <a:t>LK-SL2100 MyCalls-Rec 8Ch Dig</a:t>
                      </a:r>
                    </a:p>
                  </a:txBody>
                  <a:tcPr marL="9525" marR="9525" marT="9525" marB="0" anchor="b"/>
                </a:tc>
                <a:tc>
                  <a:txBody>
                    <a:bodyPr/>
                    <a:lstStyle/>
                    <a:p>
                      <a:pPr algn="l" fontAlgn="b"/>
                      <a:r>
                        <a:rPr lang="en-GB" sz="1100" b="0" i="0" u="none" strike="noStrike" dirty="0">
                          <a:solidFill>
                            <a:srgbClr val="000000"/>
                          </a:solidFill>
                          <a:effectLst/>
                          <a:latin typeface="Calibri" panose="020F0502020204030204" pitchFamily="34" charset="0"/>
                        </a:rPr>
                        <a:t>LK-SL2100 </a:t>
                      </a:r>
                      <a:r>
                        <a:rPr lang="en-GB" sz="1100" b="0" i="0" u="none" strike="noStrike" dirty="0" err="1">
                          <a:solidFill>
                            <a:srgbClr val="000000"/>
                          </a:solidFill>
                          <a:effectLst/>
                          <a:latin typeface="Calibri" panose="020F0502020204030204" pitchFamily="34" charset="0"/>
                        </a:rPr>
                        <a:t>MyCalls</a:t>
                      </a:r>
                      <a:r>
                        <a:rPr lang="en-GB" sz="1100" b="0" i="0" u="none" strike="noStrike" dirty="0">
                          <a:solidFill>
                            <a:srgbClr val="000000"/>
                          </a:solidFill>
                          <a:effectLst/>
                          <a:latin typeface="Calibri" panose="020F0502020204030204" pitchFamily="34" charset="0"/>
                        </a:rPr>
                        <a:t>-Rec 8Ch </a:t>
                      </a:r>
                      <a:r>
                        <a:rPr lang="en-GB" sz="1100" b="0" i="0" u="none" strike="noStrike" dirty="0" smtClean="0">
                          <a:solidFill>
                            <a:srgbClr val="000000"/>
                          </a:solidFill>
                          <a:effectLst/>
                          <a:latin typeface="Calibri" panose="020F0502020204030204" pitchFamily="34" charset="0"/>
                        </a:rPr>
                        <a:t>Digital call recorder</a:t>
                      </a:r>
                      <a:endParaRPr lang="en-GB" sz="1100" b="0" i="0" u="none" strike="noStrike" dirty="0">
                        <a:solidFill>
                          <a:srgbClr val="000000"/>
                        </a:solidFill>
                        <a:effectLst/>
                        <a:latin typeface="Calibri" panose="020F0502020204030204" pitchFamily="34" charset="0"/>
                      </a:endParaRPr>
                    </a:p>
                  </a:txBody>
                  <a:tcPr marL="9525" marR="9525" marT="9525" marB="0" anchor="b"/>
                </a:tc>
              </a:tr>
              <a:tr h="216000">
                <a:tc>
                  <a:txBody>
                    <a:bodyPr/>
                    <a:lstStyle/>
                    <a:p>
                      <a:pPr algn="l" fontAlgn="b"/>
                      <a:r>
                        <a:rPr lang="en-GB" sz="1100" b="0" i="0" u="none" strike="noStrike">
                          <a:solidFill>
                            <a:srgbClr val="000000"/>
                          </a:solidFill>
                          <a:effectLst/>
                          <a:latin typeface="Calibri" panose="020F0502020204030204" pitchFamily="34" charset="0"/>
                        </a:rPr>
                        <a:t>EU500139</a:t>
                      </a:r>
                    </a:p>
                  </a:txBody>
                  <a:tcPr marL="9525" marR="9525" marT="9525" marB="0" anchor="b"/>
                </a:tc>
                <a:tc>
                  <a:txBody>
                    <a:bodyPr/>
                    <a:lstStyle/>
                    <a:p>
                      <a:pPr algn="l" fontAlgn="b"/>
                      <a:r>
                        <a:rPr lang="en-GB" sz="1100" b="0" i="0" u="none" strike="noStrike">
                          <a:solidFill>
                            <a:srgbClr val="000000"/>
                          </a:solidFill>
                          <a:effectLst/>
                          <a:latin typeface="Calibri" panose="020F0502020204030204" pitchFamily="34" charset="0"/>
                        </a:rPr>
                        <a:t>LK-SL2100 MyCalls-Rec 16Ch Dig</a:t>
                      </a:r>
                    </a:p>
                  </a:txBody>
                  <a:tcPr marL="9525" marR="9525" marT="9525" marB="0" anchor="b"/>
                </a:tc>
                <a:tc>
                  <a:txBody>
                    <a:bodyPr/>
                    <a:lstStyle/>
                    <a:p>
                      <a:pPr algn="l" fontAlgn="b"/>
                      <a:r>
                        <a:rPr lang="en-GB" sz="1100" b="0" i="0" u="none" strike="noStrike" dirty="0">
                          <a:solidFill>
                            <a:srgbClr val="000000"/>
                          </a:solidFill>
                          <a:effectLst/>
                          <a:latin typeface="Calibri" panose="020F0502020204030204" pitchFamily="34" charset="0"/>
                        </a:rPr>
                        <a:t>LK-SL2100 </a:t>
                      </a:r>
                      <a:r>
                        <a:rPr lang="en-GB" sz="1100" b="0" i="0" u="none" strike="noStrike" dirty="0" err="1">
                          <a:solidFill>
                            <a:srgbClr val="000000"/>
                          </a:solidFill>
                          <a:effectLst/>
                          <a:latin typeface="Calibri" panose="020F0502020204030204" pitchFamily="34" charset="0"/>
                        </a:rPr>
                        <a:t>MyCalls</a:t>
                      </a:r>
                      <a:r>
                        <a:rPr lang="en-GB" sz="1100" b="0" i="0" u="none" strike="noStrike" dirty="0">
                          <a:solidFill>
                            <a:srgbClr val="000000"/>
                          </a:solidFill>
                          <a:effectLst/>
                          <a:latin typeface="Calibri" panose="020F0502020204030204" pitchFamily="34" charset="0"/>
                        </a:rPr>
                        <a:t>-Rec 16Ch </a:t>
                      </a:r>
                      <a:r>
                        <a:rPr lang="en-GB" sz="1100" b="0" i="0" u="none" strike="noStrike" dirty="0" smtClean="0">
                          <a:solidFill>
                            <a:srgbClr val="000000"/>
                          </a:solidFill>
                          <a:effectLst/>
                          <a:latin typeface="Calibri" panose="020F0502020204030204" pitchFamily="34" charset="0"/>
                        </a:rPr>
                        <a:t>Digital call recorder</a:t>
                      </a:r>
                      <a:endParaRPr lang="en-GB" sz="1100" b="0" i="0" u="none" strike="noStrike" dirty="0">
                        <a:solidFill>
                          <a:srgbClr val="000000"/>
                        </a:solidFill>
                        <a:effectLst/>
                        <a:latin typeface="Calibri" panose="020F0502020204030204" pitchFamily="34" charset="0"/>
                      </a:endParaRPr>
                    </a:p>
                  </a:txBody>
                  <a:tcPr marL="9525" marR="9525" marT="9525" marB="0" anchor="b"/>
                </a:tc>
              </a:tr>
              <a:tr h="216000">
                <a:tc>
                  <a:txBody>
                    <a:bodyPr/>
                    <a:lstStyle/>
                    <a:p>
                      <a:pPr algn="l" fontAlgn="b"/>
                      <a:r>
                        <a:rPr lang="en-GB" sz="1100" b="0" i="0" u="none" strike="noStrike">
                          <a:solidFill>
                            <a:srgbClr val="000000"/>
                          </a:solidFill>
                          <a:effectLst/>
                          <a:latin typeface="Calibri" panose="020F0502020204030204" pitchFamily="34" charset="0"/>
                        </a:rPr>
                        <a:t>EU500142</a:t>
                      </a:r>
                    </a:p>
                  </a:txBody>
                  <a:tcPr marL="9525" marR="9525" marT="9525" marB="0" anchor="b"/>
                </a:tc>
                <a:tc>
                  <a:txBody>
                    <a:bodyPr/>
                    <a:lstStyle/>
                    <a:p>
                      <a:pPr algn="l" fontAlgn="b"/>
                      <a:r>
                        <a:rPr lang="en-GB" sz="1100" b="0" i="0" u="none" strike="noStrike">
                          <a:solidFill>
                            <a:srgbClr val="000000"/>
                          </a:solidFill>
                          <a:effectLst/>
                          <a:latin typeface="Calibri" panose="020F0502020204030204" pitchFamily="34" charset="0"/>
                        </a:rPr>
                        <a:t>LK-SL2100 MyCalls-Rec 30Ch Dig</a:t>
                      </a:r>
                    </a:p>
                  </a:txBody>
                  <a:tcPr marL="9525" marR="9525" marT="9525" marB="0" anchor="b"/>
                </a:tc>
                <a:tc>
                  <a:txBody>
                    <a:bodyPr/>
                    <a:lstStyle/>
                    <a:p>
                      <a:pPr algn="l" fontAlgn="b"/>
                      <a:r>
                        <a:rPr lang="en-GB" sz="1100" b="0" i="0" u="none" strike="noStrike" dirty="0">
                          <a:solidFill>
                            <a:srgbClr val="000000"/>
                          </a:solidFill>
                          <a:effectLst/>
                          <a:latin typeface="Calibri" panose="020F0502020204030204" pitchFamily="34" charset="0"/>
                        </a:rPr>
                        <a:t>LK-SL2100 </a:t>
                      </a:r>
                      <a:r>
                        <a:rPr lang="en-GB" sz="1100" b="0" i="0" u="none" strike="noStrike" dirty="0" err="1">
                          <a:solidFill>
                            <a:srgbClr val="000000"/>
                          </a:solidFill>
                          <a:effectLst/>
                          <a:latin typeface="Calibri" panose="020F0502020204030204" pitchFamily="34" charset="0"/>
                        </a:rPr>
                        <a:t>MyCalls</a:t>
                      </a:r>
                      <a:r>
                        <a:rPr lang="en-GB" sz="1100" b="0" i="0" u="none" strike="noStrike" dirty="0">
                          <a:solidFill>
                            <a:srgbClr val="000000"/>
                          </a:solidFill>
                          <a:effectLst/>
                          <a:latin typeface="Calibri" panose="020F0502020204030204" pitchFamily="34" charset="0"/>
                        </a:rPr>
                        <a:t>-Rec 30Ch </a:t>
                      </a:r>
                      <a:r>
                        <a:rPr lang="en-GB" sz="1100" b="0" i="0" u="none" strike="noStrike" dirty="0" smtClean="0">
                          <a:solidFill>
                            <a:srgbClr val="000000"/>
                          </a:solidFill>
                          <a:effectLst/>
                          <a:latin typeface="Calibri" panose="020F0502020204030204" pitchFamily="34" charset="0"/>
                        </a:rPr>
                        <a:t>Digital call recorder</a:t>
                      </a:r>
                      <a:endParaRPr lang="en-GB" sz="1100" b="0" i="0" u="none" strike="noStrike" dirty="0">
                        <a:solidFill>
                          <a:srgbClr val="000000"/>
                        </a:solidFill>
                        <a:effectLst/>
                        <a:latin typeface="Calibri" panose="020F0502020204030204" pitchFamily="34" charset="0"/>
                      </a:endParaRPr>
                    </a:p>
                  </a:txBody>
                  <a:tcPr marL="9525" marR="9525" marT="9525" marB="0" anchor="b"/>
                </a:tc>
              </a:tr>
              <a:tr h="216000">
                <a:tc>
                  <a:txBody>
                    <a:bodyPr/>
                    <a:lstStyle/>
                    <a:p>
                      <a:pPr algn="l" fontAlgn="b"/>
                      <a:r>
                        <a:rPr lang="en-GB" sz="1100" b="0" i="0" u="none" strike="noStrike">
                          <a:solidFill>
                            <a:srgbClr val="000000"/>
                          </a:solidFill>
                          <a:effectLst/>
                          <a:latin typeface="Calibri" panose="020F0502020204030204" pitchFamily="34" charset="0"/>
                        </a:rPr>
                        <a:t>EU500159</a:t>
                      </a:r>
                    </a:p>
                  </a:txBody>
                  <a:tcPr marL="9525" marR="9525" marT="9525" marB="0" anchor="b"/>
                </a:tc>
                <a:tc>
                  <a:txBody>
                    <a:bodyPr/>
                    <a:lstStyle/>
                    <a:p>
                      <a:pPr algn="l" fontAlgn="b"/>
                      <a:r>
                        <a:rPr lang="en-GB" sz="1100" b="0" i="0" u="none" strike="noStrike">
                          <a:solidFill>
                            <a:srgbClr val="000000"/>
                          </a:solidFill>
                          <a:effectLst/>
                          <a:latin typeface="Calibri" panose="020F0502020204030204" pitchFamily="34" charset="0"/>
                        </a:rPr>
                        <a:t>LK-SL2100 MyCalls-Rec 4Ch SIP</a:t>
                      </a:r>
                    </a:p>
                  </a:txBody>
                  <a:tcPr marL="9525" marR="9525" marT="9525" marB="0" anchor="b"/>
                </a:tc>
                <a:tc>
                  <a:txBody>
                    <a:bodyPr/>
                    <a:lstStyle/>
                    <a:p>
                      <a:pPr algn="l" fontAlgn="b"/>
                      <a:r>
                        <a:rPr lang="en-GB" sz="1100" b="0" i="0" u="none" strike="noStrike" dirty="0">
                          <a:solidFill>
                            <a:srgbClr val="000000"/>
                          </a:solidFill>
                          <a:effectLst/>
                          <a:latin typeface="Calibri" panose="020F0502020204030204" pitchFamily="34" charset="0"/>
                        </a:rPr>
                        <a:t>LK-SL2100 </a:t>
                      </a:r>
                      <a:r>
                        <a:rPr lang="en-GB" sz="1100" b="0" i="0" u="none" strike="noStrike" dirty="0" err="1">
                          <a:solidFill>
                            <a:srgbClr val="000000"/>
                          </a:solidFill>
                          <a:effectLst/>
                          <a:latin typeface="Calibri" panose="020F0502020204030204" pitchFamily="34" charset="0"/>
                        </a:rPr>
                        <a:t>MyCalls</a:t>
                      </a:r>
                      <a:r>
                        <a:rPr lang="en-GB" sz="1100" b="0" i="0" u="none" strike="noStrike" dirty="0">
                          <a:solidFill>
                            <a:srgbClr val="000000"/>
                          </a:solidFill>
                          <a:effectLst/>
                          <a:latin typeface="Calibri" panose="020F0502020204030204" pitchFamily="34" charset="0"/>
                        </a:rPr>
                        <a:t>-Rec 4Ch </a:t>
                      </a:r>
                      <a:r>
                        <a:rPr lang="en-GB" sz="1100" b="0" i="0" u="none" strike="noStrike" dirty="0" smtClean="0">
                          <a:solidFill>
                            <a:srgbClr val="000000"/>
                          </a:solidFill>
                          <a:effectLst/>
                          <a:latin typeface="Calibri" panose="020F0502020204030204" pitchFamily="34" charset="0"/>
                        </a:rPr>
                        <a:t>SIP call recorder</a:t>
                      </a:r>
                      <a:endParaRPr lang="en-GB" sz="1100" b="0" i="0" u="none" strike="noStrike" dirty="0">
                        <a:solidFill>
                          <a:srgbClr val="000000"/>
                        </a:solidFill>
                        <a:effectLst/>
                        <a:latin typeface="Calibri" panose="020F0502020204030204" pitchFamily="34" charset="0"/>
                      </a:endParaRPr>
                    </a:p>
                  </a:txBody>
                  <a:tcPr marL="9525" marR="9525" marT="9525" marB="0" anchor="b"/>
                </a:tc>
              </a:tr>
              <a:tr h="216000">
                <a:tc>
                  <a:txBody>
                    <a:bodyPr/>
                    <a:lstStyle/>
                    <a:p>
                      <a:pPr algn="l" fontAlgn="b"/>
                      <a:r>
                        <a:rPr lang="en-GB" sz="1100" b="0" i="0" u="none" strike="noStrike">
                          <a:solidFill>
                            <a:srgbClr val="000000"/>
                          </a:solidFill>
                          <a:effectLst/>
                          <a:latin typeface="Calibri" panose="020F0502020204030204" pitchFamily="34" charset="0"/>
                        </a:rPr>
                        <a:t>EU500160</a:t>
                      </a:r>
                    </a:p>
                  </a:txBody>
                  <a:tcPr marL="9525" marR="9525" marT="9525" marB="0" anchor="b"/>
                </a:tc>
                <a:tc>
                  <a:txBody>
                    <a:bodyPr/>
                    <a:lstStyle/>
                    <a:p>
                      <a:pPr algn="l" fontAlgn="b"/>
                      <a:r>
                        <a:rPr lang="en-GB" sz="1100" b="0" i="0" u="none" strike="noStrike">
                          <a:solidFill>
                            <a:srgbClr val="000000"/>
                          </a:solidFill>
                          <a:effectLst/>
                          <a:latin typeface="Calibri" panose="020F0502020204030204" pitchFamily="34" charset="0"/>
                        </a:rPr>
                        <a:t>LK-SL2100 MyCalls-Rec 8Ch SIP</a:t>
                      </a:r>
                    </a:p>
                  </a:txBody>
                  <a:tcPr marL="9525" marR="9525" marT="9525" marB="0" anchor="b"/>
                </a:tc>
                <a:tc>
                  <a:txBody>
                    <a:bodyPr/>
                    <a:lstStyle/>
                    <a:p>
                      <a:pPr algn="l" fontAlgn="b"/>
                      <a:r>
                        <a:rPr lang="en-GB" sz="1100" b="0" i="0" u="none" strike="noStrike" dirty="0">
                          <a:solidFill>
                            <a:srgbClr val="000000"/>
                          </a:solidFill>
                          <a:effectLst/>
                          <a:latin typeface="Calibri" panose="020F0502020204030204" pitchFamily="34" charset="0"/>
                        </a:rPr>
                        <a:t>LK-SL2100 </a:t>
                      </a:r>
                      <a:r>
                        <a:rPr lang="en-GB" sz="1100" b="0" i="0" u="none" strike="noStrike" dirty="0" err="1">
                          <a:solidFill>
                            <a:srgbClr val="000000"/>
                          </a:solidFill>
                          <a:effectLst/>
                          <a:latin typeface="Calibri" panose="020F0502020204030204" pitchFamily="34" charset="0"/>
                        </a:rPr>
                        <a:t>MyCalls</a:t>
                      </a:r>
                      <a:r>
                        <a:rPr lang="en-GB" sz="1100" b="0" i="0" u="none" strike="noStrike" dirty="0">
                          <a:solidFill>
                            <a:srgbClr val="000000"/>
                          </a:solidFill>
                          <a:effectLst/>
                          <a:latin typeface="Calibri" panose="020F0502020204030204" pitchFamily="34" charset="0"/>
                        </a:rPr>
                        <a:t>-Rec 8Ch </a:t>
                      </a:r>
                      <a:r>
                        <a:rPr lang="en-GB" sz="1100" b="0" i="0" u="none" strike="noStrike" dirty="0" smtClean="0">
                          <a:solidFill>
                            <a:srgbClr val="000000"/>
                          </a:solidFill>
                          <a:effectLst/>
                          <a:latin typeface="Calibri" panose="020F0502020204030204" pitchFamily="34" charset="0"/>
                        </a:rPr>
                        <a:t>SIP call recorder</a:t>
                      </a:r>
                      <a:endParaRPr lang="en-GB" sz="1100" b="0" i="0" u="none" strike="noStrike" dirty="0">
                        <a:solidFill>
                          <a:srgbClr val="000000"/>
                        </a:solidFill>
                        <a:effectLst/>
                        <a:latin typeface="Calibri" panose="020F0502020204030204" pitchFamily="34" charset="0"/>
                      </a:endParaRPr>
                    </a:p>
                  </a:txBody>
                  <a:tcPr marL="9525" marR="9525" marT="9525" marB="0" anchor="b"/>
                </a:tc>
              </a:tr>
              <a:tr h="216000">
                <a:tc>
                  <a:txBody>
                    <a:bodyPr/>
                    <a:lstStyle/>
                    <a:p>
                      <a:pPr algn="l" fontAlgn="b"/>
                      <a:r>
                        <a:rPr lang="en-GB" sz="1100" b="0" i="0" u="none" strike="noStrike">
                          <a:solidFill>
                            <a:srgbClr val="000000"/>
                          </a:solidFill>
                          <a:effectLst/>
                          <a:latin typeface="Calibri" panose="020F0502020204030204" pitchFamily="34" charset="0"/>
                        </a:rPr>
                        <a:t>EU500161</a:t>
                      </a:r>
                    </a:p>
                  </a:txBody>
                  <a:tcPr marL="9525" marR="9525" marT="9525" marB="0" anchor="b"/>
                </a:tc>
                <a:tc>
                  <a:txBody>
                    <a:bodyPr/>
                    <a:lstStyle/>
                    <a:p>
                      <a:pPr algn="l" fontAlgn="b"/>
                      <a:r>
                        <a:rPr lang="en-GB" sz="1100" b="0" i="0" u="none" strike="noStrike">
                          <a:solidFill>
                            <a:srgbClr val="000000"/>
                          </a:solidFill>
                          <a:effectLst/>
                          <a:latin typeface="Calibri" panose="020F0502020204030204" pitchFamily="34" charset="0"/>
                        </a:rPr>
                        <a:t>LK-SL2100 MyCalls-Rec 16Ch SIP</a:t>
                      </a:r>
                    </a:p>
                  </a:txBody>
                  <a:tcPr marL="9525" marR="9525" marT="9525" marB="0" anchor="b"/>
                </a:tc>
                <a:tc>
                  <a:txBody>
                    <a:bodyPr/>
                    <a:lstStyle/>
                    <a:p>
                      <a:pPr algn="l" fontAlgn="b"/>
                      <a:r>
                        <a:rPr lang="en-GB" sz="1100" b="0" i="0" u="none" strike="noStrike" dirty="0">
                          <a:solidFill>
                            <a:srgbClr val="000000"/>
                          </a:solidFill>
                          <a:effectLst/>
                          <a:latin typeface="Calibri" panose="020F0502020204030204" pitchFamily="34" charset="0"/>
                        </a:rPr>
                        <a:t>LK-SL2100 </a:t>
                      </a:r>
                      <a:r>
                        <a:rPr lang="en-GB" sz="1100" b="0" i="0" u="none" strike="noStrike" dirty="0" err="1">
                          <a:solidFill>
                            <a:srgbClr val="000000"/>
                          </a:solidFill>
                          <a:effectLst/>
                          <a:latin typeface="Calibri" panose="020F0502020204030204" pitchFamily="34" charset="0"/>
                        </a:rPr>
                        <a:t>MyCalls</a:t>
                      </a:r>
                      <a:r>
                        <a:rPr lang="en-GB" sz="1100" b="0" i="0" u="none" strike="noStrike" dirty="0">
                          <a:solidFill>
                            <a:srgbClr val="000000"/>
                          </a:solidFill>
                          <a:effectLst/>
                          <a:latin typeface="Calibri" panose="020F0502020204030204" pitchFamily="34" charset="0"/>
                        </a:rPr>
                        <a:t>-Rec 16Ch </a:t>
                      </a:r>
                      <a:r>
                        <a:rPr lang="en-GB" sz="1100" b="0" i="0" u="none" strike="noStrike" dirty="0" smtClean="0">
                          <a:solidFill>
                            <a:srgbClr val="000000"/>
                          </a:solidFill>
                          <a:effectLst/>
                          <a:latin typeface="Calibri" panose="020F0502020204030204" pitchFamily="34" charset="0"/>
                        </a:rPr>
                        <a:t>SIP call recorder</a:t>
                      </a:r>
                      <a:endParaRPr lang="en-GB" sz="1100" b="0" i="0" u="none" strike="noStrike" dirty="0">
                        <a:solidFill>
                          <a:srgbClr val="000000"/>
                        </a:solidFill>
                        <a:effectLst/>
                        <a:latin typeface="Calibri" panose="020F0502020204030204" pitchFamily="34" charset="0"/>
                      </a:endParaRPr>
                    </a:p>
                  </a:txBody>
                  <a:tcPr marL="9525" marR="9525" marT="9525" marB="0" anchor="b"/>
                </a:tc>
              </a:tr>
              <a:tr h="216000">
                <a:tc>
                  <a:txBody>
                    <a:bodyPr/>
                    <a:lstStyle/>
                    <a:p>
                      <a:pPr algn="l" fontAlgn="b"/>
                      <a:r>
                        <a:rPr lang="en-GB" sz="1100" b="0" i="0" u="none" strike="noStrike">
                          <a:solidFill>
                            <a:srgbClr val="000000"/>
                          </a:solidFill>
                          <a:effectLst/>
                          <a:latin typeface="Calibri" panose="020F0502020204030204" pitchFamily="34" charset="0"/>
                        </a:rPr>
                        <a:t>EU500162</a:t>
                      </a:r>
                    </a:p>
                  </a:txBody>
                  <a:tcPr marL="9525" marR="9525" marT="9525" marB="0" anchor="b"/>
                </a:tc>
                <a:tc>
                  <a:txBody>
                    <a:bodyPr/>
                    <a:lstStyle/>
                    <a:p>
                      <a:pPr algn="l" fontAlgn="b"/>
                      <a:r>
                        <a:rPr lang="en-GB" sz="1100" b="0" i="0" u="none" strike="noStrike">
                          <a:solidFill>
                            <a:srgbClr val="000000"/>
                          </a:solidFill>
                          <a:effectLst/>
                          <a:latin typeface="Calibri" panose="020F0502020204030204" pitchFamily="34" charset="0"/>
                        </a:rPr>
                        <a:t>LK-SL2100 MyCalls-Rec 30Ch SIP</a:t>
                      </a:r>
                    </a:p>
                  </a:txBody>
                  <a:tcPr marL="9525" marR="9525" marT="9525" marB="0" anchor="b"/>
                </a:tc>
                <a:tc>
                  <a:txBody>
                    <a:bodyPr/>
                    <a:lstStyle/>
                    <a:p>
                      <a:pPr algn="l" fontAlgn="b"/>
                      <a:r>
                        <a:rPr lang="en-GB" sz="1100" b="0" i="0" u="none" strike="noStrike" dirty="0">
                          <a:solidFill>
                            <a:srgbClr val="000000"/>
                          </a:solidFill>
                          <a:effectLst/>
                          <a:latin typeface="Calibri" panose="020F0502020204030204" pitchFamily="34" charset="0"/>
                        </a:rPr>
                        <a:t>LK-SL2100 </a:t>
                      </a:r>
                      <a:r>
                        <a:rPr lang="en-GB" sz="1100" b="0" i="0" u="none" strike="noStrike" dirty="0" err="1">
                          <a:solidFill>
                            <a:srgbClr val="000000"/>
                          </a:solidFill>
                          <a:effectLst/>
                          <a:latin typeface="Calibri" panose="020F0502020204030204" pitchFamily="34" charset="0"/>
                        </a:rPr>
                        <a:t>MyCalls</a:t>
                      </a:r>
                      <a:r>
                        <a:rPr lang="en-GB" sz="1100" b="0" i="0" u="none" strike="noStrike" dirty="0">
                          <a:solidFill>
                            <a:srgbClr val="000000"/>
                          </a:solidFill>
                          <a:effectLst/>
                          <a:latin typeface="Calibri" panose="020F0502020204030204" pitchFamily="34" charset="0"/>
                        </a:rPr>
                        <a:t>-Rec 30Ch </a:t>
                      </a:r>
                      <a:r>
                        <a:rPr lang="en-GB" sz="1100" b="0" i="0" u="none" strike="noStrike" dirty="0" smtClean="0">
                          <a:solidFill>
                            <a:srgbClr val="000000"/>
                          </a:solidFill>
                          <a:effectLst/>
                          <a:latin typeface="Calibri" panose="020F0502020204030204" pitchFamily="34" charset="0"/>
                        </a:rPr>
                        <a:t>SIP call recorder</a:t>
                      </a:r>
                      <a:endParaRPr lang="en-GB" sz="1100" b="0" i="0" u="none" strike="noStrike" dirty="0">
                        <a:solidFill>
                          <a:srgbClr val="000000"/>
                        </a:solidFill>
                        <a:effectLst/>
                        <a:latin typeface="Calibri" panose="020F0502020204030204" pitchFamily="34" charset="0"/>
                      </a:endParaRPr>
                    </a:p>
                  </a:txBody>
                  <a:tcPr marL="9525" marR="9525" marT="9525" marB="0" anchor="b"/>
                </a:tc>
              </a:tr>
              <a:tr h="216000">
                <a:tc>
                  <a:txBody>
                    <a:bodyPr/>
                    <a:lstStyle/>
                    <a:p>
                      <a:pPr algn="l" fontAlgn="b"/>
                      <a:r>
                        <a:rPr lang="en-GB" sz="1100" b="0" i="0" u="none" strike="noStrike" dirty="0" smtClean="0">
                          <a:solidFill>
                            <a:srgbClr val="000000"/>
                          </a:solidFill>
                          <a:effectLst/>
                          <a:latin typeface="Calibri" panose="020F0502020204030204" pitchFamily="34" charset="0"/>
                        </a:rPr>
                        <a:t>EU500163</a:t>
                      </a:r>
                      <a:endParaRPr lang="en-GB"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GB" sz="1100" b="0" i="0" u="none" strike="noStrike">
                          <a:solidFill>
                            <a:srgbClr val="000000"/>
                          </a:solidFill>
                          <a:effectLst/>
                          <a:latin typeface="Calibri" panose="020F0502020204030204" pitchFamily="34" charset="0"/>
                        </a:rPr>
                        <a:t>LK-SL2100 MyCalls-Rec. 60Ch SIP</a:t>
                      </a:r>
                    </a:p>
                  </a:txBody>
                  <a:tcPr marL="9525" marR="9525" marT="9525" marB="0" anchor="b"/>
                </a:tc>
                <a:tc>
                  <a:txBody>
                    <a:bodyPr/>
                    <a:lstStyle/>
                    <a:p>
                      <a:pPr algn="l" fontAlgn="b"/>
                      <a:r>
                        <a:rPr lang="en-GB" sz="1100" b="0" i="0" u="none" strike="noStrike" dirty="0">
                          <a:solidFill>
                            <a:srgbClr val="000000"/>
                          </a:solidFill>
                          <a:effectLst/>
                          <a:latin typeface="Calibri" panose="020F0502020204030204" pitchFamily="34" charset="0"/>
                        </a:rPr>
                        <a:t>LK-SL2100 </a:t>
                      </a:r>
                      <a:r>
                        <a:rPr lang="en-GB" sz="1100" b="0" i="0" u="none" strike="noStrike" dirty="0" err="1">
                          <a:solidFill>
                            <a:srgbClr val="000000"/>
                          </a:solidFill>
                          <a:effectLst/>
                          <a:latin typeface="Calibri" panose="020F0502020204030204" pitchFamily="34" charset="0"/>
                        </a:rPr>
                        <a:t>MyCalls</a:t>
                      </a:r>
                      <a:r>
                        <a:rPr lang="en-GB" sz="1100" b="0" i="0" u="none" strike="noStrike" dirty="0">
                          <a:solidFill>
                            <a:srgbClr val="000000"/>
                          </a:solidFill>
                          <a:effectLst/>
                          <a:latin typeface="Calibri" panose="020F0502020204030204" pitchFamily="34" charset="0"/>
                        </a:rPr>
                        <a:t>-Rec. 60Ch </a:t>
                      </a:r>
                      <a:r>
                        <a:rPr lang="en-GB" sz="1100" b="0" i="0" u="none" strike="noStrike" dirty="0" smtClean="0">
                          <a:solidFill>
                            <a:srgbClr val="000000"/>
                          </a:solidFill>
                          <a:effectLst/>
                          <a:latin typeface="Calibri" panose="020F0502020204030204" pitchFamily="34" charset="0"/>
                        </a:rPr>
                        <a:t>SIP call recorder</a:t>
                      </a:r>
                      <a:endParaRPr lang="en-GB" sz="1100" b="0" i="0" u="none" strike="noStrike" dirty="0">
                        <a:solidFill>
                          <a:srgbClr val="000000"/>
                        </a:solidFill>
                        <a:effectLst/>
                        <a:latin typeface="Calibri" panose="020F0502020204030204" pitchFamily="34" charset="0"/>
                      </a:endParaRPr>
                    </a:p>
                  </a:txBody>
                  <a:tcPr marL="9525" marR="9525" marT="9525" marB="0" anchor="b"/>
                </a:tc>
              </a:tr>
            </a:tbl>
          </a:graphicData>
        </a:graphic>
      </p:graphicFrame>
      <p:sp>
        <p:nvSpPr>
          <p:cNvPr id="5" name="TextBox 4"/>
          <p:cNvSpPr txBox="1"/>
          <p:nvPr/>
        </p:nvSpPr>
        <p:spPr>
          <a:xfrm>
            <a:off x="179513" y="4507575"/>
            <a:ext cx="6929947" cy="400110"/>
          </a:xfrm>
          <a:prstGeom prst="rect">
            <a:avLst/>
          </a:prstGeom>
          <a:noFill/>
        </p:spPr>
        <p:txBody>
          <a:bodyPr wrap="square" rtlCol="0">
            <a:spAutoFit/>
          </a:bodyPr>
          <a:lstStyle/>
          <a:p>
            <a:r>
              <a:rPr lang="en-GB" sz="1000" dirty="0" smtClean="0"/>
              <a:t>Note - Not all parts may be available within your region</a:t>
            </a:r>
          </a:p>
          <a:p>
            <a:r>
              <a:rPr lang="en-GB" sz="1000" dirty="0" smtClean="0"/>
              <a:t>This is an overview of </a:t>
            </a:r>
            <a:r>
              <a:rPr lang="en-GB" sz="1000" dirty="0" err="1" smtClean="0"/>
              <a:t>MyCalls</a:t>
            </a:r>
            <a:r>
              <a:rPr lang="en-GB" sz="1000" dirty="0" smtClean="0"/>
              <a:t> licenses, there are additional licenses required/available</a:t>
            </a:r>
            <a:endParaRPr lang="en-GB" sz="1000" dirty="0"/>
          </a:p>
        </p:txBody>
      </p:sp>
    </p:spTree>
    <p:extLst>
      <p:ext uri="{BB962C8B-B14F-4D97-AF65-F5344CB8AC3E}">
        <p14:creationId xmlns:p14="http://schemas.microsoft.com/office/powerpoint/2010/main" val="3700487232"/>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79513" y="1043281"/>
            <a:ext cx="3436688" cy="686458"/>
          </a:xfrm>
          <a:prstGeom prst="rect">
            <a:avLst/>
          </a:prstGeom>
        </p:spPr>
      </p:pic>
      <p:sp>
        <p:nvSpPr>
          <p:cNvPr id="2" name="Title 1"/>
          <p:cNvSpPr>
            <a:spLocks noGrp="1"/>
          </p:cNvSpPr>
          <p:nvPr>
            <p:ph type="title"/>
          </p:nvPr>
        </p:nvSpPr>
        <p:spPr/>
        <p:txBody>
          <a:bodyPr/>
          <a:lstStyle/>
          <a:p>
            <a:r>
              <a:rPr lang="en-US" dirty="0" smtClean="0">
                <a:solidFill>
                  <a:schemeClr val="accent6">
                    <a:lumMod val="50000"/>
                    <a:lumOff val="50000"/>
                  </a:schemeClr>
                </a:solidFill>
                <a:latin typeface="Calibri" panose="020F0502020204030204" pitchFamily="34" charset="0"/>
              </a:rPr>
              <a:t>SL2100 Details – Capacity with Type A Terminals</a:t>
            </a:r>
            <a:endParaRPr lang="en-US" dirty="0">
              <a:solidFill>
                <a:schemeClr val="accent6">
                  <a:lumMod val="50000"/>
                  <a:lumOff val="50000"/>
                </a:schemeClr>
              </a:solidFill>
            </a:endParaRPr>
          </a:p>
        </p:txBody>
      </p:sp>
      <p:sp>
        <p:nvSpPr>
          <p:cNvPr id="7" name="Content Placeholder 2"/>
          <p:cNvSpPr txBox="1">
            <a:spLocks/>
          </p:cNvSpPr>
          <p:nvPr/>
        </p:nvSpPr>
        <p:spPr>
          <a:xfrm>
            <a:off x="113360" y="577170"/>
            <a:ext cx="8452222" cy="4192950"/>
          </a:xfrm>
          <a:prstGeom prst="rect">
            <a:avLst/>
          </a:prstGeom>
        </p:spPr>
        <p:txBody>
          <a:bodyPr>
            <a:normAutofit/>
          </a:bodyPr>
          <a:lstStyle>
            <a:lvl1pPr marL="180000" indent="-180000" algn="l" rtl="0" eaLnBrk="1" fontAlgn="base" hangingPunct="0">
              <a:spcBef>
                <a:spcPts val="500"/>
              </a:spcBef>
              <a:spcAft>
                <a:spcPct val="0"/>
              </a:spcAft>
              <a:buClr>
                <a:schemeClr val="accent6"/>
              </a:buClr>
              <a:buFont typeface="Arial" panose="020B0604020202020204" pitchFamily="34" charset="0"/>
              <a:buChar char="▌"/>
              <a:defRPr kumimoji="1" sz="2000" b="0">
                <a:solidFill>
                  <a:schemeClr val="tx1"/>
                </a:solidFill>
                <a:latin typeface="Verdana" panose="020B0604030504040204" pitchFamily="34" charset="0"/>
                <a:ea typeface="+mn-ea"/>
                <a:cs typeface="Verdana" panose="020B0604030504040204" pitchFamily="34" charset="0"/>
              </a:defRPr>
            </a:lvl1pPr>
            <a:lvl2pPr marL="360000" indent="-180000" algn="l" rtl="0" eaLnBrk="1" fontAlgn="base" hangingPunct="0">
              <a:spcBef>
                <a:spcPts val="500"/>
              </a:spcBef>
              <a:spcAft>
                <a:spcPct val="0"/>
              </a:spcAft>
              <a:buClr>
                <a:schemeClr val="accent6"/>
              </a:buClr>
              <a:buFont typeface="Wingdings" pitchFamily="2" charset="2"/>
              <a:buChar char="l"/>
              <a:defRPr kumimoji="1" sz="1600" b="0">
                <a:solidFill>
                  <a:schemeClr val="tx1"/>
                </a:solidFill>
                <a:latin typeface="Verdana" panose="020B0604030504040204" pitchFamily="34" charset="0"/>
                <a:ea typeface="+mn-ea"/>
                <a:cs typeface="Verdana" panose="020B0604030504040204" pitchFamily="34" charset="0"/>
              </a:defRPr>
            </a:lvl2pPr>
            <a:lvl3pPr marL="468000" indent="-108000" algn="l" rtl="0" eaLnBrk="1" fontAlgn="base" hangingPunct="0">
              <a:spcBef>
                <a:spcPts val="500"/>
              </a:spcBef>
              <a:spcAft>
                <a:spcPct val="0"/>
              </a:spcAft>
              <a:buClr>
                <a:schemeClr val="accent6"/>
              </a:buClr>
              <a:buFont typeface="Arial" panose="020B0604020202020204" pitchFamily="34" charset="0"/>
              <a:buChar char="•"/>
              <a:defRPr kumimoji="1" sz="1400" b="0">
                <a:solidFill>
                  <a:schemeClr val="tx1"/>
                </a:solidFill>
                <a:latin typeface="Verdana" panose="020B0604030504040204" pitchFamily="34" charset="0"/>
                <a:ea typeface="+mn-ea"/>
                <a:cs typeface="Verdana" panose="020B0604030504040204" pitchFamily="34" charset="0"/>
              </a:defRPr>
            </a:lvl3pPr>
            <a:lvl4pPr marL="576000" indent="-108000" algn="l" rtl="0" eaLnBrk="1" fontAlgn="base" hangingPunct="0">
              <a:spcBef>
                <a:spcPts val="500"/>
              </a:spcBef>
              <a:spcAft>
                <a:spcPct val="0"/>
              </a:spcAft>
              <a:buClr>
                <a:schemeClr val="accent6"/>
              </a:buClr>
              <a:buFont typeface="Tahoma" pitchFamily="34" charset="0"/>
              <a:buChar char="–"/>
              <a:defRPr kumimoji="1" sz="1200" b="0">
                <a:solidFill>
                  <a:schemeClr val="tx1"/>
                </a:solidFill>
                <a:latin typeface="Verdana" panose="020B0604030504040204" pitchFamily="34" charset="0"/>
                <a:ea typeface="+mn-ea"/>
                <a:cs typeface="Verdana" panose="020B0604030504040204" pitchFamily="34" charset="0"/>
              </a:defRPr>
            </a:lvl4pPr>
            <a:lvl5pPr marL="735013" indent="-157163" algn="l" rtl="0" eaLnBrk="0" fontAlgn="base" hangingPunct="0">
              <a:spcBef>
                <a:spcPct val="20000"/>
              </a:spcBef>
              <a:spcAft>
                <a:spcPct val="0"/>
              </a:spcAft>
              <a:buClr>
                <a:schemeClr val="accent6"/>
              </a:buClr>
              <a:buChar char="≫"/>
              <a:defRPr kumimoji="1" sz="1200" b="1">
                <a:solidFill>
                  <a:schemeClr val="tx1"/>
                </a:solidFill>
                <a:latin typeface="+mj-lt"/>
                <a:ea typeface="+mn-ea"/>
              </a:defRPr>
            </a:lvl5pPr>
            <a:lvl6pPr marL="2514600" indent="-228600" algn="l" rtl="0" fontAlgn="base">
              <a:spcBef>
                <a:spcPct val="20000"/>
              </a:spcBef>
              <a:spcAft>
                <a:spcPct val="0"/>
              </a:spcAft>
              <a:buChar char="≫"/>
              <a:defRPr kumimoji="1" sz="2000">
                <a:solidFill>
                  <a:schemeClr val="tx1"/>
                </a:solidFill>
                <a:latin typeface="Arial" charset="0"/>
                <a:ea typeface="+mn-ea"/>
              </a:defRPr>
            </a:lvl6pPr>
            <a:lvl7pPr marL="2971800" indent="-228600" algn="l" rtl="0" fontAlgn="base">
              <a:spcBef>
                <a:spcPct val="20000"/>
              </a:spcBef>
              <a:spcAft>
                <a:spcPct val="0"/>
              </a:spcAft>
              <a:buChar char="≫"/>
              <a:defRPr kumimoji="1" sz="2000">
                <a:solidFill>
                  <a:schemeClr val="tx1"/>
                </a:solidFill>
                <a:latin typeface="Arial" charset="0"/>
                <a:ea typeface="+mn-ea"/>
              </a:defRPr>
            </a:lvl7pPr>
            <a:lvl8pPr marL="3429000" indent="-228600" algn="l" rtl="0" fontAlgn="base">
              <a:spcBef>
                <a:spcPct val="20000"/>
              </a:spcBef>
              <a:spcAft>
                <a:spcPct val="0"/>
              </a:spcAft>
              <a:buChar char="≫"/>
              <a:defRPr kumimoji="1" sz="2000">
                <a:solidFill>
                  <a:schemeClr val="tx1"/>
                </a:solidFill>
                <a:latin typeface="Arial" charset="0"/>
                <a:ea typeface="+mn-ea"/>
              </a:defRPr>
            </a:lvl8pPr>
            <a:lvl9pPr marL="3886200" indent="-228600" algn="l" rtl="0" fontAlgn="base">
              <a:spcBef>
                <a:spcPct val="20000"/>
              </a:spcBef>
              <a:spcAft>
                <a:spcPct val="0"/>
              </a:spcAft>
              <a:buChar char="≫"/>
              <a:defRPr kumimoji="1" sz="2000">
                <a:solidFill>
                  <a:schemeClr val="tx1"/>
                </a:solidFill>
                <a:latin typeface="Arial" charset="0"/>
                <a:ea typeface="+mn-ea"/>
              </a:defRPr>
            </a:lvl9pPr>
          </a:lstStyle>
          <a:p>
            <a:pPr marL="0" indent="0">
              <a:buClr>
                <a:srgbClr val="002B62"/>
              </a:buClr>
              <a:buNone/>
            </a:pPr>
            <a:r>
              <a:rPr lang="en-GB" sz="1600" dirty="0" smtClean="0">
                <a:solidFill>
                  <a:srgbClr val="000000"/>
                </a:solidFill>
                <a:latin typeface="Calibri" panose="020F0502020204030204" pitchFamily="34" charset="0"/>
                <a:cs typeface="Adobe Devanagari" panose="02040503050201020203" pitchFamily="18" charset="0"/>
              </a:rPr>
              <a:t>SL2100 with Type A Terminals connected showing a typical configuration within a single chassis </a:t>
            </a:r>
          </a:p>
        </p:txBody>
      </p:sp>
      <p:graphicFrame>
        <p:nvGraphicFramePr>
          <p:cNvPr id="10" name="Table 9"/>
          <p:cNvGraphicFramePr>
            <a:graphicFrameLocks noGrp="1"/>
          </p:cNvGraphicFramePr>
          <p:nvPr>
            <p:extLst>
              <p:ext uri="{D42A27DB-BD31-4B8C-83A1-F6EECF244321}">
                <p14:modId xmlns:p14="http://schemas.microsoft.com/office/powerpoint/2010/main" val="3932901090"/>
              </p:ext>
            </p:extLst>
          </p:nvPr>
        </p:nvGraphicFramePr>
        <p:xfrm>
          <a:off x="3970019" y="910588"/>
          <a:ext cx="2781302" cy="957264"/>
        </p:xfrm>
        <a:graphic>
          <a:graphicData uri="http://schemas.openxmlformats.org/drawingml/2006/table">
            <a:tbl>
              <a:tblPr firstRow="1" bandRow="1">
                <a:tableStyleId>{073A0DAA-6AF3-43AB-8588-CEC1D06C72B9}</a:tableStyleId>
              </a:tblPr>
              <a:tblGrid>
                <a:gridCol w="1562101"/>
                <a:gridCol w="1219201"/>
              </a:tblGrid>
              <a:tr h="203664">
                <a:tc>
                  <a:txBody>
                    <a:bodyPr/>
                    <a:lstStyle/>
                    <a:p>
                      <a:r>
                        <a:rPr lang="en-GB" sz="1000" dirty="0" smtClean="0"/>
                        <a:t>Analogue Trunks </a:t>
                      </a:r>
                      <a:endParaRPr lang="en-GB" sz="1000" dirty="0"/>
                    </a:p>
                  </a:txBody>
                  <a:tcPr marT="18000" marB="18000"/>
                </a:tc>
                <a:tc>
                  <a:txBody>
                    <a:bodyPr/>
                    <a:lstStyle/>
                    <a:p>
                      <a:pPr algn="ctr"/>
                      <a:r>
                        <a:rPr lang="en-GB" sz="1000" dirty="0" smtClean="0"/>
                        <a:t>12 + 32 + 8IP</a:t>
                      </a:r>
                      <a:endParaRPr lang="en-GB" sz="1000" dirty="0"/>
                    </a:p>
                  </a:txBody>
                  <a:tcPr marT="18000" marB="18000" anchor="ctr"/>
                </a:tc>
              </a:tr>
              <a:tr h="180411">
                <a:tc>
                  <a:txBody>
                    <a:bodyPr/>
                    <a:lstStyle/>
                    <a:p>
                      <a:pPr algn="l" fontAlgn="b"/>
                      <a:r>
                        <a:rPr lang="en-GB" sz="1000" b="0" i="0" u="none" strike="noStrike" dirty="0" smtClean="0">
                          <a:solidFill>
                            <a:srgbClr val="000000"/>
                          </a:solidFill>
                          <a:effectLst/>
                          <a:latin typeface="Calibri" panose="020F0502020204030204" pitchFamily="34" charset="0"/>
                        </a:rPr>
                        <a:t>Analogue</a:t>
                      </a:r>
                      <a:r>
                        <a:rPr lang="en-GB" sz="1000" b="0" i="0" u="none" strike="noStrike" baseline="0" dirty="0" smtClean="0">
                          <a:solidFill>
                            <a:srgbClr val="000000"/>
                          </a:solidFill>
                          <a:effectLst/>
                          <a:latin typeface="Calibri" panose="020F0502020204030204" pitchFamily="34" charset="0"/>
                        </a:rPr>
                        <a:t> trunks</a:t>
                      </a:r>
                      <a:endParaRPr lang="en-GB" sz="1000" b="0" i="0" u="none" strike="noStrike" dirty="0">
                        <a:solidFill>
                          <a:srgbClr val="000000"/>
                        </a:solidFill>
                        <a:effectLst/>
                        <a:latin typeface="Calibri" panose="020F0502020204030204" pitchFamily="34" charset="0"/>
                      </a:endParaRPr>
                    </a:p>
                  </a:txBody>
                  <a:tcPr marT="18000" marB="18000" anchor="b"/>
                </a:tc>
                <a:tc>
                  <a:txBody>
                    <a:bodyPr/>
                    <a:lstStyle/>
                    <a:p>
                      <a:pPr algn="ctr" fontAlgn="b"/>
                      <a:r>
                        <a:rPr lang="en-GB" sz="1000" b="0" i="0" u="none" strike="noStrike" dirty="0" smtClean="0">
                          <a:solidFill>
                            <a:srgbClr val="000000"/>
                          </a:solidFill>
                          <a:effectLst/>
                          <a:latin typeface="Calibri" panose="020F0502020204030204" pitchFamily="34" charset="0"/>
                        </a:rPr>
                        <a:t>12</a:t>
                      </a:r>
                      <a:endParaRPr lang="en-GB" sz="1000" b="0" i="0" u="none" strike="noStrike" dirty="0">
                        <a:solidFill>
                          <a:srgbClr val="000000"/>
                        </a:solidFill>
                        <a:effectLst/>
                        <a:latin typeface="Calibri" panose="020F0502020204030204" pitchFamily="34" charset="0"/>
                      </a:endParaRPr>
                    </a:p>
                  </a:txBody>
                  <a:tcPr marT="18000" marB="18000" anchor="ctr"/>
                </a:tc>
              </a:tr>
              <a:tr h="180411">
                <a:tc>
                  <a:txBody>
                    <a:bodyPr/>
                    <a:lstStyle/>
                    <a:p>
                      <a:pPr algn="l" fontAlgn="b"/>
                      <a:r>
                        <a:rPr lang="en-GB" sz="1000" b="0" i="0" u="none" strike="noStrike" dirty="0" smtClean="0">
                          <a:solidFill>
                            <a:srgbClr val="000000"/>
                          </a:solidFill>
                          <a:effectLst/>
                          <a:latin typeface="Calibri" panose="020F0502020204030204" pitchFamily="34" charset="0"/>
                        </a:rPr>
                        <a:t>Digital extensions</a:t>
                      </a:r>
                      <a:endParaRPr lang="en-GB" sz="1000" b="0" i="0" u="none" strike="noStrike" dirty="0">
                        <a:solidFill>
                          <a:srgbClr val="000000"/>
                        </a:solidFill>
                        <a:effectLst/>
                        <a:latin typeface="Calibri" panose="020F0502020204030204" pitchFamily="34" charset="0"/>
                      </a:endParaRPr>
                    </a:p>
                  </a:txBody>
                  <a:tcPr marT="18000" marB="18000" anchor="b"/>
                </a:tc>
                <a:tc>
                  <a:txBody>
                    <a:bodyPr/>
                    <a:lstStyle/>
                    <a:p>
                      <a:pPr algn="ctr" fontAlgn="b"/>
                      <a:r>
                        <a:rPr lang="en-GB" sz="1000" b="0" i="0" u="none" strike="noStrike" dirty="0" smtClean="0">
                          <a:solidFill>
                            <a:srgbClr val="000000"/>
                          </a:solidFill>
                          <a:effectLst/>
                          <a:latin typeface="Calibri" panose="020F0502020204030204" pitchFamily="34" charset="0"/>
                        </a:rPr>
                        <a:t>16</a:t>
                      </a:r>
                      <a:endParaRPr lang="en-GB" sz="1000" b="0" i="0" u="none" strike="noStrike" dirty="0">
                        <a:solidFill>
                          <a:srgbClr val="000000"/>
                        </a:solidFill>
                        <a:effectLst/>
                        <a:latin typeface="Calibri" panose="020F0502020204030204" pitchFamily="34" charset="0"/>
                      </a:endParaRPr>
                    </a:p>
                  </a:txBody>
                  <a:tcPr marT="18000" marB="18000" anchor="ctr"/>
                </a:tc>
              </a:tr>
              <a:tr h="180411">
                <a:tc>
                  <a:txBody>
                    <a:bodyPr/>
                    <a:lstStyle/>
                    <a:p>
                      <a:pPr algn="l" fontAlgn="b"/>
                      <a:r>
                        <a:rPr lang="en-GB" sz="1000" b="0" i="0" u="none" strike="noStrike" dirty="0" smtClean="0">
                          <a:solidFill>
                            <a:srgbClr val="000000"/>
                          </a:solidFill>
                          <a:effectLst/>
                          <a:latin typeface="Calibri" panose="020F0502020204030204" pitchFamily="34" charset="0"/>
                        </a:rPr>
                        <a:t>Analogue extensions</a:t>
                      </a:r>
                      <a:endParaRPr lang="en-GB" sz="1000" b="0" i="0" u="none" strike="noStrike" dirty="0">
                        <a:solidFill>
                          <a:srgbClr val="000000"/>
                        </a:solidFill>
                        <a:effectLst/>
                        <a:latin typeface="Calibri" panose="020F0502020204030204" pitchFamily="34" charset="0"/>
                      </a:endParaRPr>
                    </a:p>
                  </a:txBody>
                  <a:tcPr marT="18000" marB="18000" anchor="b"/>
                </a:tc>
                <a:tc>
                  <a:txBody>
                    <a:bodyPr/>
                    <a:lstStyle/>
                    <a:p>
                      <a:pPr algn="ctr" fontAlgn="b"/>
                      <a:r>
                        <a:rPr lang="en-GB" sz="1000" b="0" i="0" u="none" strike="noStrike" dirty="0" smtClean="0">
                          <a:solidFill>
                            <a:srgbClr val="000000"/>
                          </a:solidFill>
                          <a:effectLst/>
                          <a:latin typeface="Calibri" panose="020F0502020204030204" pitchFamily="34" charset="0"/>
                        </a:rPr>
                        <a:t>16</a:t>
                      </a:r>
                      <a:endParaRPr lang="en-GB" sz="1000" b="0" i="0" u="none" strike="noStrike" dirty="0">
                        <a:solidFill>
                          <a:srgbClr val="000000"/>
                        </a:solidFill>
                        <a:effectLst/>
                        <a:latin typeface="Calibri" panose="020F0502020204030204" pitchFamily="34" charset="0"/>
                      </a:endParaRPr>
                    </a:p>
                  </a:txBody>
                  <a:tcPr marT="18000" marB="18000" anchor="ctr"/>
                </a:tc>
              </a:tr>
              <a:tr h="180411">
                <a:tc>
                  <a:txBody>
                    <a:bodyPr/>
                    <a:lstStyle/>
                    <a:p>
                      <a:pPr algn="l" fontAlgn="b"/>
                      <a:r>
                        <a:rPr lang="en-GB" sz="1000" b="0" i="0" u="none" strike="noStrike" dirty="0" smtClean="0">
                          <a:solidFill>
                            <a:srgbClr val="000000"/>
                          </a:solidFill>
                          <a:effectLst/>
                          <a:latin typeface="Calibri" panose="020F0502020204030204" pitchFamily="34" charset="0"/>
                        </a:rPr>
                        <a:t>IP Extensions</a:t>
                      </a:r>
                      <a:endParaRPr lang="en-GB" sz="1000" b="0" i="0" u="none" strike="noStrike" dirty="0">
                        <a:solidFill>
                          <a:srgbClr val="000000"/>
                        </a:solidFill>
                        <a:effectLst/>
                        <a:latin typeface="Calibri" panose="020F0502020204030204" pitchFamily="34" charset="0"/>
                      </a:endParaRPr>
                    </a:p>
                  </a:txBody>
                  <a:tcPr marT="18000" marB="18000" anchor="b"/>
                </a:tc>
                <a:tc>
                  <a:txBody>
                    <a:bodyPr/>
                    <a:lstStyle/>
                    <a:p>
                      <a:pPr algn="ctr" fontAlgn="b"/>
                      <a:r>
                        <a:rPr lang="en-GB" sz="1000" b="0" i="0" u="none" strike="noStrike" dirty="0" smtClean="0">
                          <a:solidFill>
                            <a:srgbClr val="000000"/>
                          </a:solidFill>
                          <a:effectLst/>
                          <a:latin typeface="Calibri" panose="020F0502020204030204" pitchFamily="34" charset="0"/>
                        </a:rPr>
                        <a:t>8</a:t>
                      </a:r>
                      <a:endParaRPr lang="en-GB" sz="1000" b="0" i="0" u="none" strike="noStrike" dirty="0">
                        <a:solidFill>
                          <a:srgbClr val="000000"/>
                        </a:solidFill>
                        <a:effectLst/>
                        <a:latin typeface="Calibri" panose="020F0502020204030204" pitchFamily="34" charset="0"/>
                      </a:endParaRPr>
                    </a:p>
                  </a:txBody>
                  <a:tcPr marT="18000" marB="18000" anchor="ctr"/>
                </a:tc>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3367953290"/>
              </p:ext>
            </p:extLst>
          </p:nvPr>
        </p:nvGraphicFramePr>
        <p:xfrm>
          <a:off x="3970019" y="2231110"/>
          <a:ext cx="2781302" cy="957264"/>
        </p:xfrm>
        <a:graphic>
          <a:graphicData uri="http://schemas.openxmlformats.org/drawingml/2006/table">
            <a:tbl>
              <a:tblPr firstRow="1" bandRow="1">
                <a:tableStyleId>{073A0DAA-6AF3-43AB-8588-CEC1D06C72B9}</a:tableStyleId>
              </a:tblPr>
              <a:tblGrid>
                <a:gridCol w="1562101"/>
                <a:gridCol w="1219201"/>
              </a:tblGrid>
              <a:tr h="203664">
                <a:tc>
                  <a:txBody>
                    <a:bodyPr/>
                    <a:lstStyle/>
                    <a:p>
                      <a:r>
                        <a:rPr lang="en-GB" sz="1000" dirty="0" smtClean="0"/>
                        <a:t>ISDN</a:t>
                      </a:r>
                      <a:r>
                        <a:rPr lang="en-GB" sz="1000" baseline="0" dirty="0" smtClean="0"/>
                        <a:t> BRI </a:t>
                      </a:r>
                      <a:r>
                        <a:rPr lang="en-GB" sz="1000" dirty="0" smtClean="0"/>
                        <a:t>Trunks </a:t>
                      </a:r>
                      <a:endParaRPr lang="en-GB" sz="1000" dirty="0"/>
                    </a:p>
                  </a:txBody>
                  <a:tcPr marT="18000" marB="18000"/>
                </a:tc>
                <a:tc>
                  <a:txBody>
                    <a:bodyPr/>
                    <a:lstStyle/>
                    <a:p>
                      <a:pPr algn="ctr"/>
                      <a:r>
                        <a:rPr lang="en-GB" sz="1000" dirty="0" smtClean="0"/>
                        <a:t>16 + 32</a:t>
                      </a:r>
                      <a:r>
                        <a:rPr lang="en-GB" sz="1000" baseline="0" dirty="0" smtClean="0"/>
                        <a:t> </a:t>
                      </a:r>
                      <a:r>
                        <a:rPr lang="en-GB" sz="1000" dirty="0" smtClean="0"/>
                        <a:t>+ 8IP</a:t>
                      </a:r>
                      <a:endParaRPr lang="en-GB" sz="1000" dirty="0"/>
                    </a:p>
                  </a:txBody>
                  <a:tcPr marT="18000" marB="18000" anchor="ctr"/>
                </a:tc>
              </a:tr>
              <a:tr h="180411">
                <a:tc>
                  <a:txBody>
                    <a:bodyPr/>
                    <a:lstStyle/>
                    <a:p>
                      <a:pPr algn="l" fontAlgn="b"/>
                      <a:r>
                        <a:rPr lang="en-GB" sz="1000" b="0" i="0" u="none" strike="noStrike" baseline="0" dirty="0" smtClean="0">
                          <a:solidFill>
                            <a:srgbClr val="000000"/>
                          </a:solidFill>
                          <a:effectLst/>
                          <a:latin typeface="Calibri" panose="020F0502020204030204" pitchFamily="34" charset="0"/>
                        </a:rPr>
                        <a:t>ISDN BRI trunks</a:t>
                      </a:r>
                      <a:endParaRPr lang="en-GB" sz="1000" b="0" i="0" u="none" strike="noStrike" dirty="0">
                        <a:solidFill>
                          <a:srgbClr val="000000"/>
                        </a:solidFill>
                        <a:effectLst/>
                        <a:latin typeface="Calibri" panose="020F0502020204030204" pitchFamily="34" charset="0"/>
                      </a:endParaRPr>
                    </a:p>
                  </a:txBody>
                  <a:tcPr marT="18000" marB="18000" anchor="b"/>
                </a:tc>
                <a:tc>
                  <a:txBody>
                    <a:bodyPr/>
                    <a:lstStyle/>
                    <a:p>
                      <a:pPr algn="ctr" fontAlgn="b"/>
                      <a:r>
                        <a:rPr lang="en-GB" sz="1000" b="0" i="0" u="none" strike="noStrike" dirty="0" smtClean="0">
                          <a:solidFill>
                            <a:srgbClr val="000000"/>
                          </a:solidFill>
                          <a:effectLst/>
                          <a:latin typeface="Calibri" panose="020F0502020204030204" pitchFamily="34" charset="0"/>
                        </a:rPr>
                        <a:t>16</a:t>
                      </a:r>
                      <a:endParaRPr lang="en-GB" sz="1000" b="0" i="0" u="none" strike="noStrike" dirty="0">
                        <a:solidFill>
                          <a:srgbClr val="000000"/>
                        </a:solidFill>
                        <a:effectLst/>
                        <a:latin typeface="Calibri" panose="020F0502020204030204" pitchFamily="34" charset="0"/>
                      </a:endParaRPr>
                    </a:p>
                  </a:txBody>
                  <a:tcPr marT="18000" marB="18000" anchor="ctr"/>
                </a:tc>
              </a:tr>
              <a:tr h="180411">
                <a:tc>
                  <a:txBody>
                    <a:bodyPr/>
                    <a:lstStyle/>
                    <a:p>
                      <a:pPr algn="l" fontAlgn="b"/>
                      <a:r>
                        <a:rPr lang="en-GB" sz="1000" b="0" i="0" u="none" strike="noStrike" dirty="0" smtClean="0">
                          <a:solidFill>
                            <a:srgbClr val="000000"/>
                          </a:solidFill>
                          <a:effectLst/>
                          <a:latin typeface="Calibri" panose="020F0502020204030204" pitchFamily="34" charset="0"/>
                        </a:rPr>
                        <a:t>Digital extensions</a:t>
                      </a:r>
                      <a:endParaRPr lang="en-GB" sz="1000" b="0" i="0" u="none" strike="noStrike" dirty="0">
                        <a:solidFill>
                          <a:srgbClr val="000000"/>
                        </a:solidFill>
                        <a:effectLst/>
                        <a:latin typeface="Calibri" panose="020F0502020204030204" pitchFamily="34" charset="0"/>
                      </a:endParaRPr>
                    </a:p>
                  </a:txBody>
                  <a:tcPr marT="18000" marB="18000" anchor="b"/>
                </a:tc>
                <a:tc>
                  <a:txBody>
                    <a:bodyPr/>
                    <a:lstStyle/>
                    <a:p>
                      <a:pPr algn="ctr" fontAlgn="b"/>
                      <a:r>
                        <a:rPr lang="en-GB" sz="1000" b="0" i="0" u="none" strike="noStrike" dirty="0" smtClean="0">
                          <a:solidFill>
                            <a:srgbClr val="000000"/>
                          </a:solidFill>
                          <a:effectLst/>
                          <a:latin typeface="Calibri" panose="020F0502020204030204" pitchFamily="34" charset="0"/>
                        </a:rPr>
                        <a:t>16</a:t>
                      </a:r>
                      <a:endParaRPr lang="en-GB" sz="1000" b="0" i="0" u="none" strike="noStrike" dirty="0">
                        <a:solidFill>
                          <a:srgbClr val="000000"/>
                        </a:solidFill>
                        <a:effectLst/>
                        <a:latin typeface="Calibri" panose="020F0502020204030204" pitchFamily="34" charset="0"/>
                      </a:endParaRPr>
                    </a:p>
                  </a:txBody>
                  <a:tcPr marT="18000" marB="18000" anchor="ctr"/>
                </a:tc>
              </a:tr>
              <a:tr h="180411">
                <a:tc>
                  <a:txBody>
                    <a:bodyPr/>
                    <a:lstStyle/>
                    <a:p>
                      <a:pPr algn="l" fontAlgn="b"/>
                      <a:r>
                        <a:rPr lang="en-GB" sz="1000" b="0" i="0" u="none" strike="noStrike" dirty="0" smtClean="0">
                          <a:solidFill>
                            <a:srgbClr val="000000"/>
                          </a:solidFill>
                          <a:effectLst/>
                          <a:latin typeface="Calibri" panose="020F0502020204030204" pitchFamily="34" charset="0"/>
                        </a:rPr>
                        <a:t>Analogue extensions</a:t>
                      </a:r>
                      <a:endParaRPr lang="en-GB" sz="1000" b="0" i="0" u="none" strike="noStrike" dirty="0">
                        <a:solidFill>
                          <a:srgbClr val="000000"/>
                        </a:solidFill>
                        <a:effectLst/>
                        <a:latin typeface="Calibri" panose="020F0502020204030204" pitchFamily="34" charset="0"/>
                      </a:endParaRPr>
                    </a:p>
                  </a:txBody>
                  <a:tcPr marT="18000" marB="18000" anchor="b"/>
                </a:tc>
                <a:tc>
                  <a:txBody>
                    <a:bodyPr/>
                    <a:lstStyle/>
                    <a:p>
                      <a:pPr algn="ctr" fontAlgn="b"/>
                      <a:r>
                        <a:rPr lang="en-GB" sz="1000" b="0" i="0" u="none" strike="noStrike" dirty="0" smtClean="0">
                          <a:solidFill>
                            <a:srgbClr val="000000"/>
                          </a:solidFill>
                          <a:effectLst/>
                          <a:latin typeface="Calibri" panose="020F0502020204030204" pitchFamily="34" charset="0"/>
                        </a:rPr>
                        <a:t>16</a:t>
                      </a:r>
                      <a:endParaRPr lang="en-GB" sz="1000" b="0" i="0" u="none" strike="noStrike" dirty="0">
                        <a:solidFill>
                          <a:srgbClr val="000000"/>
                        </a:solidFill>
                        <a:effectLst/>
                        <a:latin typeface="Calibri" panose="020F0502020204030204" pitchFamily="34" charset="0"/>
                      </a:endParaRPr>
                    </a:p>
                  </a:txBody>
                  <a:tcPr marT="18000" marB="18000" anchor="ctr"/>
                </a:tc>
              </a:tr>
              <a:tr h="180411">
                <a:tc>
                  <a:txBody>
                    <a:bodyPr/>
                    <a:lstStyle/>
                    <a:p>
                      <a:pPr algn="l" fontAlgn="b"/>
                      <a:r>
                        <a:rPr lang="en-GB" sz="1000" b="0" i="0" u="none" strike="noStrike" dirty="0" smtClean="0">
                          <a:solidFill>
                            <a:srgbClr val="000000"/>
                          </a:solidFill>
                          <a:effectLst/>
                          <a:latin typeface="Calibri" panose="020F0502020204030204" pitchFamily="34" charset="0"/>
                        </a:rPr>
                        <a:t>IP Extensions</a:t>
                      </a:r>
                      <a:endParaRPr lang="en-GB" sz="1000" b="0" i="0" u="none" strike="noStrike" dirty="0">
                        <a:solidFill>
                          <a:srgbClr val="000000"/>
                        </a:solidFill>
                        <a:effectLst/>
                        <a:latin typeface="Calibri" panose="020F0502020204030204" pitchFamily="34" charset="0"/>
                      </a:endParaRPr>
                    </a:p>
                  </a:txBody>
                  <a:tcPr marT="18000" marB="18000" anchor="b"/>
                </a:tc>
                <a:tc>
                  <a:txBody>
                    <a:bodyPr/>
                    <a:lstStyle/>
                    <a:p>
                      <a:pPr algn="ctr" fontAlgn="b"/>
                      <a:r>
                        <a:rPr lang="en-GB" sz="1000" b="0" i="0" u="none" strike="noStrike" dirty="0" smtClean="0">
                          <a:solidFill>
                            <a:srgbClr val="000000"/>
                          </a:solidFill>
                          <a:effectLst/>
                          <a:latin typeface="Calibri" panose="020F0502020204030204" pitchFamily="34" charset="0"/>
                        </a:rPr>
                        <a:t>8</a:t>
                      </a:r>
                      <a:endParaRPr lang="en-GB" sz="1000" b="0" i="0" u="none" strike="noStrike" dirty="0">
                        <a:solidFill>
                          <a:srgbClr val="000000"/>
                        </a:solidFill>
                        <a:effectLst/>
                        <a:latin typeface="Calibri" panose="020F0502020204030204" pitchFamily="34" charset="0"/>
                      </a:endParaRPr>
                    </a:p>
                  </a:txBody>
                  <a:tcPr marT="18000" marB="18000" anchor="ctr"/>
                </a:tc>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2456770145"/>
              </p:ext>
            </p:extLst>
          </p:nvPr>
        </p:nvGraphicFramePr>
        <p:xfrm>
          <a:off x="3970019" y="3550082"/>
          <a:ext cx="2781302" cy="957264"/>
        </p:xfrm>
        <a:graphic>
          <a:graphicData uri="http://schemas.openxmlformats.org/drawingml/2006/table">
            <a:tbl>
              <a:tblPr firstRow="1" bandRow="1">
                <a:tableStyleId>{073A0DAA-6AF3-43AB-8588-CEC1D06C72B9}</a:tableStyleId>
              </a:tblPr>
              <a:tblGrid>
                <a:gridCol w="1562101"/>
                <a:gridCol w="1219201"/>
              </a:tblGrid>
              <a:tr h="203664">
                <a:tc>
                  <a:txBody>
                    <a:bodyPr/>
                    <a:lstStyle/>
                    <a:p>
                      <a:r>
                        <a:rPr lang="en-GB" sz="1000" dirty="0" smtClean="0"/>
                        <a:t>ISDN</a:t>
                      </a:r>
                      <a:r>
                        <a:rPr lang="en-GB" sz="1000" baseline="0" dirty="0" smtClean="0"/>
                        <a:t> PRI </a:t>
                      </a:r>
                      <a:r>
                        <a:rPr lang="en-GB" sz="1000" dirty="0" smtClean="0"/>
                        <a:t>Trunks </a:t>
                      </a:r>
                      <a:endParaRPr lang="en-GB" sz="1000" dirty="0"/>
                    </a:p>
                  </a:txBody>
                  <a:tcPr marT="18000" marB="18000"/>
                </a:tc>
                <a:tc>
                  <a:txBody>
                    <a:bodyPr/>
                    <a:lstStyle/>
                    <a:p>
                      <a:pPr algn="ctr"/>
                      <a:r>
                        <a:rPr lang="en-GB" sz="1000" dirty="0" smtClean="0"/>
                        <a:t>1~30 + 32 + 8IP</a:t>
                      </a:r>
                      <a:endParaRPr lang="en-GB" sz="1000" dirty="0"/>
                    </a:p>
                  </a:txBody>
                  <a:tcPr marT="18000" marB="18000" anchor="ctr"/>
                </a:tc>
              </a:tr>
              <a:tr h="180411">
                <a:tc>
                  <a:txBody>
                    <a:bodyPr/>
                    <a:lstStyle/>
                    <a:p>
                      <a:pPr algn="l" fontAlgn="b"/>
                      <a:r>
                        <a:rPr lang="en-GB" sz="1000" b="0" i="0" u="none" strike="noStrike" baseline="0" dirty="0" smtClean="0">
                          <a:solidFill>
                            <a:srgbClr val="000000"/>
                          </a:solidFill>
                          <a:effectLst/>
                          <a:latin typeface="Calibri" panose="020F0502020204030204" pitchFamily="34" charset="0"/>
                        </a:rPr>
                        <a:t>ISDN PRI trunks</a:t>
                      </a:r>
                      <a:endParaRPr lang="en-GB" sz="1000" b="0" i="0" u="none" strike="noStrike" dirty="0">
                        <a:solidFill>
                          <a:srgbClr val="000000"/>
                        </a:solidFill>
                        <a:effectLst/>
                        <a:latin typeface="Calibri" panose="020F0502020204030204" pitchFamily="34" charset="0"/>
                      </a:endParaRPr>
                    </a:p>
                  </a:txBody>
                  <a:tcPr marT="18000" marB="18000" anchor="b"/>
                </a:tc>
                <a:tc>
                  <a:txBody>
                    <a:bodyPr/>
                    <a:lstStyle/>
                    <a:p>
                      <a:pPr algn="ctr" fontAlgn="b"/>
                      <a:r>
                        <a:rPr lang="en-GB" sz="1000" b="0" i="0" u="none" strike="noStrike" dirty="0" smtClean="0">
                          <a:solidFill>
                            <a:srgbClr val="000000"/>
                          </a:solidFill>
                          <a:effectLst/>
                          <a:latin typeface="Calibri" panose="020F0502020204030204" pitchFamily="34" charset="0"/>
                        </a:rPr>
                        <a:t>1~30</a:t>
                      </a:r>
                      <a:endParaRPr lang="en-GB" sz="1000" b="0" i="0" u="none" strike="noStrike" dirty="0">
                        <a:solidFill>
                          <a:srgbClr val="000000"/>
                        </a:solidFill>
                        <a:effectLst/>
                        <a:latin typeface="Calibri" panose="020F0502020204030204" pitchFamily="34" charset="0"/>
                      </a:endParaRPr>
                    </a:p>
                  </a:txBody>
                  <a:tcPr marT="18000" marB="18000" anchor="ctr"/>
                </a:tc>
              </a:tr>
              <a:tr h="180411">
                <a:tc>
                  <a:txBody>
                    <a:bodyPr/>
                    <a:lstStyle/>
                    <a:p>
                      <a:pPr algn="l" fontAlgn="b"/>
                      <a:r>
                        <a:rPr lang="en-GB" sz="1000" b="0" i="0" u="none" strike="noStrike" dirty="0" smtClean="0">
                          <a:solidFill>
                            <a:srgbClr val="000000"/>
                          </a:solidFill>
                          <a:effectLst/>
                          <a:latin typeface="Calibri" panose="020F0502020204030204" pitchFamily="34" charset="0"/>
                        </a:rPr>
                        <a:t>Digital extensions</a:t>
                      </a:r>
                      <a:endParaRPr lang="en-GB" sz="1000" b="0" i="0" u="none" strike="noStrike" dirty="0">
                        <a:solidFill>
                          <a:srgbClr val="000000"/>
                        </a:solidFill>
                        <a:effectLst/>
                        <a:latin typeface="Calibri" panose="020F0502020204030204" pitchFamily="34" charset="0"/>
                      </a:endParaRPr>
                    </a:p>
                  </a:txBody>
                  <a:tcPr marT="18000" marB="18000" anchor="b"/>
                </a:tc>
                <a:tc>
                  <a:txBody>
                    <a:bodyPr/>
                    <a:lstStyle/>
                    <a:p>
                      <a:pPr algn="ctr" fontAlgn="b"/>
                      <a:r>
                        <a:rPr lang="en-GB" sz="1000" b="0" i="0" u="none" strike="noStrike" dirty="0" smtClean="0">
                          <a:solidFill>
                            <a:srgbClr val="000000"/>
                          </a:solidFill>
                          <a:effectLst/>
                          <a:latin typeface="Calibri" panose="020F0502020204030204" pitchFamily="34" charset="0"/>
                        </a:rPr>
                        <a:t>16</a:t>
                      </a:r>
                      <a:endParaRPr lang="en-GB" sz="1000" b="0" i="0" u="none" strike="noStrike" dirty="0">
                        <a:solidFill>
                          <a:srgbClr val="000000"/>
                        </a:solidFill>
                        <a:effectLst/>
                        <a:latin typeface="Calibri" panose="020F0502020204030204" pitchFamily="34" charset="0"/>
                      </a:endParaRPr>
                    </a:p>
                  </a:txBody>
                  <a:tcPr marT="18000" marB="18000" anchor="ctr"/>
                </a:tc>
              </a:tr>
              <a:tr h="180411">
                <a:tc>
                  <a:txBody>
                    <a:bodyPr/>
                    <a:lstStyle/>
                    <a:p>
                      <a:r>
                        <a:rPr lang="en-GB" sz="1000" dirty="0" smtClean="0"/>
                        <a:t>ISDN</a:t>
                      </a:r>
                      <a:r>
                        <a:rPr lang="en-GB" sz="1000" baseline="0" dirty="0" smtClean="0"/>
                        <a:t> PRI </a:t>
                      </a:r>
                      <a:r>
                        <a:rPr lang="en-GB" sz="1000" dirty="0" smtClean="0"/>
                        <a:t>Trunks </a:t>
                      </a:r>
                      <a:endParaRPr lang="en-GB" sz="1000" dirty="0"/>
                    </a:p>
                  </a:txBody>
                  <a:tcPr marT="18000" marB="18000"/>
                </a:tc>
                <a:tc>
                  <a:txBody>
                    <a:bodyPr/>
                    <a:lstStyle/>
                    <a:p>
                      <a:pPr algn="ctr"/>
                      <a:r>
                        <a:rPr lang="en-GB" sz="1000" dirty="0" smtClean="0"/>
                        <a:t>20</a:t>
                      </a:r>
                      <a:endParaRPr lang="en-GB" sz="1000" dirty="0"/>
                    </a:p>
                  </a:txBody>
                  <a:tcPr marT="18000" marB="18000" anchor="ctr"/>
                </a:tc>
              </a:tr>
              <a:tr h="180411">
                <a:tc>
                  <a:txBody>
                    <a:bodyPr/>
                    <a:lstStyle/>
                    <a:p>
                      <a:pPr algn="l" fontAlgn="b"/>
                      <a:r>
                        <a:rPr lang="en-GB" sz="1000" b="0" i="0" u="none" strike="noStrike" dirty="0" smtClean="0">
                          <a:solidFill>
                            <a:srgbClr val="000000"/>
                          </a:solidFill>
                          <a:effectLst/>
                          <a:latin typeface="Calibri" panose="020F0502020204030204" pitchFamily="34" charset="0"/>
                        </a:rPr>
                        <a:t>IP Extensions</a:t>
                      </a:r>
                      <a:endParaRPr lang="en-GB" sz="1000" b="0" i="0" u="none" strike="noStrike" dirty="0">
                        <a:solidFill>
                          <a:srgbClr val="000000"/>
                        </a:solidFill>
                        <a:effectLst/>
                        <a:latin typeface="Calibri" panose="020F0502020204030204" pitchFamily="34" charset="0"/>
                      </a:endParaRPr>
                    </a:p>
                  </a:txBody>
                  <a:tcPr marT="18000" marB="18000" anchor="b"/>
                </a:tc>
                <a:tc>
                  <a:txBody>
                    <a:bodyPr/>
                    <a:lstStyle/>
                    <a:p>
                      <a:pPr algn="ctr" fontAlgn="b"/>
                      <a:r>
                        <a:rPr lang="en-GB" sz="1000" b="0" i="0" u="none" strike="noStrike" dirty="0" smtClean="0">
                          <a:solidFill>
                            <a:srgbClr val="000000"/>
                          </a:solidFill>
                          <a:effectLst/>
                          <a:latin typeface="Calibri" panose="020F0502020204030204" pitchFamily="34" charset="0"/>
                        </a:rPr>
                        <a:t>8</a:t>
                      </a:r>
                      <a:endParaRPr lang="en-GB" sz="1000" b="0" i="0" u="none" strike="noStrike" dirty="0">
                        <a:solidFill>
                          <a:srgbClr val="000000"/>
                        </a:solidFill>
                        <a:effectLst/>
                        <a:latin typeface="Calibri" panose="020F0502020204030204" pitchFamily="34" charset="0"/>
                      </a:endParaRPr>
                    </a:p>
                  </a:txBody>
                  <a:tcPr marT="18000" marB="18000" anchor="ctr"/>
                </a:tc>
              </a:tr>
            </a:tbl>
          </a:graphicData>
        </a:graphic>
      </p:graphicFrame>
      <p:sp>
        <p:nvSpPr>
          <p:cNvPr id="15" name="TextBox 14"/>
          <p:cNvSpPr txBox="1"/>
          <p:nvPr/>
        </p:nvSpPr>
        <p:spPr>
          <a:xfrm>
            <a:off x="6880860" y="910588"/>
            <a:ext cx="1901542" cy="1169551"/>
          </a:xfrm>
          <a:prstGeom prst="rect">
            <a:avLst/>
          </a:prstGeom>
          <a:noFill/>
        </p:spPr>
        <p:txBody>
          <a:bodyPr wrap="square" rtlCol="0">
            <a:spAutoFit/>
          </a:bodyPr>
          <a:lstStyle/>
          <a:p>
            <a:r>
              <a:rPr lang="en-GB" sz="1000" dirty="0" smtClean="0">
                <a:solidFill>
                  <a:srgbClr val="0070C0"/>
                </a:solidFill>
              </a:rPr>
              <a:t>These are examples of SL2100 configurations using the four slots available within a single chassis.</a:t>
            </a:r>
          </a:p>
          <a:p>
            <a:r>
              <a:rPr lang="en-GB" sz="1000" dirty="0" smtClean="0">
                <a:solidFill>
                  <a:srgbClr val="0070C0"/>
                </a:solidFill>
              </a:rPr>
              <a:t>IP capacity is non-blocking.</a:t>
            </a:r>
          </a:p>
          <a:p>
            <a:r>
              <a:rPr lang="en-GB" sz="1000" dirty="0" smtClean="0">
                <a:solidFill>
                  <a:srgbClr val="0070C0"/>
                </a:solidFill>
              </a:rPr>
              <a:t>Other configurations are possible. </a:t>
            </a:r>
            <a:endParaRPr lang="en-GB" sz="1000" dirty="0">
              <a:solidFill>
                <a:srgbClr val="0070C0"/>
              </a:solidFill>
            </a:endParaRPr>
          </a:p>
        </p:txBody>
      </p:sp>
      <p:pic>
        <p:nvPicPr>
          <p:cNvPr id="8" name="Picture 7"/>
          <p:cNvPicPr>
            <a:picLocks noChangeAspect="1"/>
          </p:cNvPicPr>
          <p:nvPr/>
        </p:nvPicPr>
        <p:blipFill>
          <a:blip r:embed="rId3"/>
          <a:stretch>
            <a:fillRect/>
          </a:stretch>
        </p:blipFill>
        <p:spPr>
          <a:xfrm>
            <a:off x="146436" y="2373029"/>
            <a:ext cx="3502841" cy="691587"/>
          </a:xfrm>
          <a:prstGeom prst="rect">
            <a:avLst/>
          </a:prstGeom>
        </p:spPr>
      </p:pic>
      <p:pic>
        <p:nvPicPr>
          <p:cNvPr id="11" name="Picture 10"/>
          <p:cNvPicPr>
            <a:picLocks noChangeAspect="1"/>
          </p:cNvPicPr>
          <p:nvPr/>
        </p:nvPicPr>
        <p:blipFill>
          <a:blip r:embed="rId4"/>
          <a:stretch>
            <a:fillRect/>
          </a:stretch>
        </p:blipFill>
        <p:spPr>
          <a:xfrm>
            <a:off x="113360" y="3680484"/>
            <a:ext cx="3568994" cy="699175"/>
          </a:xfrm>
          <a:prstGeom prst="rect">
            <a:avLst/>
          </a:prstGeom>
        </p:spPr>
      </p:pic>
    </p:spTree>
    <p:extLst>
      <p:ext uri="{BB962C8B-B14F-4D97-AF65-F5344CB8AC3E}">
        <p14:creationId xmlns:p14="http://schemas.microsoft.com/office/powerpoint/2010/main" val="213227238"/>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71723" y="1052228"/>
            <a:ext cx="3439338" cy="679049"/>
          </a:xfrm>
          <a:prstGeom prst="rect">
            <a:avLst/>
          </a:prstGeom>
        </p:spPr>
      </p:pic>
      <p:sp>
        <p:nvSpPr>
          <p:cNvPr id="2" name="Title 1"/>
          <p:cNvSpPr>
            <a:spLocks noGrp="1"/>
          </p:cNvSpPr>
          <p:nvPr>
            <p:ph type="title"/>
          </p:nvPr>
        </p:nvSpPr>
        <p:spPr/>
        <p:txBody>
          <a:bodyPr/>
          <a:lstStyle/>
          <a:p>
            <a:r>
              <a:rPr lang="en-US" dirty="0" smtClean="0">
                <a:solidFill>
                  <a:schemeClr val="accent6">
                    <a:lumMod val="50000"/>
                    <a:lumOff val="50000"/>
                  </a:schemeClr>
                </a:solidFill>
                <a:latin typeface="Calibri" panose="020F0502020204030204" pitchFamily="34" charset="0"/>
              </a:rPr>
              <a:t>SL2100 Details – Capacity with Type A Terminals</a:t>
            </a:r>
            <a:endParaRPr lang="en-US" dirty="0">
              <a:solidFill>
                <a:schemeClr val="accent6">
                  <a:lumMod val="50000"/>
                  <a:lumOff val="50000"/>
                </a:schemeClr>
              </a:solidFill>
            </a:endParaRPr>
          </a:p>
        </p:txBody>
      </p:sp>
      <p:sp>
        <p:nvSpPr>
          <p:cNvPr id="7" name="Content Placeholder 2"/>
          <p:cNvSpPr txBox="1">
            <a:spLocks/>
          </p:cNvSpPr>
          <p:nvPr/>
        </p:nvSpPr>
        <p:spPr>
          <a:xfrm>
            <a:off x="113360" y="577170"/>
            <a:ext cx="8452222" cy="4192950"/>
          </a:xfrm>
          <a:prstGeom prst="rect">
            <a:avLst/>
          </a:prstGeom>
        </p:spPr>
        <p:txBody>
          <a:bodyPr>
            <a:normAutofit/>
          </a:bodyPr>
          <a:lstStyle>
            <a:lvl1pPr marL="180000" indent="-180000" algn="l" rtl="0" eaLnBrk="1" fontAlgn="base" hangingPunct="0">
              <a:spcBef>
                <a:spcPts val="500"/>
              </a:spcBef>
              <a:spcAft>
                <a:spcPct val="0"/>
              </a:spcAft>
              <a:buClr>
                <a:schemeClr val="accent6"/>
              </a:buClr>
              <a:buFont typeface="Arial" panose="020B0604020202020204" pitchFamily="34" charset="0"/>
              <a:buChar char="▌"/>
              <a:defRPr kumimoji="1" sz="2000" b="0">
                <a:solidFill>
                  <a:schemeClr val="tx1"/>
                </a:solidFill>
                <a:latin typeface="Verdana" panose="020B0604030504040204" pitchFamily="34" charset="0"/>
                <a:ea typeface="+mn-ea"/>
                <a:cs typeface="Verdana" panose="020B0604030504040204" pitchFamily="34" charset="0"/>
              </a:defRPr>
            </a:lvl1pPr>
            <a:lvl2pPr marL="360000" indent="-180000" algn="l" rtl="0" eaLnBrk="1" fontAlgn="base" hangingPunct="0">
              <a:spcBef>
                <a:spcPts val="500"/>
              </a:spcBef>
              <a:spcAft>
                <a:spcPct val="0"/>
              </a:spcAft>
              <a:buClr>
                <a:schemeClr val="accent6"/>
              </a:buClr>
              <a:buFont typeface="Wingdings" pitchFamily="2" charset="2"/>
              <a:buChar char="l"/>
              <a:defRPr kumimoji="1" sz="1600" b="0">
                <a:solidFill>
                  <a:schemeClr val="tx1"/>
                </a:solidFill>
                <a:latin typeface="Verdana" panose="020B0604030504040204" pitchFamily="34" charset="0"/>
                <a:ea typeface="+mn-ea"/>
                <a:cs typeface="Verdana" panose="020B0604030504040204" pitchFamily="34" charset="0"/>
              </a:defRPr>
            </a:lvl2pPr>
            <a:lvl3pPr marL="468000" indent="-108000" algn="l" rtl="0" eaLnBrk="1" fontAlgn="base" hangingPunct="0">
              <a:spcBef>
                <a:spcPts val="500"/>
              </a:spcBef>
              <a:spcAft>
                <a:spcPct val="0"/>
              </a:spcAft>
              <a:buClr>
                <a:schemeClr val="accent6"/>
              </a:buClr>
              <a:buFont typeface="Arial" panose="020B0604020202020204" pitchFamily="34" charset="0"/>
              <a:buChar char="•"/>
              <a:defRPr kumimoji="1" sz="1400" b="0">
                <a:solidFill>
                  <a:schemeClr val="tx1"/>
                </a:solidFill>
                <a:latin typeface="Verdana" panose="020B0604030504040204" pitchFamily="34" charset="0"/>
                <a:ea typeface="+mn-ea"/>
                <a:cs typeface="Verdana" panose="020B0604030504040204" pitchFamily="34" charset="0"/>
              </a:defRPr>
            </a:lvl3pPr>
            <a:lvl4pPr marL="576000" indent="-108000" algn="l" rtl="0" eaLnBrk="1" fontAlgn="base" hangingPunct="0">
              <a:spcBef>
                <a:spcPts val="500"/>
              </a:spcBef>
              <a:spcAft>
                <a:spcPct val="0"/>
              </a:spcAft>
              <a:buClr>
                <a:schemeClr val="accent6"/>
              </a:buClr>
              <a:buFont typeface="Tahoma" pitchFamily="34" charset="0"/>
              <a:buChar char="–"/>
              <a:defRPr kumimoji="1" sz="1200" b="0">
                <a:solidFill>
                  <a:schemeClr val="tx1"/>
                </a:solidFill>
                <a:latin typeface="Verdana" panose="020B0604030504040204" pitchFamily="34" charset="0"/>
                <a:ea typeface="+mn-ea"/>
                <a:cs typeface="Verdana" panose="020B0604030504040204" pitchFamily="34" charset="0"/>
              </a:defRPr>
            </a:lvl4pPr>
            <a:lvl5pPr marL="735013" indent="-157163" algn="l" rtl="0" eaLnBrk="0" fontAlgn="base" hangingPunct="0">
              <a:spcBef>
                <a:spcPct val="20000"/>
              </a:spcBef>
              <a:spcAft>
                <a:spcPct val="0"/>
              </a:spcAft>
              <a:buClr>
                <a:schemeClr val="accent6"/>
              </a:buClr>
              <a:buChar char="≫"/>
              <a:defRPr kumimoji="1" sz="1200" b="1">
                <a:solidFill>
                  <a:schemeClr val="tx1"/>
                </a:solidFill>
                <a:latin typeface="+mj-lt"/>
                <a:ea typeface="+mn-ea"/>
              </a:defRPr>
            </a:lvl5pPr>
            <a:lvl6pPr marL="2514600" indent="-228600" algn="l" rtl="0" fontAlgn="base">
              <a:spcBef>
                <a:spcPct val="20000"/>
              </a:spcBef>
              <a:spcAft>
                <a:spcPct val="0"/>
              </a:spcAft>
              <a:buChar char="≫"/>
              <a:defRPr kumimoji="1" sz="2000">
                <a:solidFill>
                  <a:schemeClr val="tx1"/>
                </a:solidFill>
                <a:latin typeface="Arial" charset="0"/>
                <a:ea typeface="+mn-ea"/>
              </a:defRPr>
            </a:lvl6pPr>
            <a:lvl7pPr marL="2971800" indent="-228600" algn="l" rtl="0" fontAlgn="base">
              <a:spcBef>
                <a:spcPct val="20000"/>
              </a:spcBef>
              <a:spcAft>
                <a:spcPct val="0"/>
              </a:spcAft>
              <a:buChar char="≫"/>
              <a:defRPr kumimoji="1" sz="2000">
                <a:solidFill>
                  <a:schemeClr val="tx1"/>
                </a:solidFill>
                <a:latin typeface="Arial" charset="0"/>
                <a:ea typeface="+mn-ea"/>
              </a:defRPr>
            </a:lvl7pPr>
            <a:lvl8pPr marL="3429000" indent="-228600" algn="l" rtl="0" fontAlgn="base">
              <a:spcBef>
                <a:spcPct val="20000"/>
              </a:spcBef>
              <a:spcAft>
                <a:spcPct val="0"/>
              </a:spcAft>
              <a:buChar char="≫"/>
              <a:defRPr kumimoji="1" sz="2000">
                <a:solidFill>
                  <a:schemeClr val="tx1"/>
                </a:solidFill>
                <a:latin typeface="Arial" charset="0"/>
                <a:ea typeface="+mn-ea"/>
              </a:defRPr>
            </a:lvl8pPr>
            <a:lvl9pPr marL="3886200" indent="-228600" algn="l" rtl="0" fontAlgn="base">
              <a:spcBef>
                <a:spcPct val="20000"/>
              </a:spcBef>
              <a:spcAft>
                <a:spcPct val="0"/>
              </a:spcAft>
              <a:buChar char="≫"/>
              <a:defRPr kumimoji="1" sz="2000">
                <a:solidFill>
                  <a:schemeClr val="tx1"/>
                </a:solidFill>
                <a:latin typeface="Arial" charset="0"/>
                <a:ea typeface="+mn-ea"/>
              </a:defRPr>
            </a:lvl9pPr>
          </a:lstStyle>
          <a:p>
            <a:pPr marL="0" indent="0">
              <a:buClr>
                <a:srgbClr val="002B62"/>
              </a:buClr>
              <a:buNone/>
            </a:pPr>
            <a:r>
              <a:rPr lang="en-GB" sz="1600" dirty="0" smtClean="0">
                <a:solidFill>
                  <a:srgbClr val="000000"/>
                </a:solidFill>
                <a:latin typeface="Calibri" panose="020F0502020204030204" pitchFamily="34" charset="0"/>
                <a:cs typeface="Adobe Devanagari" panose="02040503050201020203" pitchFamily="18" charset="0"/>
              </a:rPr>
              <a:t>SL2100 with Type A Terminals connected showing a typical configuration within a single chassis </a:t>
            </a:r>
          </a:p>
        </p:txBody>
      </p:sp>
      <p:graphicFrame>
        <p:nvGraphicFramePr>
          <p:cNvPr id="13" name="Table 12"/>
          <p:cNvGraphicFramePr>
            <a:graphicFrameLocks noGrp="1"/>
          </p:cNvGraphicFramePr>
          <p:nvPr>
            <p:extLst>
              <p:ext uri="{D42A27DB-BD31-4B8C-83A1-F6EECF244321}">
                <p14:modId xmlns:p14="http://schemas.microsoft.com/office/powerpoint/2010/main" val="4178576387"/>
              </p:ext>
            </p:extLst>
          </p:nvPr>
        </p:nvGraphicFramePr>
        <p:xfrm>
          <a:off x="3970019" y="910588"/>
          <a:ext cx="2781302" cy="957264"/>
        </p:xfrm>
        <a:graphic>
          <a:graphicData uri="http://schemas.openxmlformats.org/drawingml/2006/table">
            <a:tbl>
              <a:tblPr firstRow="1" bandRow="1">
                <a:tableStyleId>{073A0DAA-6AF3-43AB-8588-CEC1D06C72B9}</a:tableStyleId>
              </a:tblPr>
              <a:tblGrid>
                <a:gridCol w="1562101"/>
                <a:gridCol w="1219201"/>
              </a:tblGrid>
              <a:tr h="203664">
                <a:tc>
                  <a:txBody>
                    <a:bodyPr/>
                    <a:lstStyle/>
                    <a:p>
                      <a:r>
                        <a:rPr lang="en-GB" sz="1000" dirty="0" smtClean="0"/>
                        <a:t>SIP</a:t>
                      </a:r>
                      <a:r>
                        <a:rPr lang="en-GB" sz="1000" baseline="0" dirty="0" smtClean="0"/>
                        <a:t> </a:t>
                      </a:r>
                      <a:r>
                        <a:rPr lang="en-GB" sz="1000" dirty="0" smtClean="0"/>
                        <a:t>Trunks </a:t>
                      </a:r>
                      <a:endParaRPr lang="en-GB" sz="1000" dirty="0"/>
                    </a:p>
                  </a:txBody>
                  <a:tcPr marT="18000" marB="18000"/>
                </a:tc>
                <a:tc>
                  <a:txBody>
                    <a:bodyPr/>
                    <a:lstStyle/>
                    <a:p>
                      <a:pPr algn="ctr"/>
                      <a:r>
                        <a:rPr lang="en-GB" sz="1000" dirty="0" smtClean="0"/>
                        <a:t>4 + 32 + 4IP</a:t>
                      </a:r>
                      <a:endParaRPr lang="en-GB" sz="1000" dirty="0"/>
                    </a:p>
                  </a:txBody>
                  <a:tcPr marT="18000" marB="18000" anchor="ctr"/>
                </a:tc>
              </a:tr>
              <a:tr h="180411">
                <a:tc>
                  <a:txBody>
                    <a:bodyPr/>
                    <a:lstStyle/>
                    <a:p>
                      <a:pPr algn="l" fontAlgn="b"/>
                      <a:r>
                        <a:rPr lang="en-GB" sz="1000" b="0" i="0" u="none" strike="noStrike" baseline="0" dirty="0" smtClean="0">
                          <a:solidFill>
                            <a:srgbClr val="000000"/>
                          </a:solidFill>
                          <a:effectLst/>
                          <a:latin typeface="Calibri" panose="020F0502020204030204" pitchFamily="34" charset="0"/>
                        </a:rPr>
                        <a:t>SIP trunks</a:t>
                      </a:r>
                      <a:endParaRPr lang="en-GB" sz="1000" b="0" i="0" u="none" strike="noStrike" dirty="0">
                        <a:solidFill>
                          <a:srgbClr val="000000"/>
                        </a:solidFill>
                        <a:effectLst/>
                        <a:latin typeface="Calibri" panose="020F0502020204030204" pitchFamily="34" charset="0"/>
                      </a:endParaRPr>
                    </a:p>
                  </a:txBody>
                  <a:tcPr marT="18000" marB="18000" anchor="b"/>
                </a:tc>
                <a:tc>
                  <a:txBody>
                    <a:bodyPr/>
                    <a:lstStyle/>
                    <a:p>
                      <a:pPr algn="ctr" fontAlgn="b"/>
                      <a:r>
                        <a:rPr lang="en-GB" sz="1000" b="0" i="0" u="none" strike="noStrike" dirty="0" smtClean="0">
                          <a:solidFill>
                            <a:srgbClr val="000000"/>
                          </a:solidFill>
                          <a:effectLst/>
                          <a:latin typeface="Calibri" panose="020F0502020204030204" pitchFamily="34" charset="0"/>
                        </a:rPr>
                        <a:t>4</a:t>
                      </a:r>
                      <a:endParaRPr lang="en-GB" sz="1000" b="0" i="0" u="none" strike="noStrike" dirty="0">
                        <a:solidFill>
                          <a:srgbClr val="000000"/>
                        </a:solidFill>
                        <a:effectLst/>
                        <a:latin typeface="Calibri" panose="020F0502020204030204" pitchFamily="34" charset="0"/>
                      </a:endParaRPr>
                    </a:p>
                  </a:txBody>
                  <a:tcPr marT="18000" marB="18000" anchor="ctr"/>
                </a:tc>
              </a:tr>
              <a:tr h="180411">
                <a:tc>
                  <a:txBody>
                    <a:bodyPr/>
                    <a:lstStyle/>
                    <a:p>
                      <a:pPr algn="l" fontAlgn="b"/>
                      <a:r>
                        <a:rPr lang="en-GB" sz="1000" b="0" i="0" u="none" strike="noStrike" dirty="0" smtClean="0">
                          <a:solidFill>
                            <a:srgbClr val="000000"/>
                          </a:solidFill>
                          <a:effectLst/>
                          <a:latin typeface="Calibri" panose="020F0502020204030204" pitchFamily="34" charset="0"/>
                        </a:rPr>
                        <a:t>Digital extensions</a:t>
                      </a:r>
                      <a:endParaRPr lang="en-GB" sz="1000" b="0" i="0" u="none" strike="noStrike" dirty="0">
                        <a:solidFill>
                          <a:srgbClr val="000000"/>
                        </a:solidFill>
                        <a:effectLst/>
                        <a:latin typeface="Calibri" panose="020F0502020204030204" pitchFamily="34" charset="0"/>
                      </a:endParaRPr>
                    </a:p>
                  </a:txBody>
                  <a:tcPr marT="18000" marB="18000" anchor="b"/>
                </a:tc>
                <a:tc>
                  <a:txBody>
                    <a:bodyPr/>
                    <a:lstStyle/>
                    <a:p>
                      <a:pPr algn="ctr" fontAlgn="b"/>
                      <a:r>
                        <a:rPr lang="en-GB" sz="1000" b="0" i="0" u="none" strike="noStrike" dirty="0" smtClean="0">
                          <a:solidFill>
                            <a:srgbClr val="000000"/>
                          </a:solidFill>
                          <a:effectLst/>
                          <a:latin typeface="Calibri" panose="020F0502020204030204" pitchFamily="34" charset="0"/>
                        </a:rPr>
                        <a:t>16</a:t>
                      </a:r>
                      <a:endParaRPr lang="en-GB" sz="1000" b="0" i="0" u="none" strike="noStrike" dirty="0">
                        <a:solidFill>
                          <a:srgbClr val="000000"/>
                        </a:solidFill>
                        <a:effectLst/>
                        <a:latin typeface="Calibri" panose="020F0502020204030204" pitchFamily="34" charset="0"/>
                      </a:endParaRPr>
                    </a:p>
                  </a:txBody>
                  <a:tcPr marT="18000" marB="18000" anchor="ctr"/>
                </a:tc>
              </a:tr>
              <a:tr h="180411">
                <a:tc>
                  <a:txBody>
                    <a:bodyPr/>
                    <a:lstStyle/>
                    <a:p>
                      <a:pPr algn="l" fontAlgn="b"/>
                      <a:r>
                        <a:rPr lang="en-GB" sz="1000" b="0" i="0" u="none" strike="noStrike" dirty="0" smtClean="0">
                          <a:solidFill>
                            <a:srgbClr val="000000"/>
                          </a:solidFill>
                          <a:effectLst/>
                          <a:latin typeface="Calibri" panose="020F0502020204030204" pitchFamily="34" charset="0"/>
                        </a:rPr>
                        <a:t>Analogue extensions</a:t>
                      </a:r>
                      <a:endParaRPr lang="en-GB" sz="1000" b="0" i="0" u="none" strike="noStrike" dirty="0">
                        <a:solidFill>
                          <a:srgbClr val="000000"/>
                        </a:solidFill>
                        <a:effectLst/>
                        <a:latin typeface="Calibri" panose="020F0502020204030204" pitchFamily="34" charset="0"/>
                      </a:endParaRPr>
                    </a:p>
                  </a:txBody>
                  <a:tcPr marT="18000" marB="18000" anchor="b"/>
                </a:tc>
                <a:tc>
                  <a:txBody>
                    <a:bodyPr/>
                    <a:lstStyle/>
                    <a:p>
                      <a:pPr algn="ctr" fontAlgn="b"/>
                      <a:r>
                        <a:rPr lang="en-GB" sz="1000" b="0" i="0" u="none" strike="noStrike" dirty="0" smtClean="0">
                          <a:solidFill>
                            <a:srgbClr val="000000"/>
                          </a:solidFill>
                          <a:effectLst/>
                          <a:latin typeface="Calibri" panose="020F0502020204030204" pitchFamily="34" charset="0"/>
                        </a:rPr>
                        <a:t>16</a:t>
                      </a:r>
                      <a:endParaRPr lang="en-GB" sz="1000" b="0" i="0" u="none" strike="noStrike" dirty="0">
                        <a:solidFill>
                          <a:srgbClr val="000000"/>
                        </a:solidFill>
                        <a:effectLst/>
                        <a:latin typeface="Calibri" panose="020F0502020204030204" pitchFamily="34" charset="0"/>
                      </a:endParaRPr>
                    </a:p>
                  </a:txBody>
                  <a:tcPr marT="18000" marB="18000" anchor="ctr"/>
                </a:tc>
              </a:tr>
              <a:tr h="180411">
                <a:tc>
                  <a:txBody>
                    <a:bodyPr/>
                    <a:lstStyle/>
                    <a:p>
                      <a:pPr algn="l" fontAlgn="b"/>
                      <a:r>
                        <a:rPr lang="en-GB" sz="1000" b="0" i="0" u="none" strike="noStrike" dirty="0" smtClean="0">
                          <a:solidFill>
                            <a:srgbClr val="000000"/>
                          </a:solidFill>
                          <a:effectLst/>
                          <a:latin typeface="Calibri" panose="020F0502020204030204" pitchFamily="34" charset="0"/>
                        </a:rPr>
                        <a:t>IP Extensions</a:t>
                      </a:r>
                      <a:endParaRPr lang="en-GB" sz="1000" b="0" i="0" u="none" strike="noStrike" dirty="0">
                        <a:solidFill>
                          <a:srgbClr val="000000"/>
                        </a:solidFill>
                        <a:effectLst/>
                        <a:latin typeface="Calibri" panose="020F0502020204030204" pitchFamily="34" charset="0"/>
                      </a:endParaRPr>
                    </a:p>
                  </a:txBody>
                  <a:tcPr marT="18000" marB="18000" anchor="b"/>
                </a:tc>
                <a:tc>
                  <a:txBody>
                    <a:bodyPr/>
                    <a:lstStyle/>
                    <a:p>
                      <a:pPr algn="ctr" fontAlgn="b"/>
                      <a:r>
                        <a:rPr lang="en-GB" sz="1000" b="0" i="0" u="none" strike="noStrike" dirty="0" smtClean="0">
                          <a:solidFill>
                            <a:srgbClr val="000000"/>
                          </a:solidFill>
                          <a:effectLst/>
                          <a:latin typeface="Calibri" panose="020F0502020204030204" pitchFamily="34" charset="0"/>
                        </a:rPr>
                        <a:t>4</a:t>
                      </a:r>
                      <a:endParaRPr lang="en-GB" sz="1000" b="0" i="0" u="none" strike="noStrike" dirty="0">
                        <a:solidFill>
                          <a:srgbClr val="000000"/>
                        </a:solidFill>
                        <a:effectLst/>
                        <a:latin typeface="Calibri" panose="020F0502020204030204" pitchFamily="34" charset="0"/>
                      </a:endParaRPr>
                    </a:p>
                  </a:txBody>
                  <a:tcPr marT="18000" marB="18000" anchor="ctr"/>
                </a:tc>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3707314414"/>
              </p:ext>
            </p:extLst>
          </p:nvPr>
        </p:nvGraphicFramePr>
        <p:xfrm>
          <a:off x="3970019" y="2231110"/>
          <a:ext cx="2781302" cy="957264"/>
        </p:xfrm>
        <a:graphic>
          <a:graphicData uri="http://schemas.openxmlformats.org/drawingml/2006/table">
            <a:tbl>
              <a:tblPr firstRow="1" bandRow="1">
                <a:tableStyleId>{073A0DAA-6AF3-43AB-8588-CEC1D06C72B9}</a:tableStyleId>
              </a:tblPr>
              <a:tblGrid>
                <a:gridCol w="1562101"/>
                <a:gridCol w="1219201"/>
              </a:tblGrid>
              <a:tr h="203664">
                <a:tc>
                  <a:txBody>
                    <a:bodyPr/>
                    <a:lstStyle/>
                    <a:p>
                      <a:r>
                        <a:rPr lang="en-GB" sz="1000" dirty="0" smtClean="0"/>
                        <a:t>SIP</a:t>
                      </a:r>
                      <a:r>
                        <a:rPr lang="en-GB" sz="1000" baseline="0" dirty="0" smtClean="0"/>
                        <a:t> </a:t>
                      </a:r>
                      <a:r>
                        <a:rPr lang="en-GB" sz="1000" dirty="0" smtClean="0"/>
                        <a:t>Trunks </a:t>
                      </a:r>
                      <a:endParaRPr lang="en-GB" sz="1000" dirty="0"/>
                    </a:p>
                  </a:txBody>
                  <a:tcPr marT="18000" marB="18000"/>
                </a:tc>
                <a:tc>
                  <a:txBody>
                    <a:bodyPr/>
                    <a:lstStyle/>
                    <a:p>
                      <a:pPr algn="ctr"/>
                      <a:r>
                        <a:rPr lang="en-GB" sz="1000" dirty="0" smtClean="0"/>
                        <a:t>8 + 32 + 8IP</a:t>
                      </a:r>
                      <a:endParaRPr lang="en-GB" sz="1000" dirty="0"/>
                    </a:p>
                  </a:txBody>
                  <a:tcPr marT="18000" marB="18000" anchor="ctr"/>
                </a:tc>
              </a:tr>
              <a:tr h="180411">
                <a:tc>
                  <a:txBody>
                    <a:bodyPr/>
                    <a:lstStyle/>
                    <a:p>
                      <a:pPr algn="l" fontAlgn="b"/>
                      <a:r>
                        <a:rPr lang="en-GB" sz="1000" b="0" i="0" u="none" strike="noStrike" baseline="0" dirty="0" smtClean="0">
                          <a:solidFill>
                            <a:srgbClr val="000000"/>
                          </a:solidFill>
                          <a:effectLst/>
                          <a:latin typeface="Calibri" panose="020F0502020204030204" pitchFamily="34" charset="0"/>
                        </a:rPr>
                        <a:t>SIP trunks</a:t>
                      </a:r>
                      <a:endParaRPr lang="en-GB" sz="1000" b="0" i="0" u="none" strike="noStrike" dirty="0">
                        <a:solidFill>
                          <a:srgbClr val="000000"/>
                        </a:solidFill>
                        <a:effectLst/>
                        <a:latin typeface="Calibri" panose="020F0502020204030204" pitchFamily="34" charset="0"/>
                      </a:endParaRPr>
                    </a:p>
                  </a:txBody>
                  <a:tcPr marT="18000" marB="18000" anchor="b"/>
                </a:tc>
                <a:tc>
                  <a:txBody>
                    <a:bodyPr/>
                    <a:lstStyle/>
                    <a:p>
                      <a:pPr algn="ctr" fontAlgn="b"/>
                      <a:r>
                        <a:rPr lang="en-GB" sz="1000" b="0" i="0" u="none" strike="noStrike" dirty="0" smtClean="0">
                          <a:solidFill>
                            <a:srgbClr val="000000"/>
                          </a:solidFill>
                          <a:effectLst/>
                          <a:latin typeface="Calibri" panose="020F0502020204030204" pitchFamily="34" charset="0"/>
                        </a:rPr>
                        <a:t>8</a:t>
                      </a:r>
                      <a:endParaRPr lang="en-GB" sz="1000" b="0" i="0" u="none" strike="noStrike" dirty="0">
                        <a:solidFill>
                          <a:srgbClr val="000000"/>
                        </a:solidFill>
                        <a:effectLst/>
                        <a:latin typeface="Calibri" panose="020F0502020204030204" pitchFamily="34" charset="0"/>
                      </a:endParaRPr>
                    </a:p>
                  </a:txBody>
                  <a:tcPr marT="18000" marB="18000" anchor="ctr"/>
                </a:tc>
              </a:tr>
              <a:tr h="180411">
                <a:tc>
                  <a:txBody>
                    <a:bodyPr/>
                    <a:lstStyle/>
                    <a:p>
                      <a:pPr algn="l" fontAlgn="b"/>
                      <a:r>
                        <a:rPr lang="en-GB" sz="1000" b="0" i="0" u="none" strike="noStrike" dirty="0" smtClean="0">
                          <a:solidFill>
                            <a:srgbClr val="000000"/>
                          </a:solidFill>
                          <a:effectLst/>
                          <a:latin typeface="Calibri" panose="020F0502020204030204" pitchFamily="34" charset="0"/>
                        </a:rPr>
                        <a:t>Digital extensions</a:t>
                      </a:r>
                      <a:endParaRPr lang="en-GB" sz="1000" b="0" i="0" u="none" strike="noStrike" dirty="0">
                        <a:solidFill>
                          <a:srgbClr val="000000"/>
                        </a:solidFill>
                        <a:effectLst/>
                        <a:latin typeface="Calibri" panose="020F0502020204030204" pitchFamily="34" charset="0"/>
                      </a:endParaRPr>
                    </a:p>
                  </a:txBody>
                  <a:tcPr marT="18000" marB="18000" anchor="b"/>
                </a:tc>
                <a:tc>
                  <a:txBody>
                    <a:bodyPr/>
                    <a:lstStyle/>
                    <a:p>
                      <a:pPr algn="ctr" fontAlgn="b"/>
                      <a:r>
                        <a:rPr lang="en-GB" sz="1000" b="0" i="0" u="none" strike="noStrike" dirty="0" smtClean="0">
                          <a:solidFill>
                            <a:srgbClr val="000000"/>
                          </a:solidFill>
                          <a:effectLst/>
                          <a:latin typeface="Calibri" panose="020F0502020204030204" pitchFamily="34" charset="0"/>
                        </a:rPr>
                        <a:t>16</a:t>
                      </a:r>
                      <a:endParaRPr lang="en-GB" sz="1000" b="0" i="0" u="none" strike="noStrike" dirty="0">
                        <a:solidFill>
                          <a:srgbClr val="000000"/>
                        </a:solidFill>
                        <a:effectLst/>
                        <a:latin typeface="Calibri" panose="020F0502020204030204" pitchFamily="34" charset="0"/>
                      </a:endParaRPr>
                    </a:p>
                  </a:txBody>
                  <a:tcPr marT="18000" marB="18000" anchor="ctr"/>
                </a:tc>
              </a:tr>
              <a:tr h="180411">
                <a:tc>
                  <a:txBody>
                    <a:bodyPr/>
                    <a:lstStyle/>
                    <a:p>
                      <a:pPr algn="l" fontAlgn="b"/>
                      <a:r>
                        <a:rPr lang="en-GB" sz="1000" b="0" i="0" u="none" strike="noStrike" dirty="0" smtClean="0">
                          <a:solidFill>
                            <a:srgbClr val="000000"/>
                          </a:solidFill>
                          <a:effectLst/>
                          <a:latin typeface="Calibri" panose="020F0502020204030204" pitchFamily="34" charset="0"/>
                        </a:rPr>
                        <a:t>Analogue extensions</a:t>
                      </a:r>
                      <a:endParaRPr lang="en-GB" sz="1000" b="0" i="0" u="none" strike="noStrike" dirty="0">
                        <a:solidFill>
                          <a:srgbClr val="000000"/>
                        </a:solidFill>
                        <a:effectLst/>
                        <a:latin typeface="Calibri" panose="020F0502020204030204" pitchFamily="34" charset="0"/>
                      </a:endParaRPr>
                    </a:p>
                  </a:txBody>
                  <a:tcPr marT="18000" marB="18000" anchor="b"/>
                </a:tc>
                <a:tc>
                  <a:txBody>
                    <a:bodyPr/>
                    <a:lstStyle/>
                    <a:p>
                      <a:pPr algn="ctr" fontAlgn="b"/>
                      <a:r>
                        <a:rPr lang="en-GB" sz="1000" b="0" i="0" u="none" strike="noStrike" dirty="0" smtClean="0">
                          <a:solidFill>
                            <a:srgbClr val="000000"/>
                          </a:solidFill>
                          <a:effectLst/>
                          <a:latin typeface="Calibri" panose="020F0502020204030204" pitchFamily="34" charset="0"/>
                        </a:rPr>
                        <a:t>16</a:t>
                      </a:r>
                      <a:endParaRPr lang="en-GB" sz="1000" b="0" i="0" u="none" strike="noStrike" dirty="0">
                        <a:solidFill>
                          <a:srgbClr val="000000"/>
                        </a:solidFill>
                        <a:effectLst/>
                        <a:latin typeface="Calibri" panose="020F0502020204030204" pitchFamily="34" charset="0"/>
                      </a:endParaRPr>
                    </a:p>
                  </a:txBody>
                  <a:tcPr marT="18000" marB="18000" anchor="ctr"/>
                </a:tc>
              </a:tr>
              <a:tr h="180411">
                <a:tc>
                  <a:txBody>
                    <a:bodyPr/>
                    <a:lstStyle/>
                    <a:p>
                      <a:pPr algn="l" fontAlgn="b"/>
                      <a:r>
                        <a:rPr lang="en-GB" sz="1000" b="0" i="0" u="none" strike="noStrike" dirty="0" smtClean="0">
                          <a:solidFill>
                            <a:srgbClr val="000000"/>
                          </a:solidFill>
                          <a:effectLst/>
                          <a:latin typeface="Calibri" panose="020F0502020204030204" pitchFamily="34" charset="0"/>
                        </a:rPr>
                        <a:t>IP Extensions</a:t>
                      </a:r>
                      <a:endParaRPr lang="en-GB" sz="1000" b="0" i="0" u="none" strike="noStrike" dirty="0">
                        <a:solidFill>
                          <a:srgbClr val="000000"/>
                        </a:solidFill>
                        <a:effectLst/>
                        <a:latin typeface="Calibri" panose="020F0502020204030204" pitchFamily="34" charset="0"/>
                      </a:endParaRPr>
                    </a:p>
                  </a:txBody>
                  <a:tcPr marT="18000" marB="18000" anchor="b"/>
                </a:tc>
                <a:tc>
                  <a:txBody>
                    <a:bodyPr/>
                    <a:lstStyle/>
                    <a:p>
                      <a:pPr algn="ctr" fontAlgn="b"/>
                      <a:r>
                        <a:rPr lang="en-GB" sz="1000" b="0" i="0" u="none" strike="noStrike" dirty="0" smtClean="0">
                          <a:solidFill>
                            <a:srgbClr val="000000"/>
                          </a:solidFill>
                          <a:effectLst/>
                          <a:latin typeface="Calibri" panose="020F0502020204030204" pitchFamily="34" charset="0"/>
                        </a:rPr>
                        <a:t>8</a:t>
                      </a:r>
                      <a:endParaRPr lang="en-GB" sz="1000" b="0" i="0" u="none" strike="noStrike" dirty="0">
                        <a:solidFill>
                          <a:srgbClr val="000000"/>
                        </a:solidFill>
                        <a:effectLst/>
                        <a:latin typeface="Calibri" panose="020F0502020204030204" pitchFamily="34" charset="0"/>
                      </a:endParaRPr>
                    </a:p>
                  </a:txBody>
                  <a:tcPr marT="18000" marB="18000" anchor="ctr"/>
                </a:tc>
              </a:tr>
            </a:tbl>
          </a:graphicData>
        </a:graphic>
      </p:graphicFrame>
      <p:sp>
        <p:nvSpPr>
          <p:cNvPr id="15" name="TextBox 14"/>
          <p:cNvSpPr txBox="1"/>
          <p:nvPr/>
        </p:nvSpPr>
        <p:spPr>
          <a:xfrm>
            <a:off x="6812280" y="910588"/>
            <a:ext cx="2407920" cy="553998"/>
          </a:xfrm>
          <a:prstGeom prst="rect">
            <a:avLst/>
          </a:prstGeom>
          <a:noFill/>
        </p:spPr>
        <p:txBody>
          <a:bodyPr wrap="square" rtlCol="0">
            <a:spAutoFit/>
          </a:bodyPr>
          <a:lstStyle/>
          <a:p>
            <a:r>
              <a:rPr lang="en-GB" sz="1000" dirty="0" smtClean="0">
                <a:solidFill>
                  <a:srgbClr val="0070C0"/>
                </a:solidFill>
              </a:rPr>
              <a:t>These are examples of non-blocking IP configurations.</a:t>
            </a:r>
          </a:p>
          <a:p>
            <a:r>
              <a:rPr lang="en-GB" sz="1000" dirty="0" smtClean="0">
                <a:solidFill>
                  <a:srgbClr val="0070C0"/>
                </a:solidFill>
              </a:rPr>
              <a:t>Other configurations are possible.</a:t>
            </a:r>
            <a:endParaRPr lang="en-GB" sz="1000" dirty="0">
              <a:solidFill>
                <a:srgbClr val="0070C0"/>
              </a:solidFill>
            </a:endParaRPr>
          </a:p>
        </p:txBody>
      </p:sp>
      <p:pic>
        <p:nvPicPr>
          <p:cNvPr id="5" name="Picture 4"/>
          <p:cNvPicPr>
            <a:picLocks noChangeAspect="1"/>
          </p:cNvPicPr>
          <p:nvPr/>
        </p:nvPicPr>
        <p:blipFill>
          <a:blip r:embed="rId3"/>
          <a:stretch>
            <a:fillRect/>
          </a:stretch>
        </p:blipFill>
        <p:spPr>
          <a:xfrm>
            <a:off x="171723" y="2365462"/>
            <a:ext cx="3439338" cy="679049"/>
          </a:xfrm>
          <a:prstGeom prst="rect">
            <a:avLst/>
          </a:prstGeom>
        </p:spPr>
      </p:pic>
    </p:spTree>
    <p:extLst>
      <p:ext uri="{BB962C8B-B14F-4D97-AF65-F5344CB8AC3E}">
        <p14:creationId xmlns:p14="http://schemas.microsoft.com/office/powerpoint/2010/main" val="22790244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anose="020F0502020204030204" pitchFamily="34" charset="0"/>
              </a:rPr>
              <a:t>UNIVERGE SL1100 to SL2100 Differences</a:t>
            </a:r>
            <a:endParaRPr lang="en-US" dirty="0">
              <a:latin typeface="Calibri" panose="020F0502020204030204" pitchFamily="34" charset="0"/>
            </a:endParaRPr>
          </a:p>
        </p:txBody>
      </p:sp>
      <p:sp>
        <p:nvSpPr>
          <p:cNvPr id="7" name="Content Placeholder 2"/>
          <p:cNvSpPr txBox="1">
            <a:spLocks/>
          </p:cNvSpPr>
          <p:nvPr/>
        </p:nvSpPr>
        <p:spPr>
          <a:xfrm>
            <a:off x="182820" y="638407"/>
            <a:ext cx="8452222" cy="4196239"/>
          </a:xfrm>
          <a:prstGeom prst="rect">
            <a:avLst/>
          </a:prstGeom>
        </p:spPr>
        <p:txBody>
          <a:bodyPr>
            <a:normAutofit/>
          </a:bodyPr>
          <a:lstStyle>
            <a:lvl1pPr marL="180000" indent="-180000" algn="l" rtl="0" eaLnBrk="1" fontAlgn="base" hangingPunct="0">
              <a:spcBef>
                <a:spcPts val="500"/>
              </a:spcBef>
              <a:spcAft>
                <a:spcPct val="0"/>
              </a:spcAft>
              <a:buClr>
                <a:schemeClr val="accent6"/>
              </a:buClr>
              <a:buFont typeface="Arial" panose="020B0604020202020204" pitchFamily="34" charset="0"/>
              <a:buChar char="▌"/>
              <a:defRPr kumimoji="1" sz="2000" b="0">
                <a:solidFill>
                  <a:schemeClr val="tx1"/>
                </a:solidFill>
                <a:latin typeface="Verdana" panose="020B0604030504040204" pitchFamily="34" charset="0"/>
                <a:ea typeface="+mn-ea"/>
                <a:cs typeface="Verdana" panose="020B0604030504040204" pitchFamily="34" charset="0"/>
              </a:defRPr>
            </a:lvl1pPr>
            <a:lvl2pPr marL="360000" indent="-180000" algn="l" rtl="0" eaLnBrk="1" fontAlgn="base" hangingPunct="0">
              <a:spcBef>
                <a:spcPts val="500"/>
              </a:spcBef>
              <a:spcAft>
                <a:spcPct val="0"/>
              </a:spcAft>
              <a:buClr>
                <a:schemeClr val="accent6"/>
              </a:buClr>
              <a:buFont typeface="Wingdings" pitchFamily="2" charset="2"/>
              <a:buChar char="l"/>
              <a:defRPr kumimoji="1" sz="1600" b="0">
                <a:solidFill>
                  <a:schemeClr val="tx1"/>
                </a:solidFill>
                <a:latin typeface="Verdana" panose="020B0604030504040204" pitchFamily="34" charset="0"/>
                <a:ea typeface="+mn-ea"/>
                <a:cs typeface="Verdana" panose="020B0604030504040204" pitchFamily="34" charset="0"/>
              </a:defRPr>
            </a:lvl2pPr>
            <a:lvl3pPr marL="468000" indent="-108000" algn="l" rtl="0" eaLnBrk="1" fontAlgn="base" hangingPunct="0">
              <a:spcBef>
                <a:spcPts val="500"/>
              </a:spcBef>
              <a:spcAft>
                <a:spcPct val="0"/>
              </a:spcAft>
              <a:buClr>
                <a:schemeClr val="accent6"/>
              </a:buClr>
              <a:buFont typeface="Arial" panose="020B0604020202020204" pitchFamily="34" charset="0"/>
              <a:buChar char="•"/>
              <a:defRPr kumimoji="1" sz="1400" b="0">
                <a:solidFill>
                  <a:schemeClr val="tx1"/>
                </a:solidFill>
                <a:latin typeface="Verdana" panose="020B0604030504040204" pitchFamily="34" charset="0"/>
                <a:ea typeface="+mn-ea"/>
                <a:cs typeface="Verdana" panose="020B0604030504040204" pitchFamily="34" charset="0"/>
              </a:defRPr>
            </a:lvl3pPr>
            <a:lvl4pPr marL="576000" indent="-108000" algn="l" rtl="0" eaLnBrk="1" fontAlgn="base" hangingPunct="0">
              <a:spcBef>
                <a:spcPts val="500"/>
              </a:spcBef>
              <a:spcAft>
                <a:spcPct val="0"/>
              </a:spcAft>
              <a:buClr>
                <a:schemeClr val="accent6"/>
              </a:buClr>
              <a:buFont typeface="Tahoma" pitchFamily="34" charset="0"/>
              <a:buChar char="–"/>
              <a:defRPr kumimoji="1" sz="1200" b="0">
                <a:solidFill>
                  <a:schemeClr val="tx1"/>
                </a:solidFill>
                <a:latin typeface="Verdana" panose="020B0604030504040204" pitchFamily="34" charset="0"/>
                <a:ea typeface="+mn-ea"/>
                <a:cs typeface="Verdana" panose="020B0604030504040204" pitchFamily="34" charset="0"/>
              </a:defRPr>
            </a:lvl4pPr>
            <a:lvl5pPr marL="735013" indent="-157163" algn="l" rtl="0" eaLnBrk="0" fontAlgn="base" hangingPunct="0">
              <a:spcBef>
                <a:spcPct val="20000"/>
              </a:spcBef>
              <a:spcAft>
                <a:spcPct val="0"/>
              </a:spcAft>
              <a:buClr>
                <a:schemeClr val="accent6"/>
              </a:buClr>
              <a:buChar char="≫"/>
              <a:defRPr kumimoji="1" sz="1200" b="1">
                <a:solidFill>
                  <a:schemeClr val="tx1"/>
                </a:solidFill>
                <a:latin typeface="+mj-lt"/>
                <a:ea typeface="+mn-ea"/>
              </a:defRPr>
            </a:lvl5pPr>
            <a:lvl6pPr marL="2514600" indent="-228600" algn="l" rtl="0" fontAlgn="base">
              <a:spcBef>
                <a:spcPct val="20000"/>
              </a:spcBef>
              <a:spcAft>
                <a:spcPct val="0"/>
              </a:spcAft>
              <a:buChar char="≫"/>
              <a:defRPr kumimoji="1" sz="2000">
                <a:solidFill>
                  <a:schemeClr val="tx1"/>
                </a:solidFill>
                <a:latin typeface="Arial" charset="0"/>
                <a:ea typeface="+mn-ea"/>
              </a:defRPr>
            </a:lvl6pPr>
            <a:lvl7pPr marL="2971800" indent="-228600" algn="l" rtl="0" fontAlgn="base">
              <a:spcBef>
                <a:spcPct val="20000"/>
              </a:spcBef>
              <a:spcAft>
                <a:spcPct val="0"/>
              </a:spcAft>
              <a:buChar char="≫"/>
              <a:defRPr kumimoji="1" sz="2000">
                <a:solidFill>
                  <a:schemeClr val="tx1"/>
                </a:solidFill>
                <a:latin typeface="Arial" charset="0"/>
                <a:ea typeface="+mn-ea"/>
              </a:defRPr>
            </a:lvl7pPr>
            <a:lvl8pPr marL="3429000" indent="-228600" algn="l" rtl="0" fontAlgn="base">
              <a:spcBef>
                <a:spcPct val="20000"/>
              </a:spcBef>
              <a:spcAft>
                <a:spcPct val="0"/>
              </a:spcAft>
              <a:buChar char="≫"/>
              <a:defRPr kumimoji="1" sz="2000">
                <a:solidFill>
                  <a:schemeClr val="tx1"/>
                </a:solidFill>
                <a:latin typeface="Arial" charset="0"/>
                <a:ea typeface="+mn-ea"/>
              </a:defRPr>
            </a:lvl8pPr>
            <a:lvl9pPr marL="3886200" indent="-228600" algn="l" rtl="0" fontAlgn="base">
              <a:spcBef>
                <a:spcPct val="20000"/>
              </a:spcBef>
              <a:spcAft>
                <a:spcPct val="0"/>
              </a:spcAft>
              <a:buChar char="≫"/>
              <a:defRPr kumimoji="1" sz="2000">
                <a:solidFill>
                  <a:schemeClr val="tx1"/>
                </a:solidFill>
                <a:latin typeface="Arial" charset="0"/>
                <a:ea typeface="+mn-ea"/>
              </a:defRPr>
            </a:lvl9pPr>
          </a:lstStyle>
          <a:p>
            <a:pPr>
              <a:buClr>
                <a:srgbClr val="002B62"/>
              </a:buClr>
            </a:pPr>
            <a:endParaRPr lang="en-GB" sz="1500" dirty="0" smtClean="0">
              <a:solidFill>
                <a:srgbClr val="000000"/>
              </a:solidFill>
              <a:latin typeface="Calibri" panose="020F0502020204030204" pitchFamily="34" charset="0"/>
              <a:cs typeface="Adobe Devanagari" panose="02040503050201020203" pitchFamily="18" charset="0"/>
            </a:endParaRPr>
          </a:p>
          <a:p>
            <a:pPr>
              <a:buClr>
                <a:srgbClr val="002B62"/>
              </a:buClr>
            </a:pPr>
            <a:endParaRPr lang="en-GB" sz="1500" dirty="0" smtClean="0">
              <a:solidFill>
                <a:srgbClr val="000000"/>
              </a:solidFill>
              <a:latin typeface="Calibri" panose="020F0502020204030204" pitchFamily="34" charset="0"/>
              <a:cs typeface="Adobe Devanagari" panose="02040503050201020203" pitchFamily="18" charset="0"/>
            </a:endParaRPr>
          </a:p>
          <a:p>
            <a:pPr marL="0" indent="0">
              <a:buClr>
                <a:srgbClr val="002B62"/>
              </a:buClr>
              <a:buNone/>
            </a:pPr>
            <a:endParaRPr lang="en-GB" sz="1500" dirty="0" smtClean="0">
              <a:solidFill>
                <a:srgbClr val="000000"/>
              </a:solidFill>
              <a:latin typeface="Calibri" panose="020F0502020204030204" pitchFamily="34" charset="0"/>
              <a:cs typeface="Adobe Devanagari" panose="02040503050201020203" pitchFamily="18" charset="0"/>
            </a:endParaRPr>
          </a:p>
          <a:p>
            <a:pPr marL="342900" lvl="1" indent="0" eaLnBrk="0">
              <a:spcBef>
                <a:spcPts val="450"/>
              </a:spcBef>
              <a:spcAft>
                <a:spcPts val="0"/>
              </a:spcAft>
              <a:buClr>
                <a:srgbClr val="4575FD"/>
              </a:buClr>
              <a:buNone/>
              <a:defRPr/>
            </a:pPr>
            <a:endParaRPr lang="en-GB" altLang="ja-JP" sz="1200" dirty="0">
              <a:solidFill>
                <a:srgbClr val="000000">
                  <a:lumMod val="50000"/>
                  <a:lumOff val="50000"/>
                </a:srgbClr>
              </a:solidFill>
              <a:latin typeface="Calibri" panose="020F0502020204030204" pitchFamily="34" charset="0"/>
              <a:ea typeface="ＭＳ Ｐゴシック" pitchFamily="-110" charset="-128"/>
              <a:cs typeface="Adobe Devanagari" panose="02040503050201020203" pitchFamily="18" charset="0"/>
            </a:endParaRPr>
          </a:p>
        </p:txBody>
      </p:sp>
      <p:sp>
        <p:nvSpPr>
          <p:cNvPr id="6" name="Content Placeholder 2"/>
          <p:cNvSpPr txBox="1">
            <a:spLocks/>
          </p:cNvSpPr>
          <p:nvPr/>
        </p:nvSpPr>
        <p:spPr>
          <a:xfrm>
            <a:off x="182820" y="621680"/>
            <a:ext cx="8784976" cy="4212967"/>
          </a:xfrm>
          <a:prstGeom prst="rect">
            <a:avLst/>
          </a:prstGeom>
        </p:spPr>
        <p:txBody>
          <a:bodyPr/>
          <a:lstStyle>
            <a:lvl1pPr marL="180000" indent="-180000" algn="l" rtl="0" eaLnBrk="0" fontAlgn="base" hangingPunct="0">
              <a:spcBef>
                <a:spcPts val="500"/>
              </a:spcBef>
              <a:spcAft>
                <a:spcPct val="0"/>
              </a:spcAft>
              <a:buClr>
                <a:schemeClr val="accent6"/>
              </a:buClr>
              <a:buFont typeface="Arial" panose="020B0604020202020204" pitchFamily="34" charset="0"/>
              <a:buChar char="▌"/>
              <a:defRPr kumimoji="1" lang="ja-JP" altLang="en-US" sz="2000" b="0" i="0" u="none" strike="noStrike" kern="0" cap="none" spc="0" normalizeH="0" baseline="0" dirty="0" smtClean="0">
                <a:ln>
                  <a:noFill/>
                </a:ln>
                <a:solidFill>
                  <a:srgbClr val="000000"/>
                </a:solidFill>
                <a:effectLst/>
                <a:uLnTx/>
                <a:uFillTx/>
                <a:latin typeface="+mn-lt"/>
                <a:ea typeface="+mn-ea"/>
                <a:cs typeface="+mn-cs"/>
              </a:defRPr>
            </a:lvl1pPr>
            <a:lvl2pPr marL="360000" indent="-180000" algn="l" rtl="0" eaLnBrk="0" fontAlgn="base" hangingPunct="0">
              <a:spcBef>
                <a:spcPts val="500"/>
              </a:spcBef>
              <a:spcAft>
                <a:spcPct val="0"/>
              </a:spcAft>
              <a:buClr>
                <a:schemeClr val="accent6"/>
              </a:buClr>
              <a:buFont typeface="Wingdings" pitchFamily="2" charset="2"/>
              <a:buChar char="l"/>
              <a:defRPr kumimoji="1" lang="ja-JP" altLang="en-US" sz="1600" b="0" i="0" u="none" strike="noStrike" kern="0" cap="none" spc="0" normalizeH="0" baseline="0" dirty="0" smtClean="0">
                <a:ln>
                  <a:noFill/>
                </a:ln>
                <a:solidFill>
                  <a:srgbClr val="000000"/>
                </a:solidFill>
                <a:effectLst/>
                <a:uLnTx/>
                <a:uFillTx/>
                <a:latin typeface="+mn-lt"/>
                <a:ea typeface="+mn-ea"/>
              </a:defRPr>
            </a:lvl2pPr>
            <a:lvl3pPr marL="468000" indent="-108000" algn="l" rtl="0" eaLnBrk="0" fontAlgn="base" hangingPunct="0">
              <a:spcBef>
                <a:spcPts val="500"/>
              </a:spcBef>
              <a:spcAft>
                <a:spcPct val="0"/>
              </a:spcAft>
              <a:buClr>
                <a:schemeClr val="accent6"/>
              </a:buClr>
              <a:buFont typeface="Arial" panose="020B0604020202020204" pitchFamily="34" charset="0"/>
              <a:buChar char="•"/>
              <a:defRPr kumimoji="1" lang="ja-JP" altLang="en-US" sz="1400" b="0" i="0" u="none" strike="noStrike" kern="0" cap="none" spc="0" normalizeH="0" baseline="0" dirty="0" smtClean="0">
                <a:ln>
                  <a:noFill/>
                </a:ln>
                <a:solidFill>
                  <a:srgbClr val="000000"/>
                </a:solidFill>
                <a:effectLst/>
                <a:uLnTx/>
                <a:uFillTx/>
                <a:latin typeface="+mn-lt"/>
                <a:ea typeface="+mn-ea"/>
              </a:defRPr>
            </a:lvl3pPr>
            <a:lvl4pPr marL="576000" indent="-108000" algn="l" rtl="0" eaLnBrk="0" fontAlgn="base" hangingPunct="0">
              <a:spcBef>
                <a:spcPts val="500"/>
              </a:spcBef>
              <a:spcAft>
                <a:spcPct val="0"/>
              </a:spcAft>
              <a:buClr>
                <a:schemeClr val="accent6"/>
              </a:buClr>
              <a:buFont typeface="Tahoma" pitchFamily="34" charset="0"/>
              <a:buChar char="–"/>
              <a:defRPr kumimoji="1" lang="ja-JP" altLang="en-US" sz="1200" b="0" i="0" u="none" strike="noStrike" kern="0" cap="none" spc="0" normalizeH="0" baseline="0" dirty="0" smtClean="0">
                <a:ln>
                  <a:noFill/>
                </a:ln>
                <a:solidFill>
                  <a:srgbClr val="000000"/>
                </a:solidFill>
                <a:effectLst/>
                <a:uLnTx/>
                <a:uFillTx/>
                <a:latin typeface="+mn-lt"/>
                <a:ea typeface="+mn-ea"/>
              </a:defRPr>
            </a:lvl4pPr>
            <a:lvl5pPr marL="738188" indent="530225" algn="l" rtl="0" eaLnBrk="0" fontAlgn="base" hangingPunct="0">
              <a:spcBef>
                <a:spcPct val="20000"/>
              </a:spcBef>
              <a:spcAft>
                <a:spcPct val="0"/>
              </a:spcAft>
              <a:buClr>
                <a:schemeClr val="accent6"/>
              </a:buClr>
              <a:buChar char="≫"/>
              <a:defRPr kumimoji="1" sz="1200" b="0">
                <a:solidFill>
                  <a:schemeClr val="tx1"/>
                </a:solidFill>
                <a:latin typeface="+mj-lt"/>
                <a:ea typeface="+mn-ea"/>
              </a:defRPr>
            </a:lvl5pPr>
            <a:lvl6pPr marL="2514600" indent="-228600" algn="l" rtl="0" fontAlgn="base">
              <a:spcBef>
                <a:spcPct val="20000"/>
              </a:spcBef>
              <a:spcAft>
                <a:spcPct val="0"/>
              </a:spcAft>
              <a:buChar char="≫"/>
              <a:defRPr kumimoji="1" sz="2000">
                <a:solidFill>
                  <a:schemeClr val="tx1"/>
                </a:solidFill>
                <a:latin typeface="Arial" charset="0"/>
                <a:ea typeface="+mn-ea"/>
              </a:defRPr>
            </a:lvl6pPr>
            <a:lvl7pPr marL="2971800" indent="-228600" algn="l" rtl="0" fontAlgn="base">
              <a:spcBef>
                <a:spcPct val="20000"/>
              </a:spcBef>
              <a:spcAft>
                <a:spcPct val="0"/>
              </a:spcAft>
              <a:buChar char="≫"/>
              <a:defRPr kumimoji="1" sz="2000">
                <a:solidFill>
                  <a:schemeClr val="tx1"/>
                </a:solidFill>
                <a:latin typeface="Arial" charset="0"/>
                <a:ea typeface="+mn-ea"/>
              </a:defRPr>
            </a:lvl7pPr>
            <a:lvl8pPr marL="3429000" indent="-228600" algn="l" rtl="0" fontAlgn="base">
              <a:spcBef>
                <a:spcPct val="20000"/>
              </a:spcBef>
              <a:spcAft>
                <a:spcPct val="0"/>
              </a:spcAft>
              <a:buChar char="≫"/>
              <a:defRPr kumimoji="1" sz="2000">
                <a:solidFill>
                  <a:schemeClr val="tx1"/>
                </a:solidFill>
                <a:latin typeface="Arial" charset="0"/>
                <a:ea typeface="+mn-ea"/>
              </a:defRPr>
            </a:lvl8pPr>
            <a:lvl9pPr marL="3886200" indent="-228600" algn="l" rtl="0" fontAlgn="base">
              <a:spcBef>
                <a:spcPct val="20000"/>
              </a:spcBef>
              <a:spcAft>
                <a:spcPct val="0"/>
              </a:spcAft>
              <a:buChar char="≫"/>
              <a:defRPr kumimoji="1" sz="2000">
                <a:solidFill>
                  <a:schemeClr val="tx1"/>
                </a:solidFill>
                <a:latin typeface="Arial" charset="0"/>
                <a:ea typeface="+mn-ea"/>
              </a:defRPr>
            </a:lvl9pPr>
          </a:lstStyle>
          <a:p>
            <a:r>
              <a:rPr lang="en-GB" sz="1600" b="1" dirty="0" smtClean="0">
                <a:latin typeface="Calibri" panose="020F0502020204030204" pitchFamily="34" charset="0"/>
                <a:cs typeface="Arial" panose="020B0604020202020204" pitchFamily="34" charset="0"/>
              </a:rPr>
              <a:t>Overview of differences between the SL1100 and the SL2100</a:t>
            </a:r>
            <a:endParaRPr lang="en-GB" sz="1400" dirty="0" smtClean="0">
              <a:latin typeface="Calibri" panose="020F0502020204030204" pitchFamily="34" charset="0"/>
              <a:cs typeface="Arial" panose="020B0604020202020204" pitchFamily="34" charset="0"/>
            </a:endParaRPr>
          </a:p>
          <a:p>
            <a:pPr marL="0" indent="0">
              <a:buNone/>
            </a:pPr>
            <a:endParaRPr lang="en-GB" dirty="0" smtClean="0"/>
          </a:p>
          <a:p>
            <a:pPr marL="0" indent="0">
              <a:buFont typeface="Arial" panose="020B0604020202020204" pitchFamily="34" charset="0"/>
              <a:buNone/>
            </a:pPr>
            <a:endParaRPr lang="en-GB" dirty="0" smtClean="0"/>
          </a:p>
          <a:p>
            <a:endParaRPr lang="en-GB" dirty="0"/>
          </a:p>
        </p:txBody>
      </p:sp>
      <p:graphicFrame>
        <p:nvGraphicFramePr>
          <p:cNvPr id="3" name="Table 2"/>
          <p:cNvGraphicFramePr>
            <a:graphicFrameLocks noGrp="1"/>
          </p:cNvGraphicFramePr>
          <p:nvPr>
            <p:extLst>
              <p:ext uri="{D42A27DB-BD31-4B8C-83A1-F6EECF244321}">
                <p14:modId xmlns:p14="http://schemas.microsoft.com/office/powerpoint/2010/main" val="2123977263"/>
              </p:ext>
            </p:extLst>
          </p:nvPr>
        </p:nvGraphicFramePr>
        <p:xfrm>
          <a:off x="305527" y="1066856"/>
          <a:ext cx="8329515" cy="3482640"/>
        </p:xfrm>
        <a:graphic>
          <a:graphicData uri="http://schemas.openxmlformats.org/drawingml/2006/table">
            <a:tbl>
              <a:tblPr firstRow="1" bandRow="1">
                <a:tableStyleId>{073A0DAA-6AF3-43AB-8588-CEC1D06C72B9}</a:tableStyleId>
              </a:tblPr>
              <a:tblGrid>
                <a:gridCol w="1883197"/>
                <a:gridCol w="3197316"/>
                <a:gridCol w="3249002"/>
              </a:tblGrid>
              <a:tr h="0">
                <a:tc>
                  <a:txBody>
                    <a:bodyPr/>
                    <a:lstStyle/>
                    <a:p>
                      <a:r>
                        <a:rPr lang="en-GB" sz="1000" dirty="0" smtClean="0"/>
                        <a:t>Items</a:t>
                      </a:r>
                      <a:endParaRPr lang="en-GB" sz="1000" dirty="0"/>
                    </a:p>
                  </a:txBody>
                  <a:tcPr>
                    <a:solidFill>
                      <a:schemeClr val="accent3">
                        <a:lumMod val="75000"/>
                        <a:lumOff val="25000"/>
                      </a:schemeClr>
                    </a:solidFill>
                  </a:tcPr>
                </a:tc>
                <a:tc>
                  <a:txBody>
                    <a:bodyPr/>
                    <a:lstStyle/>
                    <a:p>
                      <a:pPr algn="ctr"/>
                      <a:r>
                        <a:rPr lang="en-GB" sz="1000" dirty="0" smtClean="0"/>
                        <a:t>SL1100</a:t>
                      </a:r>
                      <a:endParaRPr lang="en-GB" sz="1000" dirty="0"/>
                    </a:p>
                  </a:txBody>
                  <a:tcPr>
                    <a:solidFill>
                      <a:schemeClr val="accent3">
                        <a:lumMod val="75000"/>
                        <a:lumOff val="25000"/>
                      </a:schemeClr>
                    </a:solidFill>
                  </a:tcPr>
                </a:tc>
                <a:tc>
                  <a:txBody>
                    <a:bodyPr/>
                    <a:lstStyle/>
                    <a:p>
                      <a:pPr algn="ctr"/>
                      <a:r>
                        <a:rPr lang="en-GB" sz="1000" dirty="0" smtClean="0"/>
                        <a:t>SL2100 (with Type B Terminals)</a:t>
                      </a:r>
                      <a:endParaRPr lang="en-GB" sz="1000" dirty="0"/>
                    </a:p>
                  </a:txBody>
                  <a:tcPr>
                    <a:solidFill>
                      <a:schemeClr val="accent3">
                        <a:lumMod val="75000"/>
                        <a:lumOff val="25000"/>
                      </a:schemeClr>
                    </a:solidFill>
                  </a:tcPr>
                </a:tc>
              </a:tr>
              <a:tr h="216000">
                <a:tc>
                  <a:txBody>
                    <a:bodyPr/>
                    <a:lstStyle/>
                    <a:p>
                      <a:pPr marL="0" algn="l"/>
                      <a:r>
                        <a:rPr lang="en-GB" sz="1000" b="1" dirty="0" smtClean="0"/>
                        <a:t>Hardware</a:t>
                      </a:r>
                      <a:endParaRPr lang="en-GB" sz="1000" b="1" dirty="0"/>
                    </a:p>
                  </a:txBody>
                  <a:tcPr marL="45720" marR="46800" marT="36000" marB="36000" anchor="ctr"/>
                </a:tc>
                <a:tc gridSpan="2">
                  <a:txBody>
                    <a:bodyPr/>
                    <a:lstStyle/>
                    <a:p>
                      <a:pPr marL="0" algn="l"/>
                      <a:r>
                        <a:rPr lang="en-GB" sz="1000" b="0" dirty="0" smtClean="0"/>
                        <a:t>The SL1100</a:t>
                      </a:r>
                      <a:r>
                        <a:rPr lang="en-GB" sz="1000" b="0" baseline="0" dirty="0" smtClean="0"/>
                        <a:t> system hardware and licenses cannot be used/migrated to an SL2100.</a:t>
                      </a:r>
                    </a:p>
                    <a:p>
                      <a:pPr marL="0" algn="l"/>
                      <a:r>
                        <a:rPr lang="en-GB" sz="1000" b="0" baseline="0" dirty="0" smtClean="0"/>
                        <a:t>There are certain peripheral items that are common to both systems:</a:t>
                      </a:r>
                    </a:p>
                    <a:p>
                      <a:pPr marL="0" algn="l"/>
                      <a:r>
                        <a:rPr lang="en-GB" sz="1000" b="0" dirty="0" smtClean="0"/>
                        <a:t>External battery box</a:t>
                      </a:r>
                      <a:endParaRPr lang="en-GB" sz="1000" b="0" dirty="0"/>
                    </a:p>
                    <a:p>
                      <a:pPr marL="0" algn="l"/>
                      <a:r>
                        <a:rPr lang="en-GB" sz="1000" b="0" dirty="0" smtClean="0"/>
                        <a:t>Wall</a:t>
                      </a:r>
                      <a:r>
                        <a:rPr lang="en-GB" sz="1000" b="0" baseline="0" dirty="0" smtClean="0"/>
                        <a:t> mount kit for IP terminal</a:t>
                      </a:r>
                    </a:p>
                    <a:p>
                      <a:pPr marL="0" algn="l"/>
                      <a:r>
                        <a:rPr lang="en-GB" sz="1000" b="0" baseline="0" dirty="0" err="1" smtClean="0"/>
                        <a:t>Doorphone</a:t>
                      </a:r>
                      <a:r>
                        <a:rPr lang="en-GB" sz="1000" b="0" baseline="0" dirty="0" smtClean="0"/>
                        <a:t> unit</a:t>
                      </a:r>
                    </a:p>
                    <a:p>
                      <a:pPr marL="0" algn="l"/>
                      <a:r>
                        <a:rPr lang="en-GB" sz="1000" b="0" baseline="0" dirty="0" smtClean="0"/>
                        <a:t>Wireless Headset Adapter for 12Type B/24Type B terminals</a:t>
                      </a:r>
                      <a:endParaRPr lang="en-GB" sz="1000" b="0" dirty="0" smtClean="0"/>
                    </a:p>
                  </a:txBody>
                  <a:tcPr marL="45720" marR="46800" marT="36000" marB="36000" anchor="ctr"/>
                </a:tc>
                <a:tc hMerge="1">
                  <a:txBody>
                    <a:bodyPr/>
                    <a:lstStyle/>
                    <a:p>
                      <a:pPr marL="0" algn="l"/>
                      <a:endParaRPr lang="en-GB" sz="1000" b="1" dirty="0"/>
                    </a:p>
                  </a:txBody>
                  <a:tcPr marL="45720" marR="46800" marT="36000" marB="36000" anchor="ctr"/>
                </a:tc>
              </a:tr>
              <a:tr h="216000">
                <a:tc>
                  <a:txBody>
                    <a:bodyPr/>
                    <a:lstStyle/>
                    <a:p>
                      <a:pPr marL="0" algn="l"/>
                      <a:r>
                        <a:rPr lang="en-GB" sz="1000" b="1" smtClean="0"/>
                        <a:t>Main</a:t>
                      </a:r>
                      <a:r>
                        <a:rPr lang="en-GB" sz="1000" b="1" baseline="0" smtClean="0"/>
                        <a:t> KSU</a:t>
                      </a:r>
                      <a:endParaRPr lang="en-GB" sz="1000" b="1" dirty="0"/>
                    </a:p>
                  </a:txBody>
                  <a:tcPr marL="45720" marR="46800" marT="36000" marB="36000" anchor="ctr"/>
                </a:tc>
                <a:tc>
                  <a:txBody>
                    <a:bodyPr/>
                    <a:lstStyle/>
                    <a:p>
                      <a:pPr marL="0" algn="l"/>
                      <a:r>
                        <a:rPr lang="en-GB" sz="1000" b="0" dirty="0" smtClean="0"/>
                        <a:t>Has 8 digital and 4 analogue extension ports built in</a:t>
                      </a:r>
                      <a:endParaRPr lang="en-GB" sz="1000" b="0" dirty="0"/>
                    </a:p>
                  </a:txBody>
                  <a:tcPr marL="45720" marR="46800" marT="36000" marB="36000" anchor="ctr"/>
                </a:tc>
                <a:tc>
                  <a:txBody>
                    <a:bodyPr/>
                    <a:lstStyle/>
                    <a:p>
                      <a:pPr marL="0" algn="l"/>
                      <a:r>
                        <a:rPr lang="en-GB" sz="1000" b="0" dirty="0" smtClean="0"/>
                        <a:t>Has no extension ports built in</a:t>
                      </a:r>
                      <a:endParaRPr lang="en-GB" sz="1000" b="0" dirty="0"/>
                    </a:p>
                  </a:txBody>
                  <a:tcPr marL="45720" marR="46800" marT="36000" marB="36000" anchor="ctr"/>
                </a:tc>
              </a:tr>
              <a:tr h="216000">
                <a:tc>
                  <a:txBody>
                    <a:bodyPr/>
                    <a:lstStyle/>
                    <a:p>
                      <a:pPr marL="0" algn="l"/>
                      <a:endParaRPr lang="en-GB" sz="1000" dirty="0"/>
                    </a:p>
                  </a:txBody>
                  <a:tcPr marL="45720" marR="46800" marT="36000" marB="36000" anchor="ctr"/>
                </a:tc>
                <a:tc>
                  <a:txBody>
                    <a:bodyPr/>
                    <a:lstStyle/>
                    <a:p>
                      <a:pPr marL="0" algn="l"/>
                      <a:r>
                        <a:rPr lang="en-GB" sz="1000" b="0" dirty="0" smtClean="0"/>
                        <a:t>Has CPU card pre-installed</a:t>
                      </a:r>
                      <a:endParaRPr lang="en-GB" sz="1000" b="0" dirty="0"/>
                    </a:p>
                  </a:txBody>
                  <a:tcPr marL="45720" marR="46800" marT="36000" marB="36000" anchor="ctr"/>
                </a:tc>
                <a:tc>
                  <a:txBody>
                    <a:bodyPr/>
                    <a:lstStyle/>
                    <a:p>
                      <a:pPr marL="0" algn="l"/>
                      <a:r>
                        <a:rPr lang="en-GB" sz="1000" b="0" dirty="0" smtClean="0"/>
                        <a:t>Does not have the CPU card pre-installed</a:t>
                      </a:r>
                      <a:endParaRPr lang="en-GB" sz="1000" b="0" dirty="0"/>
                    </a:p>
                  </a:txBody>
                  <a:tcPr marL="45720" marR="46800" marT="36000" marB="36000" anchor="ctr"/>
                </a:tc>
              </a:tr>
              <a:tr h="216000">
                <a:tc>
                  <a:txBody>
                    <a:bodyPr/>
                    <a:lstStyle/>
                    <a:p>
                      <a:pPr marL="0" algn="l"/>
                      <a:endParaRPr lang="en-GB" sz="1000" dirty="0"/>
                    </a:p>
                  </a:txBody>
                  <a:tcPr marL="45720" marR="46800" marT="36000" marB="36000" anchor="ctr"/>
                </a:tc>
                <a:tc>
                  <a:txBody>
                    <a:bodyPr/>
                    <a:lstStyle/>
                    <a:p>
                      <a:pPr marL="0" algn="l"/>
                      <a:r>
                        <a:rPr lang="en-GB" sz="1000" b="0" dirty="0" smtClean="0"/>
                        <a:t>Interface</a:t>
                      </a:r>
                      <a:r>
                        <a:rPr lang="en-GB" sz="1000" b="0" baseline="0" dirty="0" smtClean="0"/>
                        <a:t> cards are installed by removing the lid and stacking onto the base board within </a:t>
                      </a:r>
                      <a:r>
                        <a:rPr lang="en-GB" sz="1000" b="0" baseline="0" smtClean="0"/>
                        <a:t>the KSU</a:t>
                      </a:r>
                      <a:endParaRPr lang="en-GB" sz="1000" b="0" dirty="0"/>
                    </a:p>
                  </a:txBody>
                  <a:tcPr marL="45720" marR="46800" marT="36000" marB="36000" anchor="ctr"/>
                </a:tc>
                <a:tc>
                  <a:txBody>
                    <a:bodyPr/>
                    <a:lstStyle/>
                    <a:p>
                      <a:pPr marL="0" algn="l"/>
                      <a:r>
                        <a:rPr lang="en-GB" sz="1000" b="0" dirty="0" smtClean="0"/>
                        <a:t>Interface cards are installed</a:t>
                      </a:r>
                      <a:r>
                        <a:rPr lang="en-GB" sz="1000" b="0" baseline="0" dirty="0" smtClean="0"/>
                        <a:t> into slots on </a:t>
                      </a:r>
                      <a:r>
                        <a:rPr lang="en-GB" sz="1000" b="0" dirty="0" smtClean="0"/>
                        <a:t>the front of </a:t>
                      </a:r>
                      <a:r>
                        <a:rPr lang="en-GB" sz="1000" b="0" smtClean="0"/>
                        <a:t>the KSU,</a:t>
                      </a:r>
                      <a:r>
                        <a:rPr lang="en-GB" sz="1000" b="0" baseline="0" smtClean="0"/>
                        <a:t> </a:t>
                      </a:r>
                      <a:r>
                        <a:rPr lang="en-GB" sz="1000" b="0" baseline="0" dirty="0" smtClean="0"/>
                        <a:t>no need to remove the lid</a:t>
                      </a:r>
                      <a:endParaRPr lang="en-GB" sz="1000" b="0" dirty="0"/>
                    </a:p>
                  </a:txBody>
                  <a:tcPr marL="45720" marR="46800" marT="36000" marB="36000" anchor="ctr"/>
                </a:tc>
              </a:tr>
              <a:tr h="216000">
                <a:tc>
                  <a:txBody>
                    <a:bodyPr/>
                    <a:lstStyle/>
                    <a:p>
                      <a:pPr marL="0" algn="l"/>
                      <a:endParaRPr lang="en-GB" sz="1000" dirty="0"/>
                    </a:p>
                  </a:txBody>
                  <a:tcPr marL="45720" marR="46800" marT="36000" marB="36000" anchor="ctr"/>
                </a:tc>
                <a:tc>
                  <a:txBody>
                    <a:bodyPr/>
                    <a:lstStyle/>
                    <a:p>
                      <a:pPr marL="0" algn="l"/>
                      <a:r>
                        <a:rPr lang="en-GB" sz="1000" b="0" dirty="0" smtClean="0"/>
                        <a:t>Has</a:t>
                      </a:r>
                      <a:r>
                        <a:rPr lang="en-GB" sz="1000" b="0" baseline="0" dirty="0" smtClean="0"/>
                        <a:t> capacity for 2 interface cards</a:t>
                      </a:r>
                      <a:endParaRPr lang="en-GB" sz="1000" b="0" dirty="0"/>
                    </a:p>
                  </a:txBody>
                  <a:tcPr marL="45720" marR="46800" marT="36000" marB="36000" anchor="ctr"/>
                </a:tc>
                <a:tc>
                  <a:txBody>
                    <a:bodyPr/>
                    <a:lstStyle/>
                    <a:p>
                      <a:pPr marL="0" algn="l"/>
                      <a:r>
                        <a:rPr lang="en-GB" sz="1000" b="0" dirty="0" smtClean="0"/>
                        <a:t>Has capacity for 4</a:t>
                      </a:r>
                      <a:r>
                        <a:rPr lang="en-GB" sz="1000" b="0" baseline="0" dirty="0" smtClean="0"/>
                        <a:t> interface cards</a:t>
                      </a:r>
                      <a:endParaRPr lang="en-GB" sz="1000" b="0" dirty="0"/>
                    </a:p>
                  </a:txBody>
                  <a:tcPr marL="45720" marR="46800" marT="36000" marB="36000" anchor="ctr"/>
                </a:tc>
              </a:tr>
              <a:tr h="216000">
                <a:tc>
                  <a:txBody>
                    <a:bodyPr/>
                    <a:lstStyle/>
                    <a:p>
                      <a:pPr marL="0" algn="l"/>
                      <a:endParaRPr lang="en-GB" sz="1000" dirty="0"/>
                    </a:p>
                  </a:txBody>
                  <a:tcPr marL="45720" marR="46800" marT="36000" marB="36000" anchor="ctr"/>
                </a:tc>
                <a:tc>
                  <a:txBody>
                    <a:bodyPr/>
                    <a:lstStyle/>
                    <a:p>
                      <a:pPr marL="0" algn="l"/>
                      <a:r>
                        <a:rPr lang="en-GB" sz="1000" b="0" dirty="0" smtClean="0"/>
                        <a:t>Has external paging audio (3.5mm</a:t>
                      </a:r>
                      <a:r>
                        <a:rPr lang="en-GB" sz="1000" b="0" baseline="0" dirty="0" smtClean="0"/>
                        <a:t> jack) built in to </a:t>
                      </a:r>
                      <a:r>
                        <a:rPr lang="en-GB" sz="1000" b="0" baseline="0" smtClean="0"/>
                        <a:t>the KSU</a:t>
                      </a:r>
                      <a:endParaRPr lang="en-GB" sz="1000" b="0" dirty="0"/>
                    </a:p>
                  </a:txBody>
                  <a:tcPr marL="45720" marR="46800" marT="36000" marB="36000" anchor="ctr"/>
                </a:tc>
                <a:tc>
                  <a:txBody>
                    <a:bodyPr/>
                    <a:lstStyle/>
                    <a:p>
                      <a:pPr marL="0" algn="l"/>
                      <a:r>
                        <a:rPr lang="en-GB" sz="1000" b="0" dirty="0" smtClean="0"/>
                        <a:t>The</a:t>
                      </a:r>
                      <a:r>
                        <a:rPr lang="en-GB" sz="1000" b="0" baseline="0" dirty="0" smtClean="0"/>
                        <a:t> IP7WW-082U-B1card h</a:t>
                      </a:r>
                      <a:r>
                        <a:rPr lang="en-GB" sz="1000" b="0" dirty="0" smtClean="0"/>
                        <a:t>as an audio port for external paging (RJ61 connection)</a:t>
                      </a:r>
                      <a:endParaRPr lang="en-GB" sz="1000" b="0" dirty="0"/>
                    </a:p>
                  </a:txBody>
                  <a:tcPr marL="45720" marR="46800" marT="36000" marB="36000" anchor="ctr"/>
                </a:tc>
              </a:tr>
              <a:tr h="216000">
                <a:tc>
                  <a:txBody>
                    <a:bodyPr/>
                    <a:lstStyle/>
                    <a:p>
                      <a:pPr marL="0" algn="l"/>
                      <a:endParaRPr lang="en-GB" sz="1000" b="1" dirty="0"/>
                    </a:p>
                  </a:txBody>
                  <a:tcPr marL="45720" marR="46800" marT="36000" marB="36000" anchor="ctr"/>
                </a:tc>
                <a:tc>
                  <a:txBody>
                    <a:bodyPr/>
                    <a:lstStyle/>
                    <a:p>
                      <a:pPr marL="0" algn="l"/>
                      <a:r>
                        <a:rPr lang="en-GB" sz="1000" b="0" dirty="0" smtClean="0"/>
                        <a:t>Has external MOH audio (3.5mm jack) built in to </a:t>
                      </a:r>
                      <a:r>
                        <a:rPr lang="en-GB" sz="1000" b="0" smtClean="0"/>
                        <a:t>the KSU</a:t>
                      </a:r>
                      <a:endParaRPr lang="en-GB" sz="1000" b="0" dirty="0"/>
                    </a:p>
                  </a:txBody>
                  <a:tcPr marL="45720" marR="46800" marT="36000" marB="36000" anchor="ctr"/>
                </a:tc>
                <a:tc rowSpan="2">
                  <a:txBody>
                    <a:bodyPr/>
                    <a:lstStyle/>
                    <a:p>
                      <a:pPr marL="0" algn="l"/>
                      <a:r>
                        <a:rPr lang="en-GB" sz="1000" b="0" dirty="0" smtClean="0"/>
                        <a:t>The</a:t>
                      </a:r>
                      <a:r>
                        <a:rPr lang="en-GB" sz="1000" b="0" baseline="0" dirty="0" smtClean="0"/>
                        <a:t> IP7WW-082U-B1 card </a:t>
                      </a:r>
                      <a:r>
                        <a:rPr lang="en-GB" sz="1000" b="0" dirty="0" smtClean="0"/>
                        <a:t>as a dedicated audio port for external MOH/BGM audio</a:t>
                      </a:r>
                      <a:endParaRPr lang="en-GB" sz="1000" b="0" dirty="0"/>
                    </a:p>
                  </a:txBody>
                  <a:tcPr marL="45720" marR="46800" marT="36000" marB="36000" anchor="ctr"/>
                </a:tc>
              </a:tr>
              <a:tr h="216000">
                <a:tc>
                  <a:txBody>
                    <a:bodyPr/>
                    <a:lstStyle/>
                    <a:p>
                      <a:pPr marL="0" algn="l"/>
                      <a:endParaRPr lang="en-GB" sz="1000" dirty="0"/>
                    </a:p>
                  </a:txBody>
                  <a:tcPr marL="45720" marR="46800" marT="36000" marB="36000" anchor="ctr"/>
                </a:tc>
                <a:tc>
                  <a:txBody>
                    <a:bodyPr/>
                    <a:lstStyle/>
                    <a:p>
                      <a:pPr marL="0" algn="l"/>
                      <a:r>
                        <a:rPr lang="en-GB" sz="1000" b="0" dirty="0" smtClean="0"/>
                        <a:t>Has external BGM audio (3.5mm jack) built in to </a:t>
                      </a:r>
                      <a:r>
                        <a:rPr lang="en-GB" sz="1000" b="0" smtClean="0"/>
                        <a:t>the KSU</a:t>
                      </a:r>
                      <a:endParaRPr lang="en-GB" sz="1000" b="0" dirty="0"/>
                    </a:p>
                  </a:txBody>
                  <a:tcPr marL="45720" marR="46800" marT="36000" marB="36000" anchor="ctr"/>
                </a:tc>
                <a:tc vMerge="1">
                  <a:txBody>
                    <a:bodyPr/>
                    <a:lstStyle/>
                    <a:p>
                      <a:pPr marL="0" algn="l"/>
                      <a:endParaRPr lang="en-GB" sz="1000" b="0" dirty="0"/>
                    </a:p>
                  </a:txBody>
                  <a:tcPr marL="45720" marR="46800" marT="36000" marB="36000" anchor="ctr"/>
                </a:tc>
              </a:tr>
              <a:tr h="216000">
                <a:tc>
                  <a:txBody>
                    <a:bodyPr/>
                    <a:lstStyle/>
                    <a:p>
                      <a:pPr marL="0" algn="l"/>
                      <a:endParaRPr lang="en-GB" sz="1000" dirty="0"/>
                    </a:p>
                  </a:txBody>
                  <a:tcPr marL="45720" marR="46800" marT="36000" marB="36000" anchor="ctr"/>
                </a:tc>
                <a:tc>
                  <a:txBody>
                    <a:bodyPr/>
                    <a:lstStyle/>
                    <a:p>
                      <a:pPr marL="0" algn="l"/>
                      <a:r>
                        <a:rPr lang="en-GB" sz="1000" b="0" dirty="0" err="1" smtClean="0"/>
                        <a:t>Doorphones</a:t>
                      </a:r>
                      <a:r>
                        <a:rPr lang="en-GB" sz="1000" b="0" dirty="0" smtClean="0"/>
                        <a:t> connect to SLT ports built in to </a:t>
                      </a:r>
                      <a:r>
                        <a:rPr lang="en-GB" sz="1000" b="0" smtClean="0"/>
                        <a:t>the KSU</a:t>
                      </a:r>
                      <a:endParaRPr lang="en-GB" sz="1000" b="0" dirty="0"/>
                    </a:p>
                  </a:txBody>
                  <a:tcPr marL="45720" marR="46800" marT="36000" marB="36000" anchor="ctr"/>
                </a:tc>
                <a:tc>
                  <a:txBody>
                    <a:bodyPr/>
                    <a:lstStyle/>
                    <a:p>
                      <a:pPr marL="0" algn="l"/>
                      <a:r>
                        <a:rPr lang="en-GB" sz="1000" b="0" dirty="0" err="1" smtClean="0"/>
                        <a:t>Doorphones</a:t>
                      </a:r>
                      <a:r>
                        <a:rPr lang="en-GB" sz="1000" b="0" dirty="0" smtClean="0"/>
                        <a:t> connect to SLT ports on the </a:t>
                      </a:r>
                      <a:r>
                        <a:rPr lang="en-GB" sz="1000" b="0" baseline="0" dirty="0" smtClean="0"/>
                        <a:t>IP7WW-082U-B1 card </a:t>
                      </a:r>
                      <a:endParaRPr lang="en-GB" sz="1000" b="0" dirty="0"/>
                    </a:p>
                  </a:txBody>
                  <a:tcPr marL="45720" marR="46800" marT="36000" marB="36000" anchor="ctr"/>
                </a:tc>
              </a:tr>
            </a:tbl>
          </a:graphicData>
        </a:graphic>
      </p:graphicFrame>
      <p:sp>
        <p:nvSpPr>
          <p:cNvPr id="4" name="TextBox 3"/>
          <p:cNvSpPr txBox="1"/>
          <p:nvPr/>
        </p:nvSpPr>
        <p:spPr>
          <a:xfrm>
            <a:off x="305526" y="4580730"/>
            <a:ext cx="4672361" cy="253916"/>
          </a:xfrm>
          <a:prstGeom prst="rect">
            <a:avLst/>
          </a:prstGeom>
          <a:noFill/>
        </p:spPr>
        <p:txBody>
          <a:bodyPr wrap="square" rtlCol="0">
            <a:spAutoFit/>
          </a:bodyPr>
          <a:lstStyle/>
          <a:p>
            <a:r>
              <a:rPr lang="en-GB" sz="1050" i="1" dirty="0" smtClean="0"/>
              <a:t>This table may not be complete in all respects</a:t>
            </a:r>
            <a:endParaRPr lang="en-GB" sz="1050" i="1" dirty="0"/>
          </a:p>
        </p:txBody>
      </p:sp>
    </p:spTree>
    <p:extLst>
      <p:ext uri="{BB962C8B-B14F-4D97-AF65-F5344CB8AC3E}">
        <p14:creationId xmlns:p14="http://schemas.microsoft.com/office/powerpoint/2010/main" val="3439989385"/>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lumMod val="50000"/>
                    <a:lumOff val="50000"/>
                  </a:schemeClr>
                </a:solidFill>
                <a:latin typeface="Calibri" panose="020F0502020204030204" pitchFamily="34" charset="0"/>
              </a:rPr>
              <a:t>SL2100 Details – Capacity with Type B Terminals</a:t>
            </a:r>
            <a:endParaRPr lang="en-US" dirty="0">
              <a:solidFill>
                <a:schemeClr val="accent6">
                  <a:lumMod val="50000"/>
                  <a:lumOff val="50000"/>
                </a:schemeClr>
              </a:solidFill>
            </a:endParaRPr>
          </a:p>
        </p:txBody>
      </p:sp>
      <p:sp>
        <p:nvSpPr>
          <p:cNvPr id="7" name="Content Placeholder 2"/>
          <p:cNvSpPr txBox="1">
            <a:spLocks/>
          </p:cNvSpPr>
          <p:nvPr/>
        </p:nvSpPr>
        <p:spPr>
          <a:xfrm>
            <a:off x="113360" y="577170"/>
            <a:ext cx="8452222" cy="4192950"/>
          </a:xfrm>
          <a:prstGeom prst="rect">
            <a:avLst/>
          </a:prstGeom>
        </p:spPr>
        <p:txBody>
          <a:bodyPr>
            <a:normAutofit/>
          </a:bodyPr>
          <a:lstStyle>
            <a:lvl1pPr marL="180000" indent="-180000" algn="l" rtl="0" eaLnBrk="1" fontAlgn="base" hangingPunct="0">
              <a:spcBef>
                <a:spcPts val="500"/>
              </a:spcBef>
              <a:spcAft>
                <a:spcPct val="0"/>
              </a:spcAft>
              <a:buClr>
                <a:schemeClr val="accent6"/>
              </a:buClr>
              <a:buFont typeface="Arial" panose="020B0604020202020204" pitchFamily="34" charset="0"/>
              <a:buChar char="▌"/>
              <a:defRPr kumimoji="1" sz="2000" b="0">
                <a:solidFill>
                  <a:schemeClr val="tx1"/>
                </a:solidFill>
                <a:latin typeface="Verdana" panose="020B0604030504040204" pitchFamily="34" charset="0"/>
                <a:ea typeface="+mn-ea"/>
                <a:cs typeface="Verdana" panose="020B0604030504040204" pitchFamily="34" charset="0"/>
              </a:defRPr>
            </a:lvl1pPr>
            <a:lvl2pPr marL="360000" indent="-180000" algn="l" rtl="0" eaLnBrk="1" fontAlgn="base" hangingPunct="0">
              <a:spcBef>
                <a:spcPts val="500"/>
              </a:spcBef>
              <a:spcAft>
                <a:spcPct val="0"/>
              </a:spcAft>
              <a:buClr>
                <a:schemeClr val="accent6"/>
              </a:buClr>
              <a:buFont typeface="Wingdings" pitchFamily="2" charset="2"/>
              <a:buChar char="l"/>
              <a:defRPr kumimoji="1" sz="1600" b="0">
                <a:solidFill>
                  <a:schemeClr val="tx1"/>
                </a:solidFill>
                <a:latin typeface="Verdana" panose="020B0604030504040204" pitchFamily="34" charset="0"/>
                <a:ea typeface="+mn-ea"/>
                <a:cs typeface="Verdana" panose="020B0604030504040204" pitchFamily="34" charset="0"/>
              </a:defRPr>
            </a:lvl2pPr>
            <a:lvl3pPr marL="468000" indent="-108000" algn="l" rtl="0" eaLnBrk="1" fontAlgn="base" hangingPunct="0">
              <a:spcBef>
                <a:spcPts val="500"/>
              </a:spcBef>
              <a:spcAft>
                <a:spcPct val="0"/>
              </a:spcAft>
              <a:buClr>
                <a:schemeClr val="accent6"/>
              </a:buClr>
              <a:buFont typeface="Arial" panose="020B0604020202020204" pitchFamily="34" charset="0"/>
              <a:buChar char="•"/>
              <a:defRPr kumimoji="1" sz="1400" b="0">
                <a:solidFill>
                  <a:schemeClr val="tx1"/>
                </a:solidFill>
                <a:latin typeface="Verdana" panose="020B0604030504040204" pitchFamily="34" charset="0"/>
                <a:ea typeface="+mn-ea"/>
                <a:cs typeface="Verdana" panose="020B0604030504040204" pitchFamily="34" charset="0"/>
              </a:defRPr>
            </a:lvl3pPr>
            <a:lvl4pPr marL="576000" indent="-108000" algn="l" rtl="0" eaLnBrk="1" fontAlgn="base" hangingPunct="0">
              <a:spcBef>
                <a:spcPts val="500"/>
              </a:spcBef>
              <a:spcAft>
                <a:spcPct val="0"/>
              </a:spcAft>
              <a:buClr>
                <a:schemeClr val="accent6"/>
              </a:buClr>
              <a:buFont typeface="Tahoma" pitchFamily="34" charset="0"/>
              <a:buChar char="–"/>
              <a:defRPr kumimoji="1" sz="1200" b="0">
                <a:solidFill>
                  <a:schemeClr val="tx1"/>
                </a:solidFill>
                <a:latin typeface="Verdana" panose="020B0604030504040204" pitchFamily="34" charset="0"/>
                <a:ea typeface="+mn-ea"/>
                <a:cs typeface="Verdana" panose="020B0604030504040204" pitchFamily="34" charset="0"/>
              </a:defRPr>
            </a:lvl4pPr>
            <a:lvl5pPr marL="735013" indent="-157163" algn="l" rtl="0" eaLnBrk="0" fontAlgn="base" hangingPunct="0">
              <a:spcBef>
                <a:spcPct val="20000"/>
              </a:spcBef>
              <a:spcAft>
                <a:spcPct val="0"/>
              </a:spcAft>
              <a:buClr>
                <a:schemeClr val="accent6"/>
              </a:buClr>
              <a:buChar char="≫"/>
              <a:defRPr kumimoji="1" sz="1200" b="1">
                <a:solidFill>
                  <a:schemeClr val="tx1"/>
                </a:solidFill>
                <a:latin typeface="+mj-lt"/>
                <a:ea typeface="+mn-ea"/>
              </a:defRPr>
            </a:lvl5pPr>
            <a:lvl6pPr marL="2514600" indent="-228600" algn="l" rtl="0" fontAlgn="base">
              <a:spcBef>
                <a:spcPct val="20000"/>
              </a:spcBef>
              <a:spcAft>
                <a:spcPct val="0"/>
              </a:spcAft>
              <a:buChar char="≫"/>
              <a:defRPr kumimoji="1" sz="2000">
                <a:solidFill>
                  <a:schemeClr val="tx1"/>
                </a:solidFill>
                <a:latin typeface="Arial" charset="0"/>
                <a:ea typeface="+mn-ea"/>
              </a:defRPr>
            </a:lvl6pPr>
            <a:lvl7pPr marL="2971800" indent="-228600" algn="l" rtl="0" fontAlgn="base">
              <a:spcBef>
                <a:spcPct val="20000"/>
              </a:spcBef>
              <a:spcAft>
                <a:spcPct val="0"/>
              </a:spcAft>
              <a:buChar char="≫"/>
              <a:defRPr kumimoji="1" sz="2000">
                <a:solidFill>
                  <a:schemeClr val="tx1"/>
                </a:solidFill>
                <a:latin typeface="Arial" charset="0"/>
                <a:ea typeface="+mn-ea"/>
              </a:defRPr>
            </a:lvl7pPr>
            <a:lvl8pPr marL="3429000" indent="-228600" algn="l" rtl="0" fontAlgn="base">
              <a:spcBef>
                <a:spcPct val="20000"/>
              </a:spcBef>
              <a:spcAft>
                <a:spcPct val="0"/>
              </a:spcAft>
              <a:buChar char="≫"/>
              <a:defRPr kumimoji="1" sz="2000">
                <a:solidFill>
                  <a:schemeClr val="tx1"/>
                </a:solidFill>
                <a:latin typeface="Arial" charset="0"/>
                <a:ea typeface="+mn-ea"/>
              </a:defRPr>
            </a:lvl8pPr>
            <a:lvl9pPr marL="3886200" indent="-228600" algn="l" rtl="0" fontAlgn="base">
              <a:spcBef>
                <a:spcPct val="20000"/>
              </a:spcBef>
              <a:spcAft>
                <a:spcPct val="0"/>
              </a:spcAft>
              <a:buChar char="≫"/>
              <a:defRPr kumimoji="1" sz="2000">
                <a:solidFill>
                  <a:schemeClr val="tx1"/>
                </a:solidFill>
                <a:latin typeface="Arial" charset="0"/>
                <a:ea typeface="+mn-ea"/>
              </a:defRPr>
            </a:lvl9pPr>
          </a:lstStyle>
          <a:p>
            <a:pPr marL="0" indent="0">
              <a:buClr>
                <a:srgbClr val="002B62"/>
              </a:buClr>
              <a:buNone/>
            </a:pPr>
            <a:r>
              <a:rPr lang="en-GB" sz="1600" dirty="0" smtClean="0">
                <a:solidFill>
                  <a:srgbClr val="000000"/>
                </a:solidFill>
                <a:latin typeface="Calibri" panose="020F0502020204030204" pitchFamily="34" charset="0"/>
                <a:cs typeface="Adobe Devanagari" panose="02040503050201020203" pitchFamily="18" charset="0"/>
              </a:rPr>
              <a:t>SL2100 with Type B Terminals connected showing a typical configuration within a single chassis </a:t>
            </a:r>
          </a:p>
        </p:txBody>
      </p:sp>
      <p:pic>
        <p:nvPicPr>
          <p:cNvPr id="3" name="Picture 2"/>
          <p:cNvPicPr>
            <a:picLocks noChangeAspect="1"/>
          </p:cNvPicPr>
          <p:nvPr/>
        </p:nvPicPr>
        <p:blipFill>
          <a:blip r:embed="rId2"/>
          <a:stretch>
            <a:fillRect/>
          </a:stretch>
        </p:blipFill>
        <p:spPr>
          <a:xfrm>
            <a:off x="179512" y="1048702"/>
            <a:ext cx="3431549" cy="681037"/>
          </a:xfrm>
          <a:prstGeom prst="rect">
            <a:avLst/>
          </a:prstGeom>
        </p:spPr>
      </p:pic>
      <p:pic>
        <p:nvPicPr>
          <p:cNvPr id="5" name="Picture 4"/>
          <p:cNvPicPr>
            <a:picLocks noChangeAspect="1"/>
          </p:cNvPicPr>
          <p:nvPr/>
        </p:nvPicPr>
        <p:blipFill>
          <a:blip r:embed="rId3"/>
          <a:stretch>
            <a:fillRect/>
          </a:stretch>
        </p:blipFill>
        <p:spPr>
          <a:xfrm>
            <a:off x="179513" y="2369134"/>
            <a:ext cx="3436687" cy="683808"/>
          </a:xfrm>
          <a:prstGeom prst="rect">
            <a:avLst/>
          </a:prstGeom>
        </p:spPr>
      </p:pic>
      <p:pic>
        <p:nvPicPr>
          <p:cNvPr id="9" name="Picture 8"/>
          <p:cNvPicPr>
            <a:picLocks noChangeAspect="1"/>
          </p:cNvPicPr>
          <p:nvPr/>
        </p:nvPicPr>
        <p:blipFill>
          <a:blip r:embed="rId4"/>
          <a:stretch>
            <a:fillRect/>
          </a:stretch>
        </p:blipFill>
        <p:spPr>
          <a:xfrm>
            <a:off x="179513" y="3692337"/>
            <a:ext cx="3432368" cy="677673"/>
          </a:xfrm>
          <a:prstGeom prst="rect">
            <a:avLst/>
          </a:prstGeom>
        </p:spPr>
      </p:pic>
      <p:graphicFrame>
        <p:nvGraphicFramePr>
          <p:cNvPr id="10" name="Table 9"/>
          <p:cNvGraphicFramePr>
            <a:graphicFrameLocks noGrp="1"/>
          </p:cNvGraphicFramePr>
          <p:nvPr>
            <p:extLst>
              <p:ext uri="{D42A27DB-BD31-4B8C-83A1-F6EECF244321}">
                <p14:modId xmlns:p14="http://schemas.microsoft.com/office/powerpoint/2010/main" val="869585307"/>
              </p:ext>
            </p:extLst>
          </p:nvPr>
        </p:nvGraphicFramePr>
        <p:xfrm>
          <a:off x="3970019" y="910588"/>
          <a:ext cx="2781302" cy="957264"/>
        </p:xfrm>
        <a:graphic>
          <a:graphicData uri="http://schemas.openxmlformats.org/drawingml/2006/table">
            <a:tbl>
              <a:tblPr firstRow="1" bandRow="1">
                <a:tableStyleId>{073A0DAA-6AF3-43AB-8588-CEC1D06C72B9}</a:tableStyleId>
              </a:tblPr>
              <a:tblGrid>
                <a:gridCol w="1562101"/>
                <a:gridCol w="1219201"/>
              </a:tblGrid>
              <a:tr h="203664">
                <a:tc>
                  <a:txBody>
                    <a:bodyPr/>
                    <a:lstStyle/>
                    <a:p>
                      <a:r>
                        <a:rPr lang="en-GB" sz="1000" dirty="0" smtClean="0"/>
                        <a:t>Analogue Trunks </a:t>
                      </a:r>
                      <a:endParaRPr lang="en-GB" sz="1000" dirty="0"/>
                    </a:p>
                  </a:txBody>
                  <a:tcPr marT="18000" marB="18000">
                    <a:solidFill>
                      <a:schemeClr val="accent3">
                        <a:lumMod val="75000"/>
                        <a:lumOff val="25000"/>
                      </a:schemeClr>
                    </a:solidFill>
                  </a:tcPr>
                </a:tc>
                <a:tc>
                  <a:txBody>
                    <a:bodyPr/>
                    <a:lstStyle/>
                    <a:p>
                      <a:pPr algn="ctr"/>
                      <a:r>
                        <a:rPr lang="en-GB" sz="1000" dirty="0" smtClean="0"/>
                        <a:t>12 + 36 + 8IP</a:t>
                      </a:r>
                      <a:endParaRPr lang="en-GB" sz="1000" dirty="0"/>
                    </a:p>
                  </a:txBody>
                  <a:tcPr marT="18000" marB="18000" anchor="ctr">
                    <a:solidFill>
                      <a:schemeClr val="accent3">
                        <a:lumMod val="75000"/>
                        <a:lumOff val="25000"/>
                      </a:schemeClr>
                    </a:solidFill>
                  </a:tcPr>
                </a:tc>
              </a:tr>
              <a:tr h="180411">
                <a:tc>
                  <a:txBody>
                    <a:bodyPr/>
                    <a:lstStyle/>
                    <a:p>
                      <a:pPr algn="l" fontAlgn="b"/>
                      <a:r>
                        <a:rPr lang="en-GB" sz="1000" b="0" i="0" u="none" strike="noStrike" dirty="0" smtClean="0">
                          <a:solidFill>
                            <a:srgbClr val="000000"/>
                          </a:solidFill>
                          <a:effectLst/>
                          <a:latin typeface="Calibri" panose="020F0502020204030204" pitchFamily="34" charset="0"/>
                        </a:rPr>
                        <a:t>Analogue</a:t>
                      </a:r>
                      <a:r>
                        <a:rPr lang="en-GB" sz="1000" b="0" i="0" u="none" strike="noStrike" baseline="0" dirty="0" smtClean="0">
                          <a:solidFill>
                            <a:srgbClr val="000000"/>
                          </a:solidFill>
                          <a:effectLst/>
                          <a:latin typeface="Calibri" panose="020F0502020204030204" pitchFamily="34" charset="0"/>
                        </a:rPr>
                        <a:t> trunks</a:t>
                      </a:r>
                      <a:endParaRPr lang="en-GB" sz="1000" b="0" i="0" u="none" strike="noStrike" dirty="0">
                        <a:solidFill>
                          <a:srgbClr val="000000"/>
                        </a:solidFill>
                        <a:effectLst/>
                        <a:latin typeface="Calibri" panose="020F0502020204030204" pitchFamily="34" charset="0"/>
                      </a:endParaRPr>
                    </a:p>
                  </a:txBody>
                  <a:tcPr marT="18000" marB="18000" anchor="b"/>
                </a:tc>
                <a:tc>
                  <a:txBody>
                    <a:bodyPr/>
                    <a:lstStyle/>
                    <a:p>
                      <a:pPr algn="ctr" fontAlgn="b"/>
                      <a:r>
                        <a:rPr lang="en-GB" sz="1000" b="0" i="0" u="none" strike="noStrike" dirty="0" smtClean="0">
                          <a:solidFill>
                            <a:srgbClr val="000000"/>
                          </a:solidFill>
                          <a:effectLst/>
                          <a:latin typeface="Calibri" panose="020F0502020204030204" pitchFamily="34" charset="0"/>
                        </a:rPr>
                        <a:t>12</a:t>
                      </a:r>
                      <a:endParaRPr lang="en-GB" sz="1000" b="0" i="0" u="none" strike="noStrike" dirty="0">
                        <a:solidFill>
                          <a:srgbClr val="000000"/>
                        </a:solidFill>
                        <a:effectLst/>
                        <a:latin typeface="Calibri" panose="020F0502020204030204" pitchFamily="34" charset="0"/>
                      </a:endParaRPr>
                    </a:p>
                  </a:txBody>
                  <a:tcPr marT="18000" marB="18000" anchor="ctr"/>
                </a:tc>
              </a:tr>
              <a:tr h="180411">
                <a:tc>
                  <a:txBody>
                    <a:bodyPr/>
                    <a:lstStyle/>
                    <a:p>
                      <a:pPr algn="l" fontAlgn="b"/>
                      <a:r>
                        <a:rPr lang="en-GB" sz="1000" b="0" i="0" u="none" strike="noStrike" dirty="0" smtClean="0">
                          <a:solidFill>
                            <a:srgbClr val="000000"/>
                          </a:solidFill>
                          <a:effectLst/>
                          <a:latin typeface="Calibri" panose="020F0502020204030204" pitchFamily="34" charset="0"/>
                        </a:rPr>
                        <a:t>Digital extensions</a:t>
                      </a:r>
                      <a:endParaRPr lang="en-GB" sz="1000" b="0" i="0" u="none" strike="noStrike" dirty="0">
                        <a:solidFill>
                          <a:srgbClr val="000000"/>
                        </a:solidFill>
                        <a:effectLst/>
                        <a:latin typeface="Calibri" panose="020F0502020204030204" pitchFamily="34" charset="0"/>
                      </a:endParaRPr>
                    </a:p>
                  </a:txBody>
                  <a:tcPr marT="18000" marB="18000" anchor="b"/>
                </a:tc>
                <a:tc>
                  <a:txBody>
                    <a:bodyPr/>
                    <a:lstStyle/>
                    <a:p>
                      <a:pPr algn="ctr" fontAlgn="b"/>
                      <a:r>
                        <a:rPr lang="en-GB" sz="1000" b="0" i="0" u="none" strike="noStrike" dirty="0" smtClean="0">
                          <a:solidFill>
                            <a:srgbClr val="000000"/>
                          </a:solidFill>
                          <a:effectLst/>
                          <a:latin typeface="Calibri" panose="020F0502020204030204" pitchFamily="34" charset="0"/>
                        </a:rPr>
                        <a:t>16</a:t>
                      </a:r>
                      <a:endParaRPr lang="en-GB" sz="1000" b="0" i="0" u="none" strike="noStrike" dirty="0">
                        <a:solidFill>
                          <a:srgbClr val="000000"/>
                        </a:solidFill>
                        <a:effectLst/>
                        <a:latin typeface="Calibri" panose="020F0502020204030204" pitchFamily="34" charset="0"/>
                      </a:endParaRPr>
                    </a:p>
                  </a:txBody>
                  <a:tcPr marT="18000" marB="18000" anchor="ctr"/>
                </a:tc>
              </a:tr>
              <a:tr h="180411">
                <a:tc>
                  <a:txBody>
                    <a:bodyPr/>
                    <a:lstStyle/>
                    <a:p>
                      <a:pPr algn="l" fontAlgn="b"/>
                      <a:r>
                        <a:rPr lang="en-GB" sz="1000" b="0" i="0" u="none" strike="noStrike" dirty="0" smtClean="0">
                          <a:solidFill>
                            <a:srgbClr val="000000"/>
                          </a:solidFill>
                          <a:effectLst/>
                          <a:latin typeface="Calibri" panose="020F0502020204030204" pitchFamily="34" charset="0"/>
                        </a:rPr>
                        <a:t>Analogue extensions</a:t>
                      </a:r>
                      <a:endParaRPr lang="en-GB" sz="1000" b="0" i="0" u="none" strike="noStrike" dirty="0">
                        <a:solidFill>
                          <a:srgbClr val="000000"/>
                        </a:solidFill>
                        <a:effectLst/>
                        <a:latin typeface="Calibri" panose="020F0502020204030204" pitchFamily="34" charset="0"/>
                      </a:endParaRPr>
                    </a:p>
                  </a:txBody>
                  <a:tcPr marT="18000" marB="18000" anchor="b"/>
                </a:tc>
                <a:tc>
                  <a:txBody>
                    <a:bodyPr/>
                    <a:lstStyle/>
                    <a:p>
                      <a:pPr algn="ctr" fontAlgn="b"/>
                      <a:r>
                        <a:rPr lang="en-GB" sz="1000" b="0" i="0" u="none" strike="noStrike" dirty="0" smtClean="0">
                          <a:solidFill>
                            <a:srgbClr val="000000"/>
                          </a:solidFill>
                          <a:effectLst/>
                          <a:latin typeface="Calibri" panose="020F0502020204030204" pitchFamily="34" charset="0"/>
                        </a:rPr>
                        <a:t>20</a:t>
                      </a:r>
                      <a:endParaRPr lang="en-GB" sz="1000" b="0" i="0" u="none" strike="noStrike" dirty="0">
                        <a:solidFill>
                          <a:srgbClr val="000000"/>
                        </a:solidFill>
                        <a:effectLst/>
                        <a:latin typeface="Calibri" panose="020F0502020204030204" pitchFamily="34" charset="0"/>
                      </a:endParaRPr>
                    </a:p>
                  </a:txBody>
                  <a:tcPr marT="18000" marB="18000" anchor="ctr"/>
                </a:tc>
              </a:tr>
              <a:tr h="180411">
                <a:tc>
                  <a:txBody>
                    <a:bodyPr/>
                    <a:lstStyle/>
                    <a:p>
                      <a:pPr algn="l" fontAlgn="b"/>
                      <a:r>
                        <a:rPr lang="en-GB" sz="1000" b="0" i="0" u="none" strike="noStrike" dirty="0" smtClean="0">
                          <a:solidFill>
                            <a:srgbClr val="000000"/>
                          </a:solidFill>
                          <a:effectLst/>
                          <a:latin typeface="Calibri" panose="020F0502020204030204" pitchFamily="34" charset="0"/>
                        </a:rPr>
                        <a:t>IP Extensions</a:t>
                      </a:r>
                      <a:endParaRPr lang="en-GB" sz="1000" b="0" i="0" u="none" strike="noStrike" dirty="0">
                        <a:solidFill>
                          <a:srgbClr val="000000"/>
                        </a:solidFill>
                        <a:effectLst/>
                        <a:latin typeface="Calibri" panose="020F0502020204030204" pitchFamily="34" charset="0"/>
                      </a:endParaRPr>
                    </a:p>
                  </a:txBody>
                  <a:tcPr marT="18000" marB="18000" anchor="b"/>
                </a:tc>
                <a:tc>
                  <a:txBody>
                    <a:bodyPr/>
                    <a:lstStyle/>
                    <a:p>
                      <a:pPr algn="ctr" fontAlgn="b"/>
                      <a:r>
                        <a:rPr lang="en-GB" sz="1000" b="0" i="0" u="none" strike="noStrike" dirty="0" smtClean="0">
                          <a:solidFill>
                            <a:srgbClr val="000000"/>
                          </a:solidFill>
                          <a:effectLst/>
                          <a:latin typeface="Calibri" panose="020F0502020204030204" pitchFamily="34" charset="0"/>
                        </a:rPr>
                        <a:t>8</a:t>
                      </a:r>
                      <a:endParaRPr lang="en-GB" sz="1000" b="0" i="0" u="none" strike="noStrike" dirty="0">
                        <a:solidFill>
                          <a:srgbClr val="000000"/>
                        </a:solidFill>
                        <a:effectLst/>
                        <a:latin typeface="Calibri" panose="020F0502020204030204" pitchFamily="34" charset="0"/>
                      </a:endParaRPr>
                    </a:p>
                  </a:txBody>
                  <a:tcPr marT="18000" marB="18000" anchor="ctr"/>
                </a:tc>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4024727271"/>
              </p:ext>
            </p:extLst>
          </p:nvPr>
        </p:nvGraphicFramePr>
        <p:xfrm>
          <a:off x="3970019" y="2231110"/>
          <a:ext cx="2781302" cy="957264"/>
        </p:xfrm>
        <a:graphic>
          <a:graphicData uri="http://schemas.openxmlformats.org/drawingml/2006/table">
            <a:tbl>
              <a:tblPr firstRow="1" bandRow="1">
                <a:tableStyleId>{073A0DAA-6AF3-43AB-8588-CEC1D06C72B9}</a:tableStyleId>
              </a:tblPr>
              <a:tblGrid>
                <a:gridCol w="1562101"/>
                <a:gridCol w="1219201"/>
              </a:tblGrid>
              <a:tr h="203664">
                <a:tc>
                  <a:txBody>
                    <a:bodyPr/>
                    <a:lstStyle/>
                    <a:p>
                      <a:r>
                        <a:rPr lang="en-GB" sz="1000" dirty="0" smtClean="0"/>
                        <a:t>ISDN</a:t>
                      </a:r>
                      <a:r>
                        <a:rPr lang="en-GB" sz="1000" baseline="0" dirty="0" smtClean="0"/>
                        <a:t> BRI </a:t>
                      </a:r>
                      <a:r>
                        <a:rPr lang="en-GB" sz="1000" dirty="0" smtClean="0"/>
                        <a:t>Trunks </a:t>
                      </a:r>
                      <a:endParaRPr lang="en-GB" sz="1000" dirty="0"/>
                    </a:p>
                  </a:txBody>
                  <a:tcPr marT="18000" marB="18000">
                    <a:solidFill>
                      <a:schemeClr val="accent3">
                        <a:lumMod val="75000"/>
                        <a:lumOff val="25000"/>
                      </a:schemeClr>
                    </a:solidFill>
                  </a:tcPr>
                </a:tc>
                <a:tc>
                  <a:txBody>
                    <a:bodyPr/>
                    <a:lstStyle/>
                    <a:p>
                      <a:pPr algn="ctr"/>
                      <a:r>
                        <a:rPr lang="en-GB" sz="1000" dirty="0" smtClean="0"/>
                        <a:t>16 + 36 + 8IP</a:t>
                      </a:r>
                      <a:endParaRPr lang="en-GB" sz="1000" dirty="0"/>
                    </a:p>
                  </a:txBody>
                  <a:tcPr marT="18000" marB="18000" anchor="ctr">
                    <a:solidFill>
                      <a:schemeClr val="accent3">
                        <a:lumMod val="75000"/>
                        <a:lumOff val="25000"/>
                      </a:schemeClr>
                    </a:solidFill>
                  </a:tcPr>
                </a:tc>
              </a:tr>
              <a:tr h="180411">
                <a:tc>
                  <a:txBody>
                    <a:bodyPr/>
                    <a:lstStyle/>
                    <a:p>
                      <a:pPr algn="l" fontAlgn="b"/>
                      <a:r>
                        <a:rPr lang="en-GB" sz="1000" b="0" i="0" u="none" strike="noStrike" baseline="0" dirty="0" smtClean="0">
                          <a:solidFill>
                            <a:srgbClr val="000000"/>
                          </a:solidFill>
                          <a:effectLst/>
                          <a:latin typeface="Calibri" panose="020F0502020204030204" pitchFamily="34" charset="0"/>
                        </a:rPr>
                        <a:t>ISDN BRI trunks</a:t>
                      </a:r>
                      <a:endParaRPr lang="en-GB" sz="1000" b="0" i="0" u="none" strike="noStrike" dirty="0">
                        <a:solidFill>
                          <a:srgbClr val="000000"/>
                        </a:solidFill>
                        <a:effectLst/>
                        <a:latin typeface="Calibri" panose="020F0502020204030204" pitchFamily="34" charset="0"/>
                      </a:endParaRPr>
                    </a:p>
                  </a:txBody>
                  <a:tcPr marT="18000" marB="18000" anchor="b"/>
                </a:tc>
                <a:tc>
                  <a:txBody>
                    <a:bodyPr/>
                    <a:lstStyle/>
                    <a:p>
                      <a:pPr algn="ctr" fontAlgn="b"/>
                      <a:r>
                        <a:rPr lang="en-GB" sz="1000" b="0" i="0" u="none" strike="noStrike" dirty="0" smtClean="0">
                          <a:solidFill>
                            <a:srgbClr val="000000"/>
                          </a:solidFill>
                          <a:effectLst/>
                          <a:latin typeface="Calibri" panose="020F0502020204030204" pitchFamily="34" charset="0"/>
                        </a:rPr>
                        <a:t>16</a:t>
                      </a:r>
                      <a:endParaRPr lang="en-GB" sz="1000" b="0" i="0" u="none" strike="noStrike" dirty="0">
                        <a:solidFill>
                          <a:srgbClr val="000000"/>
                        </a:solidFill>
                        <a:effectLst/>
                        <a:latin typeface="Calibri" panose="020F0502020204030204" pitchFamily="34" charset="0"/>
                      </a:endParaRPr>
                    </a:p>
                  </a:txBody>
                  <a:tcPr marT="18000" marB="18000" anchor="ctr"/>
                </a:tc>
              </a:tr>
              <a:tr h="180411">
                <a:tc>
                  <a:txBody>
                    <a:bodyPr/>
                    <a:lstStyle/>
                    <a:p>
                      <a:pPr algn="l" fontAlgn="b"/>
                      <a:r>
                        <a:rPr lang="en-GB" sz="1000" b="0" i="0" u="none" strike="noStrike" dirty="0" smtClean="0">
                          <a:solidFill>
                            <a:srgbClr val="000000"/>
                          </a:solidFill>
                          <a:effectLst/>
                          <a:latin typeface="Calibri" panose="020F0502020204030204" pitchFamily="34" charset="0"/>
                        </a:rPr>
                        <a:t>Digital extensions</a:t>
                      </a:r>
                      <a:endParaRPr lang="en-GB" sz="1000" b="0" i="0" u="none" strike="noStrike" dirty="0">
                        <a:solidFill>
                          <a:srgbClr val="000000"/>
                        </a:solidFill>
                        <a:effectLst/>
                        <a:latin typeface="Calibri" panose="020F0502020204030204" pitchFamily="34" charset="0"/>
                      </a:endParaRPr>
                    </a:p>
                  </a:txBody>
                  <a:tcPr marT="18000" marB="18000" anchor="b"/>
                </a:tc>
                <a:tc>
                  <a:txBody>
                    <a:bodyPr/>
                    <a:lstStyle/>
                    <a:p>
                      <a:pPr algn="ctr" fontAlgn="b"/>
                      <a:r>
                        <a:rPr lang="en-GB" sz="1000" b="0" i="0" u="none" strike="noStrike" dirty="0" smtClean="0">
                          <a:solidFill>
                            <a:srgbClr val="000000"/>
                          </a:solidFill>
                          <a:effectLst/>
                          <a:latin typeface="Calibri" panose="020F0502020204030204" pitchFamily="34" charset="0"/>
                        </a:rPr>
                        <a:t>16</a:t>
                      </a:r>
                      <a:endParaRPr lang="en-GB" sz="1000" b="0" i="0" u="none" strike="noStrike" dirty="0">
                        <a:solidFill>
                          <a:srgbClr val="000000"/>
                        </a:solidFill>
                        <a:effectLst/>
                        <a:latin typeface="Calibri" panose="020F0502020204030204" pitchFamily="34" charset="0"/>
                      </a:endParaRPr>
                    </a:p>
                  </a:txBody>
                  <a:tcPr marT="18000" marB="18000" anchor="ctr"/>
                </a:tc>
              </a:tr>
              <a:tr h="180411">
                <a:tc>
                  <a:txBody>
                    <a:bodyPr/>
                    <a:lstStyle/>
                    <a:p>
                      <a:pPr algn="l" fontAlgn="b"/>
                      <a:r>
                        <a:rPr lang="en-GB" sz="1000" b="0" i="0" u="none" strike="noStrike" dirty="0" smtClean="0">
                          <a:solidFill>
                            <a:srgbClr val="000000"/>
                          </a:solidFill>
                          <a:effectLst/>
                          <a:latin typeface="Calibri" panose="020F0502020204030204" pitchFamily="34" charset="0"/>
                        </a:rPr>
                        <a:t>Analogue extensions</a:t>
                      </a:r>
                      <a:endParaRPr lang="en-GB" sz="1000" b="0" i="0" u="none" strike="noStrike" dirty="0">
                        <a:solidFill>
                          <a:srgbClr val="000000"/>
                        </a:solidFill>
                        <a:effectLst/>
                        <a:latin typeface="Calibri" panose="020F0502020204030204" pitchFamily="34" charset="0"/>
                      </a:endParaRPr>
                    </a:p>
                  </a:txBody>
                  <a:tcPr marT="18000" marB="18000" anchor="b"/>
                </a:tc>
                <a:tc>
                  <a:txBody>
                    <a:bodyPr/>
                    <a:lstStyle/>
                    <a:p>
                      <a:pPr algn="ctr" fontAlgn="b"/>
                      <a:r>
                        <a:rPr lang="en-GB" sz="1000" b="0" i="0" u="none" strike="noStrike" dirty="0" smtClean="0">
                          <a:solidFill>
                            <a:srgbClr val="000000"/>
                          </a:solidFill>
                          <a:effectLst/>
                          <a:latin typeface="Calibri" panose="020F0502020204030204" pitchFamily="34" charset="0"/>
                        </a:rPr>
                        <a:t>20</a:t>
                      </a:r>
                      <a:endParaRPr lang="en-GB" sz="1000" b="0" i="0" u="none" strike="noStrike" dirty="0">
                        <a:solidFill>
                          <a:srgbClr val="000000"/>
                        </a:solidFill>
                        <a:effectLst/>
                        <a:latin typeface="Calibri" panose="020F0502020204030204" pitchFamily="34" charset="0"/>
                      </a:endParaRPr>
                    </a:p>
                  </a:txBody>
                  <a:tcPr marT="18000" marB="18000" anchor="ctr"/>
                </a:tc>
              </a:tr>
              <a:tr h="180411">
                <a:tc>
                  <a:txBody>
                    <a:bodyPr/>
                    <a:lstStyle/>
                    <a:p>
                      <a:pPr algn="l" fontAlgn="b"/>
                      <a:r>
                        <a:rPr lang="en-GB" sz="1000" b="0" i="0" u="none" strike="noStrike" dirty="0" smtClean="0">
                          <a:solidFill>
                            <a:srgbClr val="000000"/>
                          </a:solidFill>
                          <a:effectLst/>
                          <a:latin typeface="Calibri" panose="020F0502020204030204" pitchFamily="34" charset="0"/>
                        </a:rPr>
                        <a:t>IP Extensions</a:t>
                      </a:r>
                      <a:endParaRPr lang="en-GB" sz="1000" b="0" i="0" u="none" strike="noStrike" dirty="0">
                        <a:solidFill>
                          <a:srgbClr val="000000"/>
                        </a:solidFill>
                        <a:effectLst/>
                        <a:latin typeface="Calibri" panose="020F0502020204030204" pitchFamily="34" charset="0"/>
                      </a:endParaRPr>
                    </a:p>
                  </a:txBody>
                  <a:tcPr marT="18000" marB="18000" anchor="b"/>
                </a:tc>
                <a:tc>
                  <a:txBody>
                    <a:bodyPr/>
                    <a:lstStyle/>
                    <a:p>
                      <a:pPr algn="ctr" fontAlgn="b"/>
                      <a:r>
                        <a:rPr lang="en-GB" sz="1000" b="0" i="0" u="none" strike="noStrike" dirty="0" smtClean="0">
                          <a:solidFill>
                            <a:srgbClr val="000000"/>
                          </a:solidFill>
                          <a:effectLst/>
                          <a:latin typeface="Calibri" panose="020F0502020204030204" pitchFamily="34" charset="0"/>
                        </a:rPr>
                        <a:t>8</a:t>
                      </a:r>
                      <a:endParaRPr lang="en-GB" sz="1000" b="0" i="0" u="none" strike="noStrike" dirty="0">
                        <a:solidFill>
                          <a:srgbClr val="000000"/>
                        </a:solidFill>
                        <a:effectLst/>
                        <a:latin typeface="Calibri" panose="020F0502020204030204" pitchFamily="34" charset="0"/>
                      </a:endParaRPr>
                    </a:p>
                  </a:txBody>
                  <a:tcPr marT="18000" marB="18000" anchor="ctr"/>
                </a:tc>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2488738145"/>
              </p:ext>
            </p:extLst>
          </p:nvPr>
        </p:nvGraphicFramePr>
        <p:xfrm>
          <a:off x="3970019" y="3550082"/>
          <a:ext cx="2781302" cy="957264"/>
        </p:xfrm>
        <a:graphic>
          <a:graphicData uri="http://schemas.openxmlformats.org/drawingml/2006/table">
            <a:tbl>
              <a:tblPr firstRow="1" bandRow="1">
                <a:tableStyleId>{073A0DAA-6AF3-43AB-8588-CEC1D06C72B9}</a:tableStyleId>
              </a:tblPr>
              <a:tblGrid>
                <a:gridCol w="1562101"/>
                <a:gridCol w="1219201"/>
              </a:tblGrid>
              <a:tr h="203664">
                <a:tc>
                  <a:txBody>
                    <a:bodyPr/>
                    <a:lstStyle/>
                    <a:p>
                      <a:r>
                        <a:rPr lang="en-GB" sz="1000" dirty="0" smtClean="0"/>
                        <a:t>ISDN</a:t>
                      </a:r>
                      <a:r>
                        <a:rPr lang="en-GB" sz="1000" baseline="0" dirty="0" smtClean="0"/>
                        <a:t> PRI </a:t>
                      </a:r>
                      <a:r>
                        <a:rPr lang="en-GB" sz="1000" dirty="0" smtClean="0"/>
                        <a:t>Trunks </a:t>
                      </a:r>
                      <a:endParaRPr lang="en-GB" sz="1000" dirty="0"/>
                    </a:p>
                  </a:txBody>
                  <a:tcPr marT="18000" marB="18000">
                    <a:solidFill>
                      <a:schemeClr val="accent3">
                        <a:lumMod val="75000"/>
                        <a:lumOff val="25000"/>
                      </a:schemeClr>
                    </a:solidFill>
                  </a:tcPr>
                </a:tc>
                <a:tc>
                  <a:txBody>
                    <a:bodyPr/>
                    <a:lstStyle/>
                    <a:p>
                      <a:pPr algn="ctr"/>
                      <a:r>
                        <a:rPr lang="en-GB" sz="1000" dirty="0" smtClean="0"/>
                        <a:t>1~30 + 36 + 8IP</a:t>
                      </a:r>
                      <a:endParaRPr lang="en-GB" sz="1000" dirty="0"/>
                    </a:p>
                  </a:txBody>
                  <a:tcPr marT="18000" marB="18000" anchor="ctr">
                    <a:solidFill>
                      <a:schemeClr val="accent3">
                        <a:lumMod val="75000"/>
                        <a:lumOff val="25000"/>
                      </a:schemeClr>
                    </a:solidFill>
                  </a:tcPr>
                </a:tc>
              </a:tr>
              <a:tr h="180411">
                <a:tc>
                  <a:txBody>
                    <a:bodyPr/>
                    <a:lstStyle/>
                    <a:p>
                      <a:pPr algn="l" fontAlgn="b"/>
                      <a:r>
                        <a:rPr lang="en-GB" sz="1000" b="0" i="0" u="none" strike="noStrike" baseline="0" dirty="0" smtClean="0">
                          <a:solidFill>
                            <a:srgbClr val="000000"/>
                          </a:solidFill>
                          <a:effectLst/>
                          <a:latin typeface="Calibri" panose="020F0502020204030204" pitchFamily="34" charset="0"/>
                        </a:rPr>
                        <a:t>ISDN PRI trunks</a:t>
                      </a:r>
                      <a:endParaRPr lang="en-GB" sz="1000" b="0" i="0" u="none" strike="noStrike" dirty="0">
                        <a:solidFill>
                          <a:srgbClr val="000000"/>
                        </a:solidFill>
                        <a:effectLst/>
                        <a:latin typeface="Calibri" panose="020F0502020204030204" pitchFamily="34" charset="0"/>
                      </a:endParaRPr>
                    </a:p>
                  </a:txBody>
                  <a:tcPr marT="18000" marB="18000" anchor="b"/>
                </a:tc>
                <a:tc>
                  <a:txBody>
                    <a:bodyPr/>
                    <a:lstStyle/>
                    <a:p>
                      <a:pPr algn="ctr" fontAlgn="b"/>
                      <a:r>
                        <a:rPr lang="en-GB" sz="1000" b="0" i="0" u="none" strike="noStrike" dirty="0" smtClean="0">
                          <a:solidFill>
                            <a:srgbClr val="000000"/>
                          </a:solidFill>
                          <a:effectLst/>
                          <a:latin typeface="Calibri" panose="020F0502020204030204" pitchFamily="34" charset="0"/>
                        </a:rPr>
                        <a:t>1~30</a:t>
                      </a:r>
                      <a:endParaRPr lang="en-GB" sz="1000" b="0" i="0" u="none" strike="noStrike" dirty="0">
                        <a:solidFill>
                          <a:srgbClr val="000000"/>
                        </a:solidFill>
                        <a:effectLst/>
                        <a:latin typeface="Calibri" panose="020F0502020204030204" pitchFamily="34" charset="0"/>
                      </a:endParaRPr>
                    </a:p>
                  </a:txBody>
                  <a:tcPr marT="18000" marB="18000" anchor="ctr"/>
                </a:tc>
              </a:tr>
              <a:tr h="180411">
                <a:tc>
                  <a:txBody>
                    <a:bodyPr/>
                    <a:lstStyle/>
                    <a:p>
                      <a:pPr algn="l" fontAlgn="b"/>
                      <a:r>
                        <a:rPr lang="en-GB" sz="1000" b="0" i="0" u="none" strike="noStrike" dirty="0" smtClean="0">
                          <a:solidFill>
                            <a:srgbClr val="000000"/>
                          </a:solidFill>
                          <a:effectLst/>
                          <a:latin typeface="Calibri" panose="020F0502020204030204" pitchFamily="34" charset="0"/>
                        </a:rPr>
                        <a:t>Digital extensions</a:t>
                      </a:r>
                      <a:endParaRPr lang="en-GB" sz="1000" b="0" i="0" u="none" strike="noStrike" dirty="0">
                        <a:solidFill>
                          <a:srgbClr val="000000"/>
                        </a:solidFill>
                        <a:effectLst/>
                        <a:latin typeface="Calibri" panose="020F0502020204030204" pitchFamily="34" charset="0"/>
                      </a:endParaRPr>
                    </a:p>
                  </a:txBody>
                  <a:tcPr marT="18000" marB="18000" anchor="b"/>
                </a:tc>
                <a:tc>
                  <a:txBody>
                    <a:bodyPr/>
                    <a:lstStyle/>
                    <a:p>
                      <a:pPr algn="ctr" fontAlgn="b"/>
                      <a:r>
                        <a:rPr lang="en-GB" sz="1000" b="0" i="0" u="none" strike="noStrike" dirty="0" smtClean="0">
                          <a:solidFill>
                            <a:srgbClr val="000000"/>
                          </a:solidFill>
                          <a:effectLst/>
                          <a:latin typeface="Calibri" panose="020F0502020204030204" pitchFamily="34" charset="0"/>
                        </a:rPr>
                        <a:t>16</a:t>
                      </a:r>
                      <a:endParaRPr lang="en-GB" sz="1000" b="0" i="0" u="none" strike="noStrike" dirty="0">
                        <a:solidFill>
                          <a:srgbClr val="000000"/>
                        </a:solidFill>
                        <a:effectLst/>
                        <a:latin typeface="Calibri" panose="020F0502020204030204" pitchFamily="34" charset="0"/>
                      </a:endParaRPr>
                    </a:p>
                  </a:txBody>
                  <a:tcPr marT="18000" marB="18000" anchor="ctr"/>
                </a:tc>
              </a:tr>
              <a:tr h="180411">
                <a:tc>
                  <a:txBody>
                    <a:bodyPr/>
                    <a:lstStyle/>
                    <a:p>
                      <a:r>
                        <a:rPr lang="en-GB" sz="1000" dirty="0" smtClean="0"/>
                        <a:t>ISDN</a:t>
                      </a:r>
                      <a:r>
                        <a:rPr lang="en-GB" sz="1000" baseline="0" dirty="0" smtClean="0"/>
                        <a:t> PRI </a:t>
                      </a:r>
                      <a:r>
                        <a:rPr lang="en-GB" sz="1000" dirty="0" smtClean="0"/>
                        <a:t>Trunks </a:t>
                      </a:r>
                      <a:endParaRPr lang="en-GB" sz="1000" dirty="0"/>
                    </a:p>
                  </a:txBody>
                  <a:tcPr marT="18000" marB="18000"/>
                </a:tc>
                <a:tc>
                  <a:txBody>
                    <a:bodyPr/>
                    <a:lstStyle/>
                    <a:p>
                      <a:pPr algn="ctr"/>
                      <a:r>
                        <a:rPr lang="en-GB" sz="1000" dirty="0" smtClean="0"/>
                        <a:t>20</a:t>
                      </a:r>
                      <a:endParaRPr lang="en-GB" sz="1000" dirty="0"/>
                    </a:p>
                  </a:txBody>
                  <a:tcPr marT="18000" marB="18000" anchor="ctr"/>
                </a:tc>
              </a:tr>
              <a:tr h="180411">
                <a:tc>
                  <a:txBody>
                    <a:bodyPr/>
                    <a:lstStyle/>
                    <a:p>
                      <a:pPr algn="l" fontAlgn="b"/>
                      <a:r>
                        <a:rPr lang="en-GB" sz="1000" b="0" i="0" u="none" strike="noStrike" dirty="0" smtClean="0">
                          <a:solidFill>
                            <a:srgbClr val="000000"/>
                          </a:solidFill>
                          <a:effectLst/>
                          <a:latin typeface="Calibri" panose="020F0502020204030204" pitchFamily="34" charset="0"/>
                        </a:rPr>
                        <a:t>IP Extensions</a:t>
                      </a:r>
                      <a:endParaRPr lang="en-GB" sz="1000" b="0" i="0" u="none" strike="noStrike" dirty="0">
                        <a:solidFill>
                          <a:srgbClr val="000000"/>
                        </a:solidFill>
                        <a:effectLst/>
                        <a:latin typeface="Calibri" panose="020F0502020204030204" pitchFamily="34" charset="0"/>
                      </a:endParaRPr>
                    </a:p>
                  </a:txBody>
                  <a:tcPr marT="18000" marB="18000" anchor="b"/>
                </a:tc>
                <a:tc>
                  <a:txBody>
                    <a:bodyPr/>
                    <a:lstStyle/>
                    <a:p>
                      <a:pPr algn="ctr" fontAlgn="b"/>
                      <a:r>
                        <a:rPr lang="en-GB" sz="1000" b="0" i="0" u="none" strike="noStrike" dirty="0" smtClean="0">
                          <a:solidFill>
                            <a:srgbClr val="000000"/>
                          </a:solidFill>
                          <a:effectLst/>
                          <a:latin typeface="Calibri" panose="020F0502020204030204" pitchFamily="34" charset="0"/>
                        </a:rPr>
                        <a:t>8</a:t>
                      </a:r>
                      <a:endParaRPr lang="en-GB" sz="1000" b="0" i="0" u="none" strike="noStrike" dirty="0">
                        <a:solidFill>
                          <a:srgbClr val="000000"/>
                        </a:solidFill>
                        <a:effectLst/>
                        <a:latin typeface="Calibri" panose="020F0502020204030204" pitchFamily="34" charset="0"/>
                      </a:endParaRPr>
                    </a:p>
                  </a:txBody>
                  <a:tcPr marT="18000" marB="18000" anchor="ctr"/>
                </a:tc>
              </a:tr>
            </a:tbl>
          </a:graphicData>
        </a:graphic>
      </p:graphicFrame>
      <p:sp>
        <p:nvSpPr>
          <p:cNvPr id="15" name="TextBox 14"/>
          <p:cNvSpPr txBox="1"/>
          <p:nvPr/>
        </p:nvSpPr>
        <p:spPr>
          <a:xfrm>
            <a:off x="6880860" y="910588"/>
            <a:ext cx="1901542" cy="2246769"/>
          </a:xfrm>
          <a:prstGeom prst="rect">
            <a:avLst/>
          </a:prstGeom>
          <a:noFill/>
        </p:spPr>
        <p:txBody>
          <a:bodyPr wrap="square" rtlCol="0">
            <a:spAutoFit/>
          </a:bodyPr>
          <a:lstStyle/>
          <a:p>
            <a:r>
              <a:rPr lang="en-GB" sz="1000" dirty="0" smtClean="0">
                <a:solidFill>
                  <a:srgbClr val="0070C0"/>
                </a:solidFill>
              </a:rPr>
              <a:t>These are examples of SL2100 configurations using the four slots available within a single chassis.</a:t>
            </a:r>
          </a:p>
          <a:p>
            <a:r>
              <a:rPr lang="en-GB" sz="1000" dirty="0">
                <a:solidFill>
                  <a:srgbClr val="0070C0"/>
                </a:solidFill>
              </a:rPr>
              <a:t>IP capacity is non-blocking.</a:t>
            </a:r>
          </a:p>
          <a:p>
            <a:r>
              <a:rPr lang="en-GB" sz="1000" dirty="0" smtClean="0">
                <a:solidFill>
                  <a:srgbClr val="0070C0"/>
                </a:solidFill>
              </a:rPr>
              <a:t>Other configurations are possible. </a:t>
            </a:r>
          </a:p>
          <a:p>
            <a:endParaRPr lang="en-GB" sz="1000" dirty="0">
              <a:solidFill>
                <a:srgbClr val="0070C0"/>
              </a:solidFill>
            </a:endParaRPr>
          </a:p>
          <a:p>
            <a:r>
              <a:rPr lang="en-GB" sz="1000" dirty="0" smtClean="0">
                <a:solidFill>
                  <a:srgbClr val="0070C0"/>
                </a:solidFill>
              </a:rPr>
              <a:t>DT430 Terminals are also available in selected regions and have the same capacity as Type B terminals.</a:t>
            </a:r>
          </a:p>
          <a:p>
            <a:r>
              <a:rPr lang="en-GB" sz="1000" dirty="0" smtClean="0">
                <a:solidFill>
                  <a:srgbClr val="0070C0"/>
                </a:solidFill>
              </a:rPr>
              <a:t>A system can have a mix of DT430 and Type B terminals.</a:t>
            </a:r>
            <a:endParaRPr lang="en-GB" sz="1000" dirty="0">
              <a:solidFill>
                <a:srgbClr val="0070C0"/>
              </a:solidFill>
            </a:endParaRPr>
          </a:p>
        </p:txBody>
      </p:sp>
    </p:spTree>
    <p:extLst>
      <p:ext uri="{BB962C8B-B14F-4D97-AF65-F5344CB8AC3E}">
        <p14:creationId xmlns:p14="http://schemas.microsoft.com/office/powerpoint/2010/main" val="3210548904"/>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79513" y="1052228"/>
            <a:ext cx="3431548" cy="677511"/>
          </a:xfrm>
          <a:prstGeom prst="rect">
            <a:avLst/>
          </a:prstGeom>
        </p:spPr>
      </p:pic>
      <p:sp>
        <p:nvSpPr>
          <p:cNvPr id="2" name="Title 1"/>
          <p:cNvSpPr>
            <a:spLocks noGrp="1"/>
          </p:cNvSpPr>
          <p:nvPr>
            <p:ph type="title"/>
          </p:nvPr>
        </p:nvSpPr>
        <p:spPr/>
        <p:txBody>
          <a:bodyPr/>
          <a:lstStyle/>
          <a:p>
            <a:r>
              <a:rPr lang="en-US" dirty="0" smtClean="0">
                <a:solidFill>
                  <a:schemeClr val="accent6">
                    <a:lumMod val="50000"/>
                    <a:lumOff val="50000"/>
                  </a:schemeClr>
                </a:solidFill>
                <a:latin typeface="Calibri" panose="020F0502020204030204" pitchFamily="34" charset="0"/>
              </a:rPr>
              <a:t>SL2100 Details – Capacity with Type B Terminals</a:t>
            </a:r>
            <a:endParaRPr lang="en-US" dirty="0">
              <a:solidFill>
                <a:schemeClr val="accent6">
                  <a:lumMod val="50000"/>
                  <a:lumOff val="50000"/>
                </a:schemeClr>
              </a:solidFill>
            </a:endParaRPr>
          </a:p>
        </p:txBody>
      </p:sp>
      <p:sp>
        <p:nvSpPr>
          <p:cNvPr id="7" name="Content Placeholder 2"/>
          <p:cNvSpPr txBox="1">
            <a:spLocks/>
          </p:cNvSpPr>
          <p:nvPr/>
        </p:nvSpPr>
        <p:spPr>
          <a:xfrm>
            <a:off x="113360" y="577170"/>
            <a:ext cx="8452222" cy="4192950"/>
          </a:xfrm>
          <a:prstGeom prst="rect">
            <a:avLst/>
          </a:prstGeom>
        </p:spPr>
        <p:txBody>
          <a:bodyPr>
            <a:normAutofit/>
          </a:bodyPr>
          <a:lstStyle>
            <a:lvl1pPr marL="180000" indent="-180000" algn="l" rtl="0" eaLnBrk="1" fontAlgn="base" hangingPunct="0">
              <a:spcBef>
                <a:spcPts val="500"/>
              </a:spcBef>
              <a:spcAft>
                <a:spcPct val="0"/>
              </a:spcAft>
              <a:buClr>
                <a:schemeClr val="accent6"/>
              </a:buClr>
              <a:buFont typeface="Arial" panose="020B0604020202020204" pitchFamily="34" charset="0"/>
              <a:buChar char="▌"/>
              <a:defRPr kumimoji="1" sz="2000" b="0">
                <a:solidFill>
                  <a:schemeClr val="tx1"/>
                </a:solidFill>
                <a:latin typeface="Verdana" panose="020B0604030504040204" pitchFamily="34" charset="0"/>
                <a:ea typeface="+mn-ea"/>
                <a:cs typeface="Verdana" panose="020B0604030504040204" pitchFamily="34" charset="0"/>
              </a:defRPr>
            </a:lvl1pPr>
            <a:lvl2pPr marL="360000" indent="-180000" algn="l" rtl="0" eaLnBrk="1" fontAlgn="base" hangingPunct="0">
              <a:spcBef>
                <a:spcPts val="500"/>
              </a:spcBef>
              <a:spcAft>
                <a:spcPct val="0"/>
              </a:spcAft>
              <a:buClr>
                <a:schemeClr val="accent6"/>
              </a:buClr>
              <a:buFont typeface="Wingdings" pitchFamily="2" charset="2"/>
              <a:buChar char="l"/>
              <a:defRPr kumimoji="1" sz="1600" b="0">
                <a:solidFill>
                  <a:schemeClr val="tx1"/>
                </a:solidFill>
                <a:latin typeface="Verdana" panose="020B0604030504040204" pitchFamily="34" charset="0"/>
                <a:ea typeface="+mn-ea"/>
                <a:cs typeface="Verdana" panose="020B0604030504040204" pitchFamily="34" charset="0"/>
              </a:defRPr>
            </a:lvl2pPr>
            <a:lvl3pPr marL="468000" indent="-108000" algn="l" rtl="0" eaLnBrk="1" fontAlgn="base" hangingPunct="0">
              <a:spcBef>
                <a:spcPts val="500"/>
              </a:spcBef>
              <a:spcAft>
                <a:spcPct val="0"/>
              </a:spcAft>
              <a:buClr>
                <a:schemeClr val="accent6"/>
              </a:buClr>
              <a:buFont typeface="Arial" panose="020B0604020202020204" pitchFamily="34" charset="0"/>
              <a:buChar char="•"/>
              <a:defRPr kumimoji="1" sz="1400" b="0">
                <a:solidFill>
                  <a:schemeClr val="tx1"/>
                </a:solidFill>
                <a:latin typeface="Verdana" panose="020B0604030504040204" pitchFamily="34" charset="0"/>
                <a:ea typeface="+mn-ea"/>
                <a:cs typeface="Verdana" panose="020B0604030504040204" pitchFamily="34" charset="0"/>
              </a:defRPr>
            </a:lvl3pPr>
            <a:lvl4pPr marL="576000" indent="-108000" algn="l" rtl="0" eaLnBrk="1" fontAlgn="base" hangingPunct="0">
              <a:spcBef>
                <a:spcPts val="500"/>
              </a:spcBef>
              <a:spcAft>
                <a:spcPct val="0"/>
              </a:spcAft>
              <a:buClr>
                <a:schemeClr val="accent6"/>
              </a:buClr>
              <a:buFont typeface="Tahoma" pitchFamily="34" charset="0"/>
              <a:buChar char="–"/>
              <a:defRPr kumimoji="1" sz="1200" b="0">
                <a:solidFill>
                  <a:schemeClr val="tx1"/>
                </a:solidFill>
                <a:latin typeface="Verdana" panose="020B0604030504040204" pitchFamily="34" charset="0"/>
                <a:ea typeface="+mn-ea"/>
                <a:cs typeface="Verdana" panose="020B0604030504040204" pitchFamily="34" charset="0"/>
              </a:defRPr>
            </a:lvl4pPr>
            <a:lvl5pPr marL="735013" indent="-157163" algn="l" rtl="0" eaLnBrk="0" fontAlgn="base" hangingPunct="0">
              <a:spcBef>
                <a:spcPct val="20000"/>
              </a:spcBef>
              <a:spcAft>
                <a:spcPct val="0"/>
              </a:spcAft>
              <a:buClr>
                <a:schemeClr val="accent6"/>
              </a:buClr>
              <a:buChar char="≫"/>
              <a:defRPr kumimoji="1" sz="1200" b="1">
                <a:solidFill>
                  <a:schemeClr val="tx1"/>
                </a:solidFill>
                <a:latin typeface="+mj-lt"/>
                <a:ea typeface="+mn-ea"/>
              </a:defRPr>
            </a:lvl5pPr>
            <a:lvl6pPr marL="2514600" indent="-228600" algn="l" rtl="0" fontAlgn="base">
              <a:spcBef>
                <a:spcPct val="20000"/>
              </a:spcBef>
              <a:spcAft>
                <a:spcPct val="0"/>
              </a:spcAft>
              <a:buChar char="≫"/>
              <a:defRPr kumimoji="1" sz="2000">
                <a:solidFill>
                  <a:schemeClr val="tx1"/>
                </a:solidFill>
                <a:latin typeface="Arial" charset="0"/>
                <a:ea typeface="+mn-ea"/>
              </a:defRPr>
            </a:lvl6pPr>
            <a:lvl7pPr marL="2971800" indent="-228600" algn="l" rtl="0" fontAlgn="base">
              <a:spcBef>
                <a:spcPct val="20000"/>
              </a:spcBef>
              <a:spcAft>
                <a:spcPct val="0"/>
              </a:spcAft>
              <a:buChar char="≫"/>
              <a:defRPr kumimoji="1" sz="2000">
                <a:solidFill>
                  <a:schemeClr val="tx1"/>
                </a:solidFill>
                <a:latin typeface="Arial" charset="0"/>
                <a:ea typeface="+mn-ea"/>
              </a:defRPr>
            </a:lvl7pPr>
            <a:lvl8pPr marL="3429000" indent="-228600" algn="l" rtl="0" fontAlgn="base">
              <a:spcBef>
                <a:spcPct val="20000"/>
              </a:spcBef>
              <a:spcAft>
                <a:spcPct val="0"/>
              </a:spcAft>
              <a:buChar char="≫"/>
              <a:defRPr kumimoji="1" sz="2000">
                <a:solidFill>
                  <a:schemeClr val="tx1"/>
                </a:solidFill>
                <a:latin typeface="Arial" charset="0"/>
                <a:ea typeface="+mn-ea"/>
              </a:defRPr>
            </a:lvl8pPr>
            <a:lvl9pPr marL="3886200" indent="-228600" algn="l" rtl="0" fontAlgn="base">
              <a:spcBef>
                <a:spcPct val="20000"/>
              </a:spcBef>
              <a:spcAft>
                <a:spcPct val="0"/>
              </a:spcAft>
              <a:buChar char="≫"/>
              <a:defRPr kumimoji="1" sz="2000">
                <a:solidFill>
                  <a:schemeClr val="tx1"/>
                </a:solidFill>
                <a:latin typeface="Arial" charset="0"/>
                <a:ea typeface="+mn-ea"/>
              </a:defRPr>
            </a:lvl9pPr>
          </a:lstStyle>
          <a:p>
            <a:pPr marL="0" indent="0">
              <a:buClr>
                <a:srgbClr val="002B62"/>
              </a:buClr>
              <a:buNone/>
            </a:pPr>
            <a:r>
              <a:rPr lang="en-GB" sz="1600" dirty="0" smtClean="0">
                <a:solidFill>
                  <a:srgbClr val="000000"/>
                </a:solidFill>
                <a:latin typeface="Calibri" panose="020F0502020204030204" pitchFamily="34" charset="0"/>
                <a:cs typeface="Adobe Devanagari" panose="02040503050201020203" pitchFamily="18" charset="0"/>
              </a:rPr>
              <a:t>SL2100 with Type B Terminals connected showing a typical configuration within a single chassis </a:t>
            </a:r>
          </a:p>
        </p:txBody>
      </p:sp>
      <p:graphicFrame>
        <p:nvGraphicFramePr>
          <p:cNvPr id="13" name="Table 12"/>
          <p:cNvGraphicFramePr>
            <a:graphicFrameLocks noGrp="1"/>
          </p:cNvGraphicFramePr>
          <p:nvPr>
            <p:extLst>
              <p:ext uri="{D42A27DB-BD31-4B8C-83A1-F6EECF244321}">
                <p14:modId xmlns:p14="http://schemas.microsoft.com/office/powerpoint/2010/main" val="3907245593"/>
              </p:ext>
            </p:extLst>
          </p:nvPr>
        </p:nvGraphicFramePr>
        <p:xfrm>
          <a:off x="3970019" y="910588"/>
          <a:ext cx="2781302" cy="957264"/>
        </p:xfrm>
        <a:graphic>
          <a:graphicData uri="http://schemas.openxmlformats.org/drawingml/2006/table">
            <a:tbl>
              <a:tblPr firstRow="1" bandRow="1">
                <a:tableStyleId>{073A0DAA-6AF3-43AB-8588-CEC1D06C72B9}</a:tableStyleId>
              </a:tblPr>
              <a:tblGrid>
                <a:gridCol w="1562101"/>
                <a:gridCol w="1219201"/>
              </a:tblGrid>
              <a:tr h="203664">
                <a:tc>
                  <a:txBody>
                    <a:bodyPr/>
                    <a:lstStyle/>
                    <a:p>
                      <a:r>
                        <a:rPr lang="en-GB" sz="1000" dirty="0" smtClean="0"/>
                        <a:t>SIP</a:t>
                      </a:r>
                      <a:r>
                        <a:rPr lang="en-GB" sz="1000" baseline="0" dirty="0" smtClean="0"/>
                        <a:t> </a:t>
                      </a:r>
                      <a:r>
                        <a:rPr lang="en-GB" sz="1000" dirty="0" smtClean="0"/>
                        <a:t>Trunks </a:t>
                      </a:r>
                      <a:endParaRPr lang="en-GB" sz="1000" dirty="0"/>
                    </a:p>
                  </a:txBody>
                  <a:tcPr marT="18000" marB="18000">
                    <a:solidFill>
                      <a:schemeClr val="accent3">
                        <a:lumMod val="75000"/>
                        <a:lumOff val="25000"/>
                      </a:schemeClr>
                    </a:solidFill>
                  </a:tcPr>
                </a:tc>
                <a:tc>
                  <a:txBody>
                    <a:bodyPr/>
                    <a:lstStyle/>
                    <a:p>
                      <a:pPr algn="ctr"/>
                      <a:r>
                        <a:rPr lang="en-GB" sz="1000" dirty="0" smtClean="0"/>
                        <a:t>4 + 36 + 4IP</a:t>
                      </a:r>
                      <a:endParaRPr lang="en-GB" sz="1000" dirty="0"/>
                    </a:p>
                  </a:txBody>
                  <a:tcPr marT="18000" marB="18000" anchor="ctr">
                    <a:solidFill>
                      <a:schemeClr val="accent3">
                        <a:lumMod val="75000"/>
                        <a:lumOff val="25000"/>
                      </a:schemeClr>
                    </a:solidFill>
                  </a:tcPr>
                </a:tc>
              </a:tr>
              <a:tr h="180411">
                <a:tc>
                  <a:txBody>
                    <a:bodyPr/>
                    <a:lstStyle/>
                    <a:p>
                      <a:pPr algn="l" fontAlgn="b"/>
                      <a:r>
                        <a:rPr lang="en-GB" sz="1000" b="0" i="0" u="none" strike="noStrike" baseline="0" dirty="0" smtClean="0">
                          <a:solidFill>
                            <a:srgbClr val="000000"/>
                          </a:solidFill>
                          <a:effectLst/>
                          <a:latin typeface="Calibri" panose="020F0502020204030204" pitchFamily="34" charset="0"/>
                        </a:rPr>
                        <a:t>SIP trunks</a:t>
                      </a:r>
                      <a:endParaRPr lang="en-GB" sz="1000" b="0" i="0" u="none" strike="noStrike" dirty="0">
                        <a:solidFill>
                          <a:srgbClr val="000000"/>
                        </a:solidFill>
                        <a:effectLst/>
                        <a:latin typeface="Calibri" panose="020F0502020204030204" pitchFamily="34" charset="0"/>
                      </a:endParaRPr>
                    </a:p>
                  </a:txBody>
                  <a:tcPr marT="18000" marB="18000" anchor="b"/>
                </a:tc>
                <a:tc>
                  <a:txBody>
                    <a:bodyPr/>
                    <a:lstStyle/>
                    <a:p>
                      <a:pPr algn="ctr" fontAlgn="b"/>
                      <a:r>
                        <a:rPr lang="en-GB" sz="1000" b="0" i="0" u="none" strike="noStrike" dirty="0" smtClean="0">
                          <a:solidFill>
                            <a:srgbClr val="000000"/>
                          </a:solidFill>
                          <a:effectLst/>
                          <a:latin typeface="Calibri" panose="020F0502020204030204" pitchFamily="34" charset="0"/>
                        </a:rPr>
                        <a:t>4</a:t>
                      </a:r>
                      <a:endParaRPr lang="en-GB" sz="1000" b="0" i="0" u="none" strike="noStrike" dirty="0">
                        <a:solidFill>
                          <a:srgbClr val="000000"/>
                        </a:solidFill>
                        <a:effectLst/>
                        <a:latin typeface="Calibri" panose="020F0502020204030204" pitchFamily="34" charset="0"/>
                      </a:endParaRPr>
                    </a:p>
                  </a:txBody>
                  <a:tcPr marT="18000" marB="18000" anchor="ctr"/>
                </a:tc>
              </a:tr>
              <a:tr h="180411">
                <a:tc>
                  <a:txBody>
                    <a:bodyPr/>
                    <a:lstStyle/>
                    <a:p>
                      <a:pPr algn="l" fontAlgn="b"/>
                      <a:r>
                        <a:rPr lang="en-GB" sz="1000" b="0" i="0" u="none" strike="noStrike" dirty="0" smtClean="0">
                          <a:solidFill>
                            <a:srgbClr val="000000"/>
                          </a:solidFill>
                          <a:effectLst/>
                          <a:latin typeface="Calibri" panose="020F0502020204030204" pitchFamily="34" charset="0"/>
                        </a:rPr>
                        <a:t>Digital extensions</a:t>
                      </a:r>
                      <a:endParaRPr lang="en-GB" sz="1000" b="0" i="0" u="none" strike="noStrike" dirty="0">
                        <a:solidFill>
                          <a:srgbClr val="000000"/>
                        </a:solidFill>
                        <a:effectLst/>
                        <a:latin typeface="Calibri" panose="020F0502020204030204" pitchFamily="34" charset="0"/>
                      </a:endParaRPr>
                    </a:p>
                  </a:txBody>
                  <a:tcPr marT="18000" marB="18000" anchor="b"/>
                </a:tc>
                <a:tc>
                  <a:txBody>
                    <a:bodyPr/>
                    <a:lstStyle/>
                    <a:p>
                      <a:pPr algn="ctr" fontAlgn="b"/>
                      <a:r>
                        <a:rPr lang="en-GB" sz="1000" b="0" i="0" u="none" strike="noStrike" dirty="0" smtClean="0">
                          <a:solidFill>
                            <a:srgbClr val="000000"/>
                          </a:solidFill>
                          <a:effectLst/>
                          <a:latin typeface="Calibri" panose="020F0502020204030204" pitchFamily="34" charset="0"/>
                        </a:rPr>
                        <a:t>16</a:t>
                      </a:r>
                      <a:endParaRPr lang="en-GB" sz="1000" b="0" i="0" u="none" strike="noStrike" dirty="0">
                        <a:solidFill>
                          <a:srgbClr val="000000"/>
                        </a:solidFill>
                        <a:effectLst/>
                        <a:latin typeface="Calibri" panose="020F0502020204030204" pitchFamily="34" charset="0"/>
                      </a:endParaRPr>
                    </a:p>
                  </a:txBody>
                  <a:tcPr marT="18000" marB="18000" anchor="ctr"/>
                </a:tc>
              </a:tr>
              <a:tr h="180411">
                <a:tc>
                  <a:txBody>
                    <a:bodyPr/>
                    <a:lstStyle/>
                    <a:p>
                      <a:pPr algn="l" fontAlgn="b"/>
                      <a:r>
                        <a:rPr lang="en-GB" sz="1000" b="0" i="0" u="none" strike="noStrike" dirty="0" smtClean="0">
                          <a:solidFill>
                            <a:srgbClr val="000000"/>
                          </a:solidFill>
                          <a:effectLst/>
                          <a:latin typeface="Calibri" panose="020F0502020204030204" pitchFamily="34" charset="0"/>
                        </a:rPr>
                        <a:t>Analogue extensions</a:t>
                      </a:r>
                      <a:endParaRPr lang="en-GB" sz="1000" b="0" i="0" u="none" strike="noStrike" dirty="0">
                        <a:solidFill>
                          <a:srgbClr val="000000"/>
                        </a:solidFill>
                        <a:effectLst/>
                        <a:latin typeface="Calibri" panose="020F0502020204030204" pitchFamily="34" charset="0"/>
                      </a:endParaRPr>
                    </a:p>
                  </a:txBody>
                  <a:tcPr marT="18000" marB="18000" anchor="b"/>
                </a:tc>
                <a:tc>
                  <a:txBody>
                    <a:bodyPr/>
                    <a:lstStyle/>
                    <a:p>
                      <a:pPr algn="ctr" fontAlgn="b"/>
                      <a:r>
                        <a:rPr lang="en-GB" sz="1000" b="0" i="0" u="none" strike="noStrike" dirty="0" smtClean="0">
                          <a:solidFill>
                            <a:srgbClr val="000000"/>
                          </a:solidFill>
                          <a:effectLst/>
                          <a:latin typeface="Calibri" panose="020F0502020204030204" pitchFamily="34" charset="0"/>
                        </a:rPr>
                        <a:t>20</a:t>
                      </a:r>
                      <a:endParaRPr lang="en-GB" sz="1000" b="0" i="0" u="none" strike="noStrike" dirty="0">
                        <a:solidFill>
                          <a:srgbClr val="000000"/>
                        </a:solidFill>
                        <a:effectLst/>
                        <a:latin typeface="Calibri" panose="020F0502020204030204" pitchFamily="34" charset="0"/>
                      </a:endParaRPr>
                    </a:p>
                  </a:txBody>
                  <a:tcPr marT="18000" marB="18000" anchor="ctr"/>
                </a:tc>
              </a:tr>
              <a:tr h="180411">
                <a:tc>
                  <a:txBody>
                    <a:bodyPr/>
                    <a:lstStyle/>
                    <a:p>
                      <a:pPr algn="l" fontAlgn="b"/>
                      <a:r>
                        <a:rPr lang="en-GB" sz="1000" b="0" i="0" u="none" strike="noStrike" dirty="0" smtClean="0">
                          <a:solidFill>
                            <a:srgbClr val="000000"/>
                          </a:solidFill>
                          <a:effectLst/>
                          <a:latin typeface="Calibri" panose="020F0502020204030204" pitchFamily="34" charset="0"/>
                        </a:rPr>
                        <a:t>IP Extensions</a:t>
                      </a:r>
                      <a:endParaRPr lang="en-GB" sz="1000" b="0" i="0" u="none" strike="noStrike" dirty="0">
                        <a:solidFill>
                          <a:srgbClr val="000000"/>
                        </a:solidFill>
                        <a:effectLst/>
                        <a:latin typeface="Calibri" panose="020F0502020204030204" pitchFamily="34" charset="0"/>
                      </a:endParaRPr>
                    </a:p>
                  </a:txBody>
                  <a:tcPr marT="18000" marB="18000" anchor="b"/>
                </a:tc>
                <a:tc>
                  <a:txBody>
                    <a:bodyPr/>
                    <a:lstStyle/>
                    <a:p>
                      <a:pPr algn="ctr" fontAlgn="b"/>
                      <a:r>
                        <a:rPr lang="en-GB" sz="1000" b="0" i="0" u="none" strike="noStrike" dirty="0" smtClean="0">
                          <a:solidFill>
                            <a:srgbClr val="000000"/>
                          </a:solidFill>
                          <a:effectLst/>
                          <a:latin typeface="Calibri" panose="020F0502020204030204" pitchFamily="34" charset="0"/>
                        </a:rPr>
                        <a:t>4</a:t>
                      </a:r>
                      <a:endParaRPr lang="en-GB" sz="1000" b="0" i="0" u="none" strike="noStrike" dirty="0">
                        <a:solidFill>
                          <a:srgbClr val="000000"/>
                        </a:solidFill>
                        <a:effectLst/>
                        <a:latin typeface="Calibri" panose="020F0502020204030204" pitchFamily="34" charset="0"/>
                      </a:endParaRPr>
                    </a:p>
                  </a:txBody>
                  <a:tcPr marT="18000" marB="18000" anchor="ctr"/>
                </a:tc>
              </a:tr>
            </a:tbl>
          </a:graphicData>
        </a:graphic>
      </p:graphicFrame>
      <p:pic>
        <p:nvPicPr>
          <p:cNvPr id="8" name="Picture 7"/>
          <p:cNvPicPr>
            <a:picLocks noChangeAspect="1"/>
          </p:cNvPicPr>
          <p:nvPr/>
        </p:nvPicPr>
        <p:blipFill>
          <a:blip r:embed="rId3"/>
          <a:stretch>
            <a:fillRect/>
          </a:stretch>
        </p:blipFill>
        <p:spPr>
          <a:xfrm>
            <a:off x="179513" y="2372382"/>
            <a:ext cx="3439338" cy="677312"/>
          </a:xfrm>
          <a:prstGeom prst="rect">
            <a:avLst/>
          </a:prstGeom>
        </p:spPr>
      </p:pic>
      <p:graphicFrame>
        <p:nvGraphicFramePr>
          <p:cNvPr id="14" name="Table 13"/>
          <p:cNvGraphicFramePr>
            <a:graphicFrameLocks noGrp="1"/>
          </p:cNvGraphicFramePr>
          <p:nvPr>
            <p:extLst>
              <p:ext uri="{D42A27DB-BD31-4B8C-83A1-F6EECF244321}">
                <p14:modId xmlns:p14="http://schemas.microsoft.com/office/powerpoint/2010/main" val="3713466393"/>
              </p:ext>
            </p:extLst>
          </p:nvPr>
        </p:nvGraphicFramePr>
        <p:xfrm>
          <a:off x="3970019" y="2231110"/>
          <a:ext cx="2781302" cy="957264"/>
        </p:xfrm>
        <a:graphic>
          <a:graphicData uri="http://schemas.openxmlformats.org/drawingml/2006/table">
            <a:tbl>
              <a:tblPr firstRow="1" bandRow="1">
                <a:tableStyleId>{073A0DAA-6AF3-43AB-8588-CEC1D06C72B9}</a:tableStyleId>
              </a:tblPr>
              <a:tblGrid>
                <a:gridCol w="1562101"/>
                <a:gridCol w="1219201"/>
              </a:tblGrid>
              <a:tr h="203664">
                <a:tc>
                  <a:txBody>
                    <a:bodyPr/>
                    <a:lstStyle/>
                    <a:p>
                      <a:r>
                        <a:rPr lang="en-GB" sz="1000" dirty="0" smtClean="0"/>
                        <a:t>SIP</a:t>
                      </a:r>
                      <a:r>
                        <a:rPr lang="en-GB" sz="1000" baseline="0" dirty="0" smtClean="0"/>
                        <a:t> </a:t>
                      </a:r>
                      <a:r>
                        <a:rPr lang="en-GB" sz="1000" dirty="0" smtClean="0"/>
                        <a:t>Trunks </a:t>
                      </a:r>
                      <a:endParaRPr lang="en-GB" sz="1000" dirty="0"/>
                    </a:p>
                  </a:txBody>
                  <a:tcPr marT="18000" marB="18000">
                    <a:solidFill>
                      <a:schemeClr val="accent3">
                        <a:lumMod val="75000"/>
                        <a:lumOff val="25000"/>
                      </a:schemeClr>
                    </a:solidFill>
                  </a:tcPr>
                </a:tc>
                <a:tc>
                  <a:txBody>
                    <a:bodyPr/>
                    <a:lstStyle/>
                    <a:p>
                      <a:pPr algn="ctr"/>
                      <a:r>
                        <a:rPr lang="en-GB" sz="1000" dirty="0" smtClean="0"/>
                        <a:t>8 + 36 + 8IP</a:t>
                      </a:r>
                      <a:endParaRPr lang="en-GB" sz="1000" dirty="0"/>
                    </a:p>
                  </a:txBody>
                  <a:tcPr marT="18000" marB="18000" anchor="ctr">
                    <a:solidFill>
                      <a:schemeClr val="accent3">
                        <a:lumMod val="75000"/>
                        <a:lumOff val="25000"/>
                      </a:schemeClr>
                    </a:solidFill>
                  </a:tcPr>
                </a:tc>
              </a:tr>
              <a:tr h="180411">
                <a:tc>
                  <a:txBody>
                    <a:bodyPr/>
                    <a:lstStyle/>
                    <a:p>
                      <a:pPr algn="l" fontAlgn="b"/>
                      <a:r>
                        <a:rPr lang="en-GB" sz="1000" b="0" i="0" u="none" strike="noStrike" baseline="0" dirty="0" smtClean="0">
                          <a:solidFill>
                            <a:srgbClr val="000000"/>
                          </a:solidFill>
                          <a:effectLst/>
                          <a:latin typeface="Calibri" panose="020F0502020204030204" pitchFamily="34" charset="0"/>
                        </a:rPr>
                        <a:t>SIP trunks</a:t>
                      </a:r>
                      <a:endParaRPr lang="en-GB" sz="1000" b="0" i="0" u="none" strike="noStrike" dirty="0">
                        <a:solidFill>
                          <a:srgbClr val="000000"/>
                        </a:solidFill>
                        <a:effectLst/>
                        <a:latin typeface="Calibri" panose="020F0502020204030204" pitchFamily="34" charset="0"/>
                      </a:endParaRPr>
                    </a:p>
                  </a:txBody>
                  <a:tcPr marT="18000" marB="18000" anchor="b"/>
                </a:tc>
                <a:tc>
                  <a:txBody>
                    <a:bodyPr/>
                    <a:lstStyle/>
                    <a:p>
                      <a:pPr algn="ctr" fontAlgn="b"/>
                      <a:r>
                        <a:rPr lang="en-GB" sz="1000" b="0" i="0" u="none" strike="noStrike" dirty="0" smtClean="0">
                          <a:solidFill>
                            <a:srgbClr val="000000"/>
                          </a:solidFill>
                          <a:effectLst/>
                          <a:latin typeface="Calibri" panose="020F0502020204030204" pitchFamily="34" charset="0"/>
                        </a:rPr>
                        <a:t>8</a:t>
                      </a:r>
                      <a:endParaRPr lang="en-GB" sz="1000" b="0" i="0" u="none" strike="noStrike" dirty="0">
                        <a:solidFill>
                          <a:srgbClr val="000000"/>
                        </a:solidFill>
                        <a:effectLst/>
                        <a:latin typeface="Calibri" panose="020F0502020204030204" pitchFamily="34" charset="0"/>
                      </a:endParaRPr>
                    </a:p>
                  </a:txBody>
                  <a:tcPr marT="18000" marB="18000" anchor="ctr"/>
                </a:tc>
              </a:tr>
              <a:tr h="180411">
                <a:tc>
                  <a:txBody>
                    <a:bodyPr/>
                    <a:lstStyle/>
                    <a:p>
                      <a:pPr algn="l" fontAlgn="b"/>
                      <a:r>
                        <a:rPr lang="en-GB" sz="1000" b="0" i="0" u="none" strike="noStrike" dirty="0" smtClean="0">
                          <a:solidFill>
                            <a:srgbClr val="000000"/>
                          </a:solidFill>
                          <a:effectLst/>
                          <a:latin typeface="Calibri" panose="020F0502020204030204" pitchFamily="34" charset="0"/>
                        </a:rPr>
                        <a:t>Digital extensions</a:t>
                      </a:r>
                      <a:endParaRPr lang="en-GB" sz="1000" b="0" i="0" u="none" strike="noStrike" dirty="0">
                        <a:solidFill>
                          <a:srgbClr val="000000"/>
                        </a:solidFill>
                        <a:effectLst/>
                        <a:latin typeface="Calibri" panose="020F0502020204030204" pitchFamily="34" charset="0"/>
                      </a:endParaRPr>
                    </a:p>
                  </a:txBody>
                  <a:tcPr marT="18000" marB="18000" anchor="b"/>
                </a:tc>
                <a:tc>
                  <a:txBody>
                    <a:bodyPr/>
                    <a:lstStyle/>
                    <a:p>
                      <a:pPr algn="ctr" fontAlgn="b"/>
                      <a:r>
                        <a:rPr lang="en-GB" sz="1000" b="0" i="0" u="none" strike="noStrike" dirty="0" smtClean="0">
                          <a:solidFill>
                            <a:srgbClr val="000000"/>
                          </a:solidFill>
                          <a:effectLst/>
                          <a:latin typeface="Calibri" panose="020F0502020204030204" pitchFamily="34" charset="0"/>
                        </a:rPr>
                        <a:t>16</a:t>
                      </a:r>
                      <a:endParaRPr lang="en-GB" sz="1000" b="0" i="0" u="none" strike="noStrike" dirty="0">
                        <a:solidFill>
                          <a:srgbClr val="000000"/>
                        </a:solidFill>
                        <a:effectLst/>
                        <a:latin typeface="Calibri" panose="020F0502020204030204" pitchFamily="34" charset="0"/>
                      </a:endParaRPr>
                    </a:p>
                  </a:txBody>
                  <a:tcPr marT="18000" marB="18000" anchor="ctr"/>
                </a:tc>
              </a:tr>
              <a:tr h="180411">
                <a:tc>
                  <a:txBody>
                    <a:bodyPr/>
                    <a:lstStyle/>
                    <a:p>
                      <a:pPr algn="l" fontAlgn="b"/>
                      <a:r>
                        <a:rPr lang="en-GB" sz="1000" b="0" i="0" u="none" strike="noStrike" dirty="0" smtClean="0">
                          <a:solidFill>
                            <a:srgbClr val="000000"/>
                          </a:solidFill>
                          <a:effectLst/>
                          <a:latin typeface="Calibri" panose="020F0502020204030204" pitchFamily="34" charset="0"/>
                        </a:rPr>
                        <a:t>Analogue extensions</a:t>
                      </a:r>
                      <a:endParaRPr lang="en-GB" sz="1000" b="0" i="0" u="none" strike="noStrike" dirty="0">
                        <a:solidFill>
                          <a:srgbClr val="000000"/>
                        </a:solidFill>
                        <a:effectLst/>
                        <a:latin typeface="Calibri" panose="020F0502020204030204" pitchFamily="34" charset="0"/>
                      </a:endParaRPr>
                    </a:p>
                  </a:txBody>
                  <a:tcPr marT="18000" marB="18000" anchor="b"/>
                </a:tc>
                <a:tc>
                  <a:txBody>
                    <a:bodyPr/>
                    <a:lstStyle/>
                    <a:p>
                      <a:pPr algn="ctr" fontAlgn="b"/>
                      <a:r>
                        <a:rPr lang="en-GB" sz="1000" b="0" i="0" u="none" strike="noStrike" dirty="0" smtClean="0">
                          <a:solidFill>
                            <a:srgbClr val="000000"/>
                          </a:solidFill>
                          <a:effectLst/>
                          <a:latin typeface="Calibri" panose="020F0502020204030204" pitchFamily="34" charset="0"/>
                        </a:rPr>
                        <a:t>20</a:t>
                      </a:r>
                      <a:endParaRPr lang="en-GB" sz="1000" b="0" i="0" u="none" strike="noStrike" dirty="0">
                        <a:solidFill>
                          <a:srgbClr val="000000"/>
                        </a:solidFill>
                        <a:effectLst/>
                        <a:latin typeface="Calibri" panose="020F0502020204030204" pitchFamily="34" charset="0"/>
                      </a:endParaRPr>
                    </a:p>
                  </a:txBody>
                  <a:tcPr marT="18000" marB="18000" anchor="ctr"/>
                </a:tc>
              </a:tr>
              <a:tr h="180411">
                <a:tc>
                  <a:txBody>
                    <a:bodyPr/>
                    <a:lstStyle/>
                    <a:p>
                      <a:pPr algn="l" fontAlgn="b"/>
                      <a:r>
                        <a:rPr lang="en-GB" sz="1000" b="0" i="0" u="none" strike="noStrike" dirty="0" smtClean="0">
                          <a:solidFill>
                            <a:srgbClr val="000000"/>
                          </a:solidFill>
                          <a:effectLst/>
                          <a:latin typeface="Calibri" panose="020F0502020204030204" pitchFamily="34" charset="0"/>
                        </a:rPr>
                        <a:t>IP Extensions</a:t>
                      </a:r>
                      <a:endParaRPr lang="en-GB" sz="1000" b="0" i="0" u="none" strike="noStrike" dirty="0">
                        <a:solidFill>
                          <a:srgbClr val="000000"/>
                        </a:solidFill>
                        <a:effectLst/>
                        <a:latin typeface="Calibri" panose="020F0502020204030204" pitchFamily="34" charset="0"/>
                      </a:endParaRPr>
                    </a:p>
                  </a:txBody>
                  <a:tcPr marT="18000" marB="18000" anchor="b"/>
                </a:tc>
                <a:tc>
                  <a:txBody>
                    <a:bodyPr/>
                    <a:lstStyle/>
                    <a:p>
                      <a:pPr algn="ctr" fontAlgn="b"/>
                      <a:r>
                        <a:rPr lang="en-GB" sz="1000" b="0" i="0" u="none" strike="noStrike" dirty="0" smtClean="0">
                          <a:solidFill>
                            <a:srgbClr val="000000"/>
                          </a:solidFill>
                          <a:effectLst/>
                          <a:latin typeface="Calibri" panose="020F0502020204030204" pitchFamily="34" charset="0"/>
                        </a:rPr>
                        <a:t>8</a:t>
                      </a:r>
                      <a:endParaRPr lang="en-GB" sz="1000" b="0" i="0" u="none" strike="noStrike" dirty="0">
                        <a:solidFill>
                          <a:srgbClr val="000000"/>
                        </a:solidFill>
                        <a:effectLst/>
                        <a:latin typeface="Calibri" panose="020F0502020204030204" pitchFamily="34" charset="0"/>
                      </a:endParaRPr>
                    </a:p>
                  </a:txBody>
                  <a:tcPr marT="18000" marB="18000" anchor="ctr"/>
                </a:tc>
              </a:tr>
            </a:tbl>
          </a:graphicData>
        </a:graphic>
      </p:graphicFrame>
      <p:sp>
        <p:nvSpPr>
          <p:cNvPr id="15" name="TextBox 14"/>
          <p:cNvSpPr txBox="1"/>
          <p:nvPr/>
        </p:nvSpPr>
        <p:spPr>
          <a:xfrm>
            <a:off x="6812280" y="910588"/>
            <a:ext cx="2407920" cy="553998"/>
          </a:xfrm>
          <a:prstGeom prst="rect">
            <a:avLst/>
          </a:prstGeom>
          <a:noFill/>
        </p:spPr>
        <p:txBody>
          <a:bodyPr wrap="square" rtlCol="0">
            <a:spAutoFit/>
          </a:bodyPr>
          <a:lstStyle/>
          <a:p>
            <a:r>
              <a:rPr lang="en-GB" sz="1000" dirty="0" smtClean="0">
                <a:solidFill>
                  <a:srgbClr val="0070C0"/>
                </a:solidFill>
              </a:rPr>
              <a:t>These are examples of non-blocking IP configurations.</a:t>
            </a:r>
          </a:p>
          <a:p>
            <a:r>
              <a:rPr lang="en-GB" sz="1000" dirty="0" smtClean="0">
                <a:solidFill>
                  <a:srgbClr val="0070C0"/>
                </a:solidFill>
              </a:rPr>
              <a:t>Other configurations are possible.</a:t>
            </a:r>
            <a:endParaRPr lang="en-GB" sz="1000" dirty="0">
              <a:solidFill>
                <a:srgbClr val="0070C0"/>
              </a:solidFill>
            </a:endParaRPr>
          </a:p>
        </p:txBody>
      </p:sp>
    </p:spTree>
    <p:extLst>
      <p:ext uri="{BB962C8B-B14F-4D97-AF65-F5344CB8AC3E}">
        <p14:creationId xmlns:p14="http://schemas.microsoft.com/office/powerpoint/2010/main" val="2474959876"/>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lumMod val="50000"/>
                    <a:lumOff val="50000"/>
                  </a:schemeClr>
                </a:solidFill>
                <a:latin typeface="Calibri" panose="020F0502020204030204" pitchFamily="34" charset="0"/>
              </a:rPr>
              <a:t>SL2100 Details - </a:t>
            </a:r>
            <a:r>
              <a:rPr lang="en-US" dirty="0" err="1" smtClean="0">
                <a:solidFill>
                  <a:schemeClr val="accent6">
                    <a:lumMod val="50000"/>
                    <a:lumOff val="50000"/>
                  </a:schemeClr>
                </a:solidFill>
                <a:latin typeface="Calibri" panose="020F0502020204030204" pitchFamily="34" charset="0"/>
              </a:rPr>
              <a:t>InMail</a:t>
            </a:r>
            <a:endParaRPr lang="en-US" dirty="0">
              <a:solidFill>
                <a:schemeClr val="accent6">
                  <a:lumMod val="50000"/>
                  <a:lumOff val="50000"/>
                </a:schemeClr>
              </a:solidFill>
            </a:endParaRPr>
          </a:p>
        </p:txBody>
      </p:sp>
      <p:sp>
        <p:nvSpPr>
          <p:cNvPr id="7" name="Content Placeholder 2"/>
          <p:cNvSpPr txBox="1">
            <a:spLocks/>
          </p:cNvSpPr>
          <p:nvPr/>
        </p:nvSpPr>
        <p:spPr>
          <a:xfrm>
            <a:off x="113360" y="577170"/>
            <a:ext cx="8452222" cy="4192950"/>
          </a:xfrm>
          <a:prstGeom prst="rect">
            <a:avLst/>
          </a:prstGeom>
        </p:spPr>
        <p:txBody>
          <a:bodyPr>
            <a:normAutofit/>
          </a:bodyPr>
          <a:lstStyle>
            <a:lvl1pPr marL="180000" indent="-180000" algn="l" rtl="0" eaLnBrk="1" fontAlgn="base" hangingPunct="0">
              <a:spcBef>
                <a:spcPts val="500"/>
              </a:spcBef>
              <a:spcAft>
                <a:spcPct val="0"/>
              </a:spcAft>
              <a:buClr>
                <a:schemeClr val="accent6"/>
              </a:buClr>
              <a:buFont typeface="Arial" panose="020B0604020202020204" pitchFamily="34" charset="0"/>
              <a:buChar char="▌"/>
              <a:defRPr kumimoji="1" sz="2000" b="0">
                <a:solidFill>
                  <a:schemeClr val="tx1"/>
                </a:solidFill>
                <a:latin typeface="Verdana" panose="020B0604030504040204" pitchFamily="34" charset="0"/>
                <a:ea typeface="+mn-ea"/>
                <a:cs typeface="Verdana" panose="020B0604030504040204" pitchFamily="34" charset="0"/>
              </a:defRPr>
            </a:lvl1pPr>
            <a:lvl2pPr marL="360000" indent="-180000" algn="l" rtl="0" eaLnBrk="1" fontAlgn="base" hangingPunct="0">
              <a:spcBef>
                <a:spcPts val="500"/>
              </a:spcBef>
              <a:spcAft>
                <a:spcPct val="0"/>
              </a:spcAft>
              <a:buClr>
                <a:schemeClr val="accent6"/>
              </a:buClr>
              <a:buFont typeface="Wingdings" pitchFamily="2" charset="2"/>
              <a:buChar char="l"/>
              <a:defRPr kumimoji="1" sz="1600" b="0">
                <a:solidFill>
                  <a:schemeClr val="tx1"/>
                </a:solidFill>
                <a:latin typeface="Verdana" panose="020B0604030504040204" pitchFamily="34" charset="0"/>
                <a:ea typeface="+mn-ea"/>
                <a:cs typeface="Verdana" panose="020B0604030504040204" pitchFamily="34" charset="0"/>
              </a:defRPr>
            </a:lvl2pPr>
            <a:lvl3pPr marL="468000" indent="-108000" algn="l" rtl="0" eaLnBrk="1" fontAlgn="base" hangingPunct="0">
              <a:spcBef>
                <a:spcPts val="500"/>
              </a:spcBef>
              <a:spcAft>
                <a:spcPct val="0"/>
              </a:spcAft>
              <a:buClr>
                <a:schemeClr val="accent6"/>
              </a:buClr>
              <a:buFont typeface="Arial" panose="020B0604020202020204" pitchFamily="34" charset="0"/>
              <a:buChar char="•"/>
              <a:defRPr kumimoji="1" sz="1400" b="0">
                <a:solidFill>
                  <a:schemeClr val="tx1"/>
                </a:solidFill>
                <a:latin typeface="Verdana" panose="020B0604030504040204" pitchFamily="34" charset="0"/>
                <a:ea typeface="+mn-ea"/>
                <a:cs typeface="Verdana" panose="020B0604030504040204" pitchFamily="34" charset="0"/>
              </a:defRPr>
            </a:lvl3pPr>
            <a:lvl4pPr marL="576000" indent="-108000" algn="l" rtl="0" eaLnBrk="1" fontAlgn="base" hangingPunct="0">
              <a:spcBef>
                <a:spcPts val="500"/>
              </a:spcBef>
              <a:spcAft>
                <a:spcPct val="0"/>
              </a:spcAft>
              <a:buClr>
                <a:schemeClr val="accent6"/>
              </a:buClr>
              <a:buFont typeface="Tahoma" pitchFamily="34" charset="0"/>
              <a:buChar char="–"/>
              <a:defRPr kumimoji="1" sz="1200" b="0">
                <a:solidFill>
                  <a:schemeClr val="tx1"/>
                </a:solidFill>
                <a:latin typeface="Verdana" panose="020B0604030504040204" pitchFamily="34" charset="0"/>
                <a:ea typeface="+mn-ea"/>
                <a:cs typeface="Verdana" panose="020B0604030504040204" pitchFamily="34" charset="0"/>
              </a:defRPr>
            </a:lvl4pPr>
            <a:lvl5pPr marL="735013" indent="-157163" algn="l" rtl="0" eaLnBrk="0" fontAlgn="base" hangingPunct="0">
              <a:spcBef>
                <a:spcPct val="20000"/>
              </a:spcBef>
              <a:spcAft>
                <a:spcPct val="0"/>
              </a:spcAft>
              <a:buClr>
                <a:schemeClr val="accent6"/>
              </a:buClr>
              <a:buChar char="≫"/>
              <a:defRPr kumimoji="1" sz="1200" b="1">
                <a:solidFill>
                  <a:schemeClr val="tx1"/>
                </a:solidFill>
                <a:latin typeface="+mj-lt"/>
                <a:ea typeface="+mn-ea"/>
              </a:defRPr>
            </a:lvl5pPr>
            <a:lvl6pPr marL="2514600" indent="-228600" algn="l" rtl="0" fontAlgn="base">
              <a:spcBef>
                <a:spcPct val="20000"/>
              </a:spcBef>
              <a:spcAft>
                <a:spcPct val="0"/>
              </a:spcAft>
              <a:buChar char="≫"/>
              <a:defRPr kumimoji="1" sz="2000">
                <a:solidFill>
                  <a:schemeClr val="tx1"/>
                </a:solidFill>
                <a:latin typeface="Arial" charset="0"/>
                <a:ea typeface="+mn-ea"/>
              </a:defRPr>
            </a:lvl6pPr>
            <a:lvl7pPr marL="2971800" indent="-228600" algn="l" rtl="0" fontAlgn="base">
              <a:spcBef>
                <a:spcPct val="20000"/>
              </a:spcBef>
              <a:spcAft>
                <a:spcPct val="0"/>
              </a:spcAft>
              <a:buChar char="≫"/>
              <a:defRPr kumimoji="1" sz="2000">
                <a:solidFill>
                  <a:schemeClr val="tx1"/>
                </a:solidFill>
                <a:latin typeface="Arial" charset="0"/>
                <a:ea typeface="+mn-ea"/>
              </a:defRPr>
            </a:lvl7pPr>
            <a:lvl8pPr marL="3429000" indent="-228600" algn="l" rtl="0" fontAlgn="base">
              <a:spcBef>
                <a:spcPct val="20000"/>
              </a:spcBef>
              <a:spcAft>
                <a:spcPct val="0"/>
              </a:spcAft>
              <a:buChar char="≫"/>
              <a:defRPr kumimoji="1" sz="2000">
                <a:solidFill>
                  <a:schemeClr val="tx1"/>
                </a:solidFill>
                <a:latin typeface="Arial" charset="0"/>
                <a:ea typeface="+mn-ea"/>
              </a:defRPr>
            </a:lvl8pPr>
            <a:lvl9pPr marL="3886200" indent="-228600" algn="l" rtl="0" fontAlgn="base">
              <a:spcBef>
                <a:spcPct val="20000"/>
              </a:spcBef>
              <a:spcAft>
                <a:spcPct val="0"/>
              </a:spcAft>
              <a:buChar char="≫"/>
              <a:defRPr kumimoji="1" sz="2000">
                <a:solidFill>
                  <a:schemeClr val="tx1"/>
                </a:solidFill>
                <a:latin typeface="Arial" charset="0"/>
                <a:ea typeface="+mn-ea"/>
              </a:defRPr>
            </a:lvl9pPr>
          </a:lstStyle>
          <a:p>
            <a:pPr marL="0" indent="0">
              <a:buClr>
                <a:srgbClr val="002B62"/>
              </a:buClr>
              <a:buNone/>
            </a:pPr>
            <a:r>
              <a:rPr lang="en-GB" sz="1600" dirty="0"/>
              <a:t>The SL1100 </a:t>
            </a:r>
            <a:r>
              <a:rPr lang="en-GB" sz="1600" dirty="0" err="1"/>
              <a:t>InMail</a:t>
            </a:r>
            <a:r>
              <a:rPr lang="en-GB" sz="1600" dirty="0"/>
              <a:t> solution includes the following essential Voicemail and Automated Attendant </a:t>
            </a:r>
            <a:r>
              <a:rPr lang="en-GB" sz="1600" dirty="0" smtClean="0"/>
              <a:t>features.</a:t>
            </a:r>
            <a:endParaRPr lang="en-GB" sz="1600" dirty="0" smtClean="0">
              <a:solidFill>
                <a:srgbClr val="000000"/>
              </a:solidFill>
              <a:latin typeface="Calibri" panose="020F0502020204030204" pitchFamily="34" charset="0"/>
              <a:cs typeface="Adobe Devanagari" panose="02040503050201020203"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992933982"/>
              </p:ext>
            </p:extLst>
          </p:nvPr>
        </p:nvGraphicFramePr>
        <p:xfrm>
          <a:off x="113359" y="1202581"/>
          <a:ext cx="8369814" cy="2087664"/>
        </p:xfrm>
        <a:graphic>
          <a:graphicData uri="http://schemas.openxmlformats.org/drawingml/2006/table">
            <a:tbl>
              <a:tblPr firstRow="1" bandRow="1">
                <a:tableStyleId>{073A0DAA-6AF3-43AB-8588-CEC1D06C72B9}</a:tableStyleId>
              </a:tblPr>
              <a:tblGrid>
                <a:gridCol w="4184907"/>
                <a:gridCol w="4184907"/>
              </a:tblGrid>
              <a:tr h="203664">
                <a:tc gridSpan="2">
                  <a:txBody>
                    <a:bodyPr/>
                    <a:lstStyle/>
                    <a:p>
                      <a:pPr algn="ctr"/>
                      <a:r>
                        <a:rPr lang="en-GB" sz="1000" dirty="0" smtClean="0"/>
                        <a:t>Voicemail Features</a:t>
                      </a:r>
                      <a:endParaRPr lang="en-GB" sz="1000" dirty="0"/>
                    </a:p>
                  </a:txBody>
                  <a:tcPr marT="18000" marB="18000" anchor="ctr"/>
                </a:tc>
                <a:tc hMerge="1">
                  <a:txBody>
                    <a:bodyPr/>
                    <a:lstStyle/>
                    <a:p>
                      <a:pPr algn="ctr"/>
                      <a:endParaRPr lang="en-GB" sz="1000" dirty="0"/>
                    </a:p>
                  </a:txBody>
                  <a:tcPr marT="18000" marB="18000" anchor="ctr"/>
                </a:tc>
              </a:tr>
              <a:tr h="180411">
                <a:tc>
                  <a:txBody>
                    <a:bodyPr/>
                    <a:lstStyle/>
                    <a:p>
                      <a:pPr>
                        <a:spcAft>
                          <a:spcPts val="0"/>
                        </a:spcAft>
                      </a:pPr>
                      <a:r>
                        <a:rPr lang="en-GB" sz="1000" dirty="0">
                          <a:effectLst/>
                          <a:latin typeface="Calibri" panose="020F0502020204030204" pitchFamily="34" charset="0"/>
                          <a:ea typeface="Times New Roman" panose="02020603050405020304" pitchFamily="18" charset="0"/>
                        </a:rPr>
                        <a:t>Conversation Recording into personal mailbox</a:t>
                      </a:r>
                      <a:endParaRPr lang="en-GB" sz="1000" dirty="0">
                        <a:effectLst/>
                        <a:latin typeface="Times New Roman" panose="02020603050405020304" pitchFamily="18" charset="0"/>
                        <a:ea typeface="Times New Roman" panose="02020603050405020304" pitchFamily="18" charset="0"/>
                      </a:endParaRPr>
                    </a:p>
                  </a:txBody>
                  <a:tcPr marL="68580" marR="68580" marT="18000" marB="18000" anchor="ctr"/>
                </a:tc>
                <a:tc>
                  <a:txBody>
                    <a:bodyPr/>
                    <a:lstStyle/>
                    <a:p>
                      <a:pPr>
                        <a:spcAft>
                          <a:spcPts val="0"/>
                        </a:spcAft>
                      </a:pPr>
                      <a:r>
                        <a:rPr lang="en-GB" sz="1000" dirty="0">
                          <a:effectLst/>
                          <a:latin typeface="Calibri" panose="020F0502020204030204" pitchFamily="34" charset="0"/>
                          <a:ea typeface="Times New Roman" panose="02020603050405020304" pitchFamily="18" charset="0"/>
                        </a:rPr>
                        <a:t>Remote Programming via </a:t>
                      </a:r>
                      <a:r>
                        <a:rPr lang="en-GB" sz="1000" dirty="0" err="1">
                          <a:effectLst/>
                          <a:latin typeface="Calibri" panose="020F0502020204030204" pitchFamily="34" charset="0"/>
                          <a:ea typeface="Times New Roman" panose="02020603050405020304" pitchFamily="18" charset="0"/>
                        </a:rPr>
                        <a:t>WebPro</a:t>
                      </a:r>
                      <a:r>
                        <a:rPr lang="en-GB" sz="1000" dirty="0">
                          <a:effectLst/>
                          <a:latin typeface="Calibri" panose="020F0502020204030204" pitchFamily="34" charset="0"/>
                          <a:ea typeface="Times New Roman" panose="02020603050405020304" pitchFamily="18" charset="0"/>
                        </a:rPr>
                        <a:t>/</a:t>
                      </a:r>
                      <a:r>
                        <a:rPr lang="en-GB" sz="1000" dirty="0" err="1">
                          <a:effectLst/>
                          <a:latin typeface="Calibri" panose="020F0502020204030204" pitchFamily="34" charset="0"/>
                          <a:ea typeface="Times New Roman" panose="02020603050405020304" pitchFamily="18" charset="0"/>
                        </a:rPr>
                        <a:t>PCPro</a:t>
                      </a:r>
                      <a:endParaRPr lang="en-GB" sz="1000" dirty="0">
                        <a:effectLst/>
                        <a:latin typeface="Times New Roman" panose="02020603050405020304" pitchFamily="18" charset="0"/>
                        <a:ea typeface="Times New Roman" panose="02020603050405020304" pitchFamily="18" charset="0"/>
                      </a:endParaRPr>
                    </a:p>
                  </a:txBody>
                  <a:tcPr marL="68580" marR="68580" marT="18000" marB="18000" anchor="ctr"/>
                </a:tc>
              </a:tr>
              <a:tr h="180411">
                <a:tc>
                  <a:txBody>
                    <a:bodyPr/>
                    <a:lstStyle/>
                    <a:p>
                      <a:pPr>
                        <a:spcAft>
                          <a:spcPts val="0"/>
                        </a:spcAft>
                      </a:pPr>
                      <a:r>
                        <a:rPr lang="en-GB" sz="1000" dirty="0">
                          <a:effectLst/>
                          <a:latin typeface="Calibri" panose="020F0502020204030204" pitchFamily="34" charset="0"/>
                          <a:ea typeface="Times New Roman" panose="02020603050405020304" pitchFamily="18" charset="0"/>
                        </a:rPr>
                        <a:t>Answering Machine Emulation</a:t>
                      </a:r>
                      <a:endParaRPr lang="en-GB" sz="1000" dirty="0">
                        <a:effectLst/>
                        <a:latin typeface="Times New Roman" panose="02020603050405020304" pitchFamily="18" charset="0"/>
                        <a:ea typeface="Times New Roman" panose="02020603050405020304" pitchFamily="18" charset="0"/>
                      </a:endParaRPr>
                    </a:p>
                  </a:txBody>
                  <a:tcPr marL="68580" marR="68580" marT="18000" marB="18000" anchor="ctr"/>
                </a:tc>
                <a:tc>
                  <a:txBody>
                    <a:bodyPr/>
                    <a:lstStyle/>
                    <a:p>
                      <a:pPr>
                        <a:spcAft>
                          <a:spcPts val="0"/>
                        </a:spcAft>
                      </a:pPr>
                      <a:r>
                        <a:rPr lang="en-GB" sz="1000" dirty="0">
                          <a:effectLst/>
                          <a:latin typeface="Calibri" panose="020F0502020204030204" pitchFamily="34" charset="0"/>
                          <a:ea typeface="Times New Roman" panose="02020603050405020304" pitchFamily="18" charset="0"/>
                        </a:rPr>
                        <a:t>Auto-Help Voice Prompts</a:t>
                      </a:r>
                      <a:endParaRPr lang="en-GB" sz="1000" dirty="0">
                        <a:effectLst/>
                        <a:latin typeface="Times New Roman" panose="02020603050405020304" pitchFamily="18" charset="0"/>
                        <a:ea typeface="Times New Roman" panose="02020603050405020304" pitchFamily="18" charset="0"/>
                      </a:endParaRPr>
                    </a:p>
                  </a:txBody>
                  <a:tcPr marL="68580" marR="68580" marT="18000" marB="18000" anchor="ctr"/>
                </a:tc>
              </a:tr>
              <a:tr h="180411">
                <a:tc>
                  <a:txBody>
                    <a:bodyPr/>
                    <a:lstStyle/>
                    <a:p>
                      <a:pPr>
                        <a:spcAft>
                          <a:spcPts val="0"/>
                        </a:spcAft>
                      </a:pPr>
                      <a:r>
                        <a:rPr lang="en-GB" sz="1000" dirty="0">
                          <a:effectLst/>
                          <a:latin typeface="Calibri" panose="020F0502020204030204" pitchFamily="34" charset="0"/>
                          <a:ea typeface="Times New Roman" panose="02020603050405020304" pitchFamily="18" charset="0"/>
                        </a:rPr>
                        <a:t>Fax Detection</a:t>
                      </a:r>
                      <a:endParaRPr lang="en-GB" sz="1000" dirty="0">
                        <a:effectLst/>
                        <a:latin typeface="Times New Roman" panose="02020603050405020304" pitchFamily="18" charset="0"/>
                        <a:ea typeface="Times New Roman" panose="02020603050405020304" pitchFamily="18" charset="0"/>
                      </a:endParaRPr>
                    </a:p>
                  </a:txBody>
                  <a:tcPr marL="68580" marR="68580" marT="18000" marB="18000" anchor="ctr"/>
                </a:tc>
                <a:tc>
                  <a:txBody>
                    <a:bodyPr/>
                    <a:lstStyle/>
                    <a:p>
                      <a:pPr>
                        <a:spcAft>
                          <a:spcPts val="0"/>
                        </a:spcAft>
                      </a:pPr>
                      <a:r>
                        <a:rPr lang="en-GB" sz="1000" dirty="0">
                          <a:effectLst/>
                          <a:latin typeface="Calibri" panose="020F0502020204030204" pitchFamily="34" charset="0"/>
                          <a:ea typeface="Times New Roman" panose="02020603050405020304" pitchFamily="18" charset="0"/>
                        </a:rPr>
                        <a:t>Auto-Forward to mailbox</a:t>
                      </a:r>
                      <a:endParaRPr lang="en-GB" sz="1000" dirty="0">
                        <a:effectLst/>
                        <a:latin typeface="Times New Roman" panose="02020603050405020304" pitchFamily="18" charset="0"/>
                        <a:ea typeface="Times New Roman" panose="02020603050405020304" pitchFamily="18" charset="0"/>
                      </a:endParaRPr>
                    </a:p>
                  </a:txBody>
                  <a:tcPr marL="68580" marR="68580" marT="18000" marB="18000" anchor="ctr"/>
                </a:tc>
              </a:tr>
              <a:tr h="180411">
                <a:tc>
                  <a:txBody>
                    <a:bodyPr/>
                    <a:lstStyle/>
                    <a:p>
                      <a:pPr>
                        <a:spcAft>
                          <a:spcPts val="0"/>
                        </a:spcAft>
                      </a:pPr>
                      <a:r>
                        <a:rPr lang="en-GB" sz="1000" dirty="0">
                          <a:effectLst/>
                          <a:latin typeface="Calibri" panose="020F0502020204030204" pitchFamily="34" charset="0"/>
                          <a:ea typeface="Times New Roman" panose="02020603050405020304" pitchFamily="18" charset="0"/>
                        </a:rPr>
                        <a:t>Interactive </a:t>
                      </a:r>
                      <a:r>
                        <a:rPr lang="en-GB" sz="1000" dirty="0" err="1" smtClean="0">
                          <a:effectLst/>
                          <a:latin typeface="Calibri" panose="020F0502020204030204" pitchFamily="34" charset="0"/>
                          <a:ea typeface="Times New Roman" panose="02020603050405020304" pitchFamily="18" charset="0"/>
                        </a:rPr>
                        <a:t>Softkeys</a:t>
                      </a:r>
                      <a:r>
                        <a:rPr lang="en-GB" sz="1000" dirty="0" smtClean="0">
                          <a:effectLst/>
                          <a:latin typeface="Calibri" panose="020F0502020204030204" pitchFamily="34" charset="0"/>
                          <a:ea typeface="Times New Roman" panose="02020603050405020304" pitchFamily="18" charset="0"/>
                        </a:rPr>
                        <a:t> (Type B and IP Terminals)</a:t>
                      </a:r>
                      <a:endParaRPr lang="en-GB" sz="1000" dirty="0">
                        <a:effectLst/>
                        <a:latin typeface="Times New Roman" panose="02020603050405020304" pitchFamily="18" charset="0"/>
                        <a:ea typeface="Times New Roman" panose="02020603050405020304" pitchFamily="18" charset="0"/>
                      </a:endParaRPr>
                    </a:p>
                  </a:txBody>
                  <a:tcPr marL="68580" marR="68580" marT="18000" marB="18000" anchor="ctr"/>
                </a:tc>
                <a:tc>
                  <a:txBody>
                    <a:bodyPr/>
                    <a:lstStyle/>
                    <a:p>
                      <a:pPr>
                        <a:spcAft>
                          <a:spcPts val="0"/>
                        </a:spcAft>
                      </a:pPr>
                      <a:r>
                        <a:rPr lang="en-GB" sz="1000" dirty="0">
                          <a:effectLst/>
                          <a:latin typeface="Calibri" panose="020F0502020204030204" pitchFamily="34" charset="0"/>
                          <a:ea typeface="Times New Roman" panose="02020603050405020304" pitchFamily="18" charset="0"/>
                        </a:rPr>
                        <a:t>Programmable Individual Security </a:t>
                      </a:r>
                      <a:r>
                        <a:rPr lang="en-GB" sz="1000" dirty="0" smtClean="0">
                          <a:effectLst/>
                          <a:latin typeface="Calibri" panose="020F0502020204030204" pitchFamily="34" charset="0"/>
                          <a:ea typeface="Times New Roman" panose="02020603050405020304" pitchFamily="18" charset="0"/>
                        </a:rPr>
                        <a:t>Code</a:t>
                      </a:r>
                      <a:endParaRPr lang="en-GB" sz="1000" dirty="0">
                        <a:effectLst/>
                        <a:latin typeface="Times New Roman" panose="02020603050405020304" pitchFamily="18" charset="0"/>
                        <a:ea typeface="Times New Roman" panose="02020603050405020304" pitchFamily="18" charset="0"/>
                      </a:endParaRPr>
                    </a:p>
                  </a:txBody>
                  <a:tcPr marL="68580" marR="68580" marT="18000" marB="18000" anchor="ctr"/>
                </a:tc>
              </a:tr>
              <a:tr h="180411">
                <a:tc>
                  <a:txBody>
                    <a:bodyPr/>
                    <a:lstStyle/>
                    <a:p>
                      <a:pPr>
                        <a:spcAft>
                          <a:spcPts val="0"/>
                        </a:spcAft>
                      </a:pPr>
                      <a:r>
                        <a:rPr lang="en-GB" sz="1000" dirty="0">
                          <a:effectLst/>
                          <a:latin typeface="Calibri" panose="020F0502020204030204" pitchFamily="34" charset="0"/>
                          <a:ea typeface="Times New Roman" panose="02020603050405020304" pitchFamily="18" charset="0"/>
                        </a:rPr>
                        <a:t>Message Count </a:t>
                      </a:r>
                      <a:r>
                        <a:rPr lang="en-GB" sz="1000" dirty="0" smtClean="0">
                          <a:effectLst/>
                          <a:latin typeface="Calibri" panose="020F0502020204030204" pitchFamily="34" charset="0"/>
                          <a:ea typeface="Times New Roman" panose="02020603050405020304" pitchFamily="18" charset="0"/>
                        </a:rPr>
                        <a:t>Display (Type B and IP Terminals)</a:t>
                      </a:r>
                      <a:endParaRPr lang="en-GB" sz="1000" dirty="0">
                        <a:effectLst/>
                        <a:latin typeface="Times New Roman" panose="02020603050405020304" pitchFamily="18" charset="0"/>
                        <a:ea typeface="Times New Roman" panose="02020603050405020304" pitchFamily="18" charset="0"/>
                      </a:endParaRPr>
                    </a:p>
                  </a:txBody>
                  <a:tcPr marL="68580" marR="68580" marT="18000" marB="18000" anchor="ctr"/>
                </a:tc>
                <a:tc>
                  <a:txBody>
                    <a:bodyPr/>
                    <a:lstStyle/>
                    <a:p>
                      <a:pPr>
                        <a:spcAft>
                          <a:spcPts val="0"/>
                        </a:spcAft>
                      </a:pPr>
                      <a:r>
                        <a:rPr lang="en-GB" sz="1000" dirty="0">
                          <a:effectLst/>
                          <a:latin typeface="Calibri" panose="020F0502020204030204" pitchFamily="34" charset="0"/>
                          <a:ea typeface="Times New Roman" panose="02020603050405020304" pitchFamily="18" charset="0"/>
                        </a:rPr>
                        <a:t>Real Time and Date Stamp</a:t>
                      </a:r>
                      <a:endParaRPr lang="en-GB" sz="1000" dirty="0">
                        <a:effectLst/>
                        <a:latin typeface="Times New Roman" panose="02020603050405020304" pitchFamily="18" charset="0"/>
                        <a:ea typeface="Times New Roman" panose="02020603050405020304" pitchFamily="18" charset="0"/>
                      </a:endParaRPr>
                    </a:p>
                  </a:txBody>
                  <a:tcPr marL="68580" marR="68580" marT="18000" marB="18000" anchor="ctr"/>
                </a:tc>
              </a:tr>
              <a:tr h="180411">
                <a:tc>
                  <a:txBody>
                    <a:bodyPr/>
                    <a:lstStyle/>
                    <a:p>
                      <a:pPr>
                        <a:spcAft>
                          <a:spcPts val="0"/>
                        </a:spcAft>
                      </a:pPr>
                      <a:r>
                        <a:rPr lang="en-GB" sz="1000">
                          <a:effectLst/>
                          <a:latin typeface="Calibri" panose="020F0502020204030204" pitchFamily="34" charset="0"/>
                          <a:ea typeface="Times New Roman" panose="02020603050405020304" pitchFamily="18" charset="0"/>
                        </a:rPr>
                        <a:t>Programmable Voice Prompts</a:t>
                      </a:r>
                      <a:endParaRPr lang="en-GB" sz="1000">
                        <a:effectLst/>
                        <a:latin typeface="Times New Roman" panose="02020603050405020304" pitchFamily="18" charset="0"/>
                        <a:ea typeface="Times New Roman" panose="02020603050405020304" pitchFamily="18" charset="0"/>
                      </a:endParaRPr>
                    </a:p>
                  </a:txBody>
                  <a:tcPr marL="68580" marR="68580" marT="18000" marB="18000" anchor="ctr"/>
                </a:tc>
                <a:tc>
                  <a:txBody>
                    <a:bodyPr/>
                    <a:lstStyle/>
                    <a:p>
                      <a:pPr>
                        <a:spcAft>
                          <a:spcPts val="0"/>
                        </a:spcAft>
                      </a:pPr>
                      <a:r>
                        <a:rPr lang="en-GB" sz="1000" dirty="0">
                          <a:effectLst/>
                          <a:latin typeface="Calibri" panose="020F0502020204030204" pitchFamily="34" charset="0"/>
                          <a:ea typeface="Times New Roman" panose="02020603050405020304" pitchFamily="18" charset="0"/>
                        </a:rPr>
                        <a:t>One-Touch keys for Mailbox Access, Message Retrieval, Message Forwarding</a:t>
                      </a:r>
                      <a:endParaRPr lang="en-GB" sz="1000" dirty="0">
                        <a:effectLst/>
                        <a:latin typeface="Times New Roman" panose="02020603050405020304" pitchFamily="18" charset="0"/>
                        <a:ea typeface="Times New Roman" panose="02020603050405020304" pitchFamily="18" charset="0"/>
                      </a:endParaRPr>
                    </a:p>
                  </a:txBody>
                  <a:tcPr marL="68580" marR="68580" marT="18000" marB="18000" anchor="ctr"/>
                </a:tc>
              </a:tr>
              <a:tr h="180411">
                <a:tc>
                  <a:txBody>
                    <a:bodyPr/>
                    <a:lstStyle/>
                    <a:p>
                      <a:pPr>
                        <a:spcAft>
                          <a:spcPts val="0"/>
                        </a:spcAft>
                      </a:pPr>
                      <a:r>
                        <a:rPr lang="en-GB" sz="1000" dirty="0">
                          <a:effectLst/>
                          <a:latin typeface="Calibri" panose="020F0502020204030204" pitchFamily="34" charset="0"/>
                          <a:ea typeface="Times New Roman" panose="02020603050405020304" pitchFamily="18" charset="0"/>
                        </a:rPr>
                        <a:t>Three Personalized Mailbox Greetings</a:t>
                      </a:r>
                      <a:endParaRPr lang="en-GB" sz="1000" dirty="0">
                        <a:effectLst/>
                        <a:latin typeface="Times New Roman" panose="02020603050405020304" pitchFamily="18" charset="0"/>
                        <a:ea typeface="Times New Roman" panose="02020603050405020304" pitchFamily="18" charset="0"/>
                      </a:endParaRPr>
                    </a:p>
                  </a:txBody>
                  <a:tcPr marL="68580" marR="68580" marT="18000" marB="18000" anchor="ctr"/>
                </a:tc>
                <a:tc>
                  <a:txBody>
                    <a:bodyPr/>
                    <a:lstStyle/>
                    <a:p>
                      <a:pPr>
                        <a:spcAft>
                          <a:spcPts val="0"/>
                        </a:spcAft>
                      </a:pPr>
                      <a:r>
                        <a:rPr lang="en-GB" sz="1000" dirty="0">
                          <a:effectLst/>
                          <a:latin typeface="Calibri" panose="020F0502020204030204" pitchFamily="34" charset="0"/>
                          <a:ea typeface="Times New Roman" panose="02020603050405020304" pitchFamily="18" charset="0"/>
                        </a:rPr>
                        <a:t>One-Key Call to Sender</a:t>
                      </a:r>
                      <a:endParaRPr lang="en-GB" sz="1000" dirty="0">
                        <a:effectLst/>
                        <a:latin typeface="Times New Roman" panose="02020603050405020304" pitchFamily="18" charset="0"/>
                        <a:ea typeface="Times New Roman" panose="02020603050405020304" pitchFamily="18" charset="0"/>
                      </a:endParaRPr>
                    </a:p>
                  </a:txBody>
                  <a:tcPr marL="68580" marR="68580" marT="18000" marB="18000" anchor="ctr"/>
                </a:tc>
              </a:tr>
              <a:tr h="180411">
                <a:tc>
                  <a:txBody>
                    <a:bodyPr/>
                    <a:lstStyle/>
                    <a:p>
                      <a:pPr>
                        <a:spcAft>
                          <a:spcPts val="0"/>
                        </a:spcAft>
                      </a:pPr>
                      <a:r>
                        <a:rPr lang="en-GB" sz="1000" dirty="0">
                          <a:effectLst/>
                          <a:latin typeface="Calibri" panose="020F0502020204030204" pitchFamily="34" charset="0"/>
                          <a:ea typeface="Times New Roman" panose="02020603050405020304" pitchFamily="18" charset="0"/>
                        </a:rPr>
                        <a:t>Message Forwarding</a:t>
                      </a:r>
                      <a:endParaRPr lang="en-GB" sz="1000" dirty="0">
                        <a:effectLst/>
                        <a:latin typeface="Times New Roman" panose="02020603050405020304" pitchFamily="18" charset="0"/>
                        <a:ea typeface="Times New Roman" panose="02020603050405020304" pitchFamily="18" charset="0"/>
                      </a:endParaRPr>
                    </a:p>
                  </a:txBody>
                  <a:tcPr marL="68580" marR="68580" marT="18000" marB="18000" anchor="ctr"/>
                </a:tc>
                <a:tc>
                  <a:txBody>
                    <a:bodyPr/>
                    <a:lstStyle/>
                    <a:p>
                      <a:pPr>
                        <a:spcAft>
                          <a:spcPts val="0"/>
                        </a:spcAft>
                      </a:pPr>
                      <a:r>
                        <a:rPr lang="en-GB" sz="1000" dirty="0">
                          <a:effectLst/>
                          <a:latin typeface="Calibri" panose="020F0502020204030204" pitchFamily="34" charset="0"/>
                          <a:ea typeface="Times New Roman" panose="02020603050405020304" pitchFamily="18" charset="0"/>
                        </a:rPr>
                        <a:t>Confidential/Urgent/Future Message delivery options</a:t>
                      </a:r>
                      <a:endParaRPr lang="en-GB" sz="1000" dirty="0">
                        <a:effectLst/>
                        <a:latin typeface="Times New Roman" panose="02020603050405020304" pitchFamily="18" charset="0"/>
                        <a:ea typeface="Times New Roman" panose="02020603050405020304" pitchFamily="18" charset="0"/>
                      </a:endParaRPr>
                    </a:p>
                  </a:txBody>
                  <a:tcPr marL="68580" marR="68580" marT="18000" marB="18000" anchor="ctr"/>
                </a:tc>
              </a:tr>
              <a:tr h="180411">
                <a:tc>
                  <a:txBody>
                    <a:bodyPr/>
                    <a:lstStyle/>
                    <a:p>
                      <a:pPr>
                        <a:spcAft>
                          <a:spcPts val="0"/>
                        </a:spcAft>
                      </a:pPr>
                      <a:r>
                        <a:rPr lang="en-GB" sz="1000" dirty="0">
                          <a:effectLst/>
                          <a:latin typeface="Calibri" panose="020F0502020204030204" pitchFamily="34" charset="0"/>
                          <a:ea typeface="Times New Roman" panose="02020603050405020304" pitchFamily="18" charset="0"/>
                        </a:rPr>
                        <a:t>Announcement Mailbox for One-Way </a:t>
                      </a:r>
                      <a:r>
                        <a:rPr lang="en-GB" sz="1000" dirty="0" smtClean="0">
                          <a:effectLst/>
                          <a:latin typeface="Calibri" panose="020F0502020204030204" pitchFamily="34" charset="0"/>
                          <a:ea typeface="Times New Roman" panose="02020603050405020304" pitchFamily="18" charset="0"/>
                        </a:rPr>
                        <a:t>Information</a:t>
                      </a:r>
                      <a:endParaRPr lang="en-GB" sz="1000" dirty="0">
                        <a:effectLst/>
                        <a:latin typeface="Times New Roman" panose="02020603050405020304" pitchFamily="18" charset="0"/>
                        <a:ea typeface="Times New Roman" panose="02020603050405020304" pitchFamily="18" charset="0"/>
                      </a:endParaRPr>
                    </a:p>
                  </a:txBody>
                  <a:tcPr marL="68580" marR="68580" marT="18000" marB="18000" anchor="ctr"/>
                </a:tc>
                <a:tc>
                  <a:txBody>
                    <a:bodyPr/>
                    <a:lstStyle/>
                    <a:p>
                      <a:pPr>
                        <a:spcAft>
                          <a:spcPts val="0"/>
                        </a:spcAft>
                      </a:pPr>
                      <a:r>
                        <a:rPr lang="en-GB" sz="1000" dirty="0">
                          <a:effectLst/>
                          <a:latin typeface="Calibri" panose="020F0502020204030204" pitchFamily="34" charset="0"/>
                          <a:ea typeface="Times New Roman" panose="02020603050405020304" pitchFamily="18" charset="0"/>
                        </a:rPr>
                        <a:t>Guest &amp; Group/Department mailbox types</a:t>
                      </a:r>
                      <a:endParaRPr lang="en-GB" sz="1000" dirty="0">
                        <a:effectLst/>
                        <a:latin typeface="Times New Roman" panose="02020603050405020304" pitchFamily="18" charset="0"/>
                        <a:ea typeface="Times New Roman" panose="02020603050405020304" pitchFamily="18" charset="0"/>
                      </a:endParaRPr>
                    </a:p>
                  </a:txBody>
                  <a:tcPr marL="68580" marR="68580" marT="18000" marB="18000" anchor="ctr"/>
                </a:tc>
              </a:tr>
              <a:tr h="180411">
                <a:tc>
                  <a:txBody>
                    <a:bodyPr/>
                    <a:lstStyle/>
                    <a:p>
                      <a:pPr>
                        <a:spcAft>
                          <a:spcPts val="0"/>
                        </a:spcAft>
                      </a:pPr>
                      <a:r>
                        <a:rPr lang="en-GB" sz="1000" dirty="0">
                          <a:effectLst/>
                          <a:latin typeface="Calibri" panose="020F0502020204030204" pitchFamily="34" charset="0"/>
                          <a:ea typeface="Times New Roman" panose="02020603050405020304" pitchFamily="18" charset="0"/>
                        </a:rPr>
                        <a:t>Remote or Local Message Notification (</a:t>
                      </a:r>
                      <a:r>
                        <a:rPr lang="en-GB" sz="1000" dirty="0" smtClean="0">
                          <a:effectLst/>
                          <a:latin typeface="Calibri" panose="020F0502020204030204" pitchFamily="34" charset="0"/>
                          <a:ea typeface="Times New Roman" panose="02020603050405020304" pitchFamily="18" charset="0"/>
                        </a:rPr>
                        <a:t>on</a:t>
                      </a:r>
                      <a:r>
                        <a:rPr lang="en-GB" sz="1000" baseline="0" dirty="0" smtClean="0">
                          <a:effectLst/>
                          <a:latin typeface="Calibri" panose="020F0502020204030204" pitchFamily="34" charset="0"/>
                          <a:ea typeface="Times New Roman" panose="02020603050405020304" pitchFamily="18" charset="0"/>
                        </a:rPr>
                        <a:t> </a:t>
                      </a:r>
                      <a:r>
                        <a:rPr lang="en-GB" sz="1000" dirty="0" smtClean="0">
                          <a:effectLst/>
                          <a:latin typeface="Calibri" panose="020F0502020204030204" pitchFamily="34" charset="0"/>
                          <a:ea typeface="Times New Roman" panose="02020603050405020304" pitchFamily="18" charset="0"/>
                        </a:rPr>
                        <a:t>or off site</a:t>
                      </a:r>
                      <a:r>
                        <a:rPr lang="en-GB" sz="1000" dirty="0">
                          <a:effectLst/>
                          <a:latin typeface="Calibri" panose="020F0502020204030204" pitchFamily="34" charset="0"/>
                          <a:ea typeface="Times New Roman" panose="02020603050405020304" pitchFamily="18" charset="0"/>
                        </a:rPr>
                        <a:t>)</a:t>
                      </a:r>
                      <a:endParaRPr lang="en-GB" sz="1000" dirty="0">
                        <a:effectLst/>
                        <a:latin typeface="Times New Roman" panose="02020603050405020304" pitchFamily="18" charset="0"/>
                        <a:ea typeface="Times New Roman" panose="02020603050405020304" pitchFamily="18" charset="0"/>
                      </a:endParaRPr>
                    </a:p>
                  </a:txBody>
                  <a:tcPr marL="68580" marR="68580" marT="18000" marB="18000" anchor="ctr"/>
                </a:tc>
                <a:tc>
                  <a:txBody>
                    <a:bodyPr/>
                    <a:lstStyle/>
                    <a:p>
                      <a:pPr>
                        <a:spcAft>
                          <a:spcPts val="0"/>
                        </a:spcAft>
                      </a:pPr>
                      <a:r>
                        <a:rPr lang="en-GB" sz="1000" dirty="0">
                          <a:effectLst/>
                          <a:latin typeface="Calibri" panose="020F0502020204030204" pitchFamily="34" charset="0"/>
                          <a:ea typeface="Times New Roman" panose="02020603050405020304" pitchFamily="18" charset="0"/>
                        </a:rPr>
                        <a:t>Voice to e-mail notification (optional send of wav file)*</a:t>
                      </a:r>
                      <a:endParaRPr lang="en-GB" sz="1000" dirty="0">
                        <a:effectLst/>
                        <a:latin typeface="Times New Roman" panose="02020603050405020304" pitchFamily="18" charset="0"/>
                        <a:ea typeface="Times New Roman" panose="02020603050405020304" pitchFamily="18" charset="0"/>
                      </a:endParaRPr>
                    </a:p>
                  </a:txBody>
                  <a:tcPr marL="68580" marR="68580" marT="18000" marB="18000" anchor="ct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438771169"/>
              </p:ext>
            </p:extLst>
          </p:nvPr>
        </p:nvGraphicFramePr>
        <p:xfrm>
          <a:off x="113359" y="3527583"/>
          <a:ext cx="8369814" cy="957264"/>
        </p:xfrm>
        <a:graphic>
          <a:graphicData uri="http://schemas.openxmlformats.org/drawingml/2006/table">
            <a:tbl>
              <a:tblPr firstRow="1" bandRow="1">
                <a:tableStyleId>{073A0DAA-6AF3-43AB-8588-CEC1D06C72B9}</a:tableStyleId>
              </a:tblPr>
              <a:tblGrid>
                <a:gridCol w="4184907"/>
                <a:gridCol w="4184907"/>
              </a:tblGrid>
              <a:tr h="203664">
                <a:tc gridSpan="2">
                  <a:txBody>
                    <a:bodyPr/>
                    <a:lstStyle/>
                    <a:p>
                      <a:pPr algn="ctr"/>
                      <a:r>
                        <a:rPr lang="en-GB" sz="1000" dirty="0" smtClean="0"/>
                        <a:t>Automated</a:t>
                      </a:r>
                      <a:r>
                        <a:rPr lang="en-GB" sz="1000" baseline="0" dirty="0" smtClean="0"/>
                        <a:t> Attendant</a:t>
                      </a:r>
                      <a:r>
                        <a:rPr lang="en-GB" sz="1000" dirty="0" smtClean="0"/>
                        <a:t> Features</a:t>
                      </a:r>
                      <a:endParaRPr lang="en-GB" sz="1000" dirty="0"/>
                    </a:p>
                  </a:txBody>
                  <a:tcPr marT="18000" marB="18000" anchor="ctr"/>
                </a:tc>
                <a:tc hMerge="1">
                  <a:txBody>
                    <a:bodyPr/>
                    <a:lstStyle/>
                    <a:p>
                      <a:pPr algn="ctr"/>
                      <a:endParaRPr lang="en-GB" sz="1000" dirty="0"/>
                    </a:p>
                  </a:txBody>
                  <a:tcPr marT="18000" marB="18000" anchor="ctr"/>
                </a:tc>
              </a:tr>
              <a:tr h="180411">
                <a:tc>
                  <a:txBody>
                    <a:bodyPr/>
                    <a:lstStyle/>
                    <a:p>
                      <a:pPr>
                        <a:spcAft>
                          <a:spcPts val="0"/>
                        </a:spcAft>
                      </a:pPr>
                      <a:r>
                        <a:rPr lang="en-GB" sz="1000" dirty="0">
                          <a:effectLst/>
                          <a:latin typeface="+mn-lt"/>
                          <a:ea typeface="Times New Roman" panose="02020603050405020304" pitchFamily="18" charset="0"/>
                        </a:rPr>
                        <a:t>Answer Schedule Tables</a:t>
                      </a:r>
                    </a:p>
                  </a:txBody>
                  <a:tcPr marL="68580" marR="68580" marT="18000" marB="18000" anchor="ctr"/>
                </a:tc>
                <a:tc>
                  <a:txBody>
                    <a:bodyPr/>
                    <a:lstStyle/>
                    <a:p>
                      <a:pPr>
                        <a:spcAft>
                          <a:spcPts val="0"/>
                        </a:spcAft>
                      </a:pPr>
                      <a:r>
                        <a:rPr lang="en-GB" sz="1000" dirty="0">
                          <a:effectLst/>
                          <a:latin typeface="+mn-lt"/>
                          <a:ea typeface="Times New Roman" panose="02020603050405020304" pitchFamily="18" charset="0"/>
                        </a:rPr>
                        <a:t>Single digit transfer</a:t>
                      </a:r>
                    </a:p>
                  </a:txBody>
                  <a:tcPr marL="68580" marR="68580" marT="18000" marB="18000" anchor="ctr"/>
                </a:tc>
              </a:tr>
              <a:tr h="180411">
                <a:tc>
                  <a:txBody>
                    <a:bodyPr/>
                    <a:lstStyle/>
                    <a:p>
                      <a:pPr>
                        <a:spcAft>
                          <a:spcPts val="0"/>
                        </a:spcAft>
                      </a:pPr>
                      <a:r>
                        <a:rPr lang="en-GB" sz="1000" dirty="0">
                          <a:effectLst/>
                          <a:latin typeface="+mn-lt"/>
                          <a:ea typeface="Times New Roman" panose="02020603050405020304" pitchFamily="18" charset="0"/>
                        </a:rPr>
                        <a:t>Park and Page</a:t>
                      </a:r>
                    </a:p>
                  </a:txBody>
                  <a:tcPr marL="68580" marR="68580" marT="18000" marB="18000" anchor="ctr"/>
                </a:tc>
                <a:tc>
                  <a:txBody>
                    <a:bodyPr/>
                    <a:lstStyle/>
                    <a:p>
                      <a:pPr>
                        <a:spcAft>
                          <a:spcPts val="0"/>
                        </a:spcAft>
                      </a:pPr>
                      <a:r>
                        <a:rPr lang="en-GB" sz="1000" dirty="0">
                          <a:effectLst/>
                          <a:latin typeface="+mn-lt"/>
                          <a:ea typeface="Times New Roman" panose="02020603050405020304" pitchFamily="18" charset="0"/>
                        </a:rPr>
                        <a:t>Individual trunk greetings</a:t>
                      </a:r>
                    </a:p>
                  </a:txBody>
                  <a:tcPr marL="68580" marR="68580" marT="18000" marB="18000" anchor="ctr"/>
                </a:tc>
              </a:tr>
              <a:tr h="180411">
                <a:tc>
                  <a:txBody>
                    <a:bodyPr/>
                    <a:lstStyle/>
                    <a:p>
                      <a:pPr>
                        <a:spcAft>
                          <a:spcPts val="0"/>
                        </a:spcAft>
                      </a:pPr>
                      <a:r>
                        <a:rPr lang="en-GB" sz="1000" dirty="0">
                          <a:effectLst/>
                          <a:latin typeface="+mn-lt"/>
                          <a:ea typeface="Times New Roman" panose="02020603050405020304" pitchFamily="18" charset="0"/>
                        </a:rPr>
                        <a:t>Capture Caller ID</a:t>
                      </a:r>
                    </a:p>
                  </a:txBody>
                  <a:tcPr marL="68580" marR="68580" marT="18000" marB="18000" anchor="ctr"/>
                </a:tc>
                <a:tc>
                  <a:txBody>
                    <a:bodyPr/>
                    <a:lstStyle/>
                    <a:p>
                      <a:pPr>
                        <a:spcAft>
                          <a:spcPts val="0"/>
                        </a:spcAft>
                      </a:pPr>
                      <a:r>
                        <a:rPr lang="en-GB" sz="1000" dirty="0">
                          <a:effectLst/>
                          <a:latin typeface="+mn-lt"/>
                          <a:ea typeface="Times New Roman" panose="02020603050405020304" pitchFamily="18" charset="0"/>
                        </a:rPr>
                        <a:t>Three Day, Night and Holiday Greetings </a:t>
                      </a:r>
                    </a:p>
                  </a:txBody>
                  <a:tcPr marL="68580" marR="68580" marT="18000" marB="18000" anchor="ctr"/>
                </a:tc>
              </a:tr>
              <a:tr h="180411">
                <a:tc>
                  <a:txBody>
                    <a:bodyPr/>
                    <a:lstStyle/>
                    <a:p>
                      <a:pPr>
                        <a:spcAft>
                          <a:spcPts val="0"/>
                        </a:spcAft>
                      </a:pPr>
                      <a:r>
                        <a:rPr lang="en-GB" sz="1000" dirty="0">
                          <a:effectLst/>
                          <a:latin typeface="+mn-lt"/>
                          <a:ea typeface="Times New Roman" panose="02020603050405020304" pitchFamily="18" charset="0"/>
                        </a:rPr>
                        <a:t>Flexible answering based on trunk time-of-day and day-of-week</a:t>
                      </a:r>
                    </a:p>
                  </a:txBody>
                  <a:tcPr marL="68580" marR="68580" marT="18000" marB="18000" anchor="ctr"/>
                </a:tc>
                <a:tc>
                  <a:txBody>
                    <a:bodyPr/>
                    <a:lstStyle/>
                    <a:p>
                      <a:pPr>
                        <a:spcAft>
                          <a:spcPts val="0"/>
                        </a:spcAft>
                      </a:pPr>
                      <a:endParaRPr lang="en-GB" sz="1000" dirty="0">
                        <a:effectLst/>
                        <a:latin typeface="+mn-lt"/>
                        <a:ea typeface="Times New Roman" panose="02020603050405020304" pitchFamily="18" charset="0"/>
                      </a:endParaRPr>
                    </a:p>
                  </a:txBody>
                  <a:tcPr marL="68580" marR="68580" marT="18000" marB="18000" anchor="ctr"/>
                </a:tc>
              </a:tr>
            </a:tbl>
          </a:graphicData>
        </a:graphic>
      </p:graphicFrame>
    </p:spTree>
    <p:extLst>
      <p:ext uri="{BB962C8B-B14F-4D97-AF65-F5344CB8AC3E}">
        <p14:creationId xmlns:p14="http://schemas.microsoft.com/office/powerpoint/2010/main" val="1541024432"/>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lumMod val="50000"/>
                    <a:lumOff val="50000"/>
                  </a:schemeClr>
                </a:solidFill>
                <a:latin typeface="Calibri" panose="020F0502020204030204" pitchFamily="34" charset="0"/>
              </a:rPr>
              <a:t>SL2100 Details - </a:t>
            </a:r>
            <a:r>
              <a:rPr lang="en-US" dirty="0" err="1" smtClean="0">
                <a:solidFill>
                  <a:schemeClr val="accent6">
                    <a:lumMod val="50000"/>
                    <a:lumOff val="50000"/>
                  </a:schemeClr>
                </a:solidFill>
                <a:latin typeface="Calibri" panose="020F0502020204030204" pitchFamily="34" charset="0"/>
              </a:rPr>
              <a:t>InMail</a:t>
            </a:r>
            <a:endParaRPr lang="en-US" dirty="0">
              <a:solidFill>
                <a:schemeClr val="accent6">
                  <a:lumMod val="50000"/>
                  <a:lumOff val="50000"/>
                </a:schemeClr>
              </a:solidFill>
            </a:endParaRPr>
          </a:p>
        </p:txBody>
      </p:sp>
      <p:sp>
        <p:nvSpPr>
          <p:cNvPr id="7" name="Content Placeholder 2"/>
          <p:cNvSpPr txBox="1">
            <a:spLocks/>
          </p:cNvSpPr>
          <p:nvPr/>
        </p:nvSpPr>
        <p:spPr>
          <a:xfrm>
            <a:off x="113360" y="577170"/>
            <a:ext cx="8452222" cy="4192950"/>
          </a:xfrm>
          <a:prstGeom prst="rect">
            <a:avLst/>
          </a:prstGeom>
        </p:spPr>
        <p:txBody>
          <a:bodyPr>
            <a:normAutofit/>
          </a:bodyPr>
          <a:lstStyle>
            <a:lvl1pPr marL="180000" indent="-180000" algn="l" rtl="0" eaLnBrk="1" fontAlgn="base" hangingPunct="0">
              <a:spcBef>
                <a:spcPts val="500"/>
              </a:spcBef>
              <a:spcAft>
                <a:spcPct val="0"/>
              </a:spcAft>
              <a:buClr>
                <a:schemeClr val="accent6"/>
              </a:buClr>
              <a:buFont typeface="Arial" panose="020B0604020202020204" pitchFamily="34" charset="0"/>
              <a:buChar char="▌"/>
              <a:defRPr kumimoji="1" sz="2000" b="0">
                <a:solidFill>
                  <a:schemeClr val="tx1"/>
                </a:solidFill>
                <a:latin typeface="Verdana" panose="020B0604030504040204" pitchFamily="34" charset="0"/>
                <a:ea typeface="+mn-ea"/>
                <a:cs typeface="Verdana" panose="020B0604030504040204" pitchFamily="34" charset="0"/>
              </a:defRPr>
            </a:lvl1pPr>
            <a:lvl2pPr marL="360000" indent="-180000" algn="l" rtl="0" eaLnBrk="1" fontAlgn="base" hangingPunct="0">
              <a:spcBef>
                <a:spcPts val="500"/>
              </a:spcBef>
              <a:spcAft>
                <a:spcPct val="0"/>
              </a:spcAft>
              <a:buClr>
                <a:schemeClr val="accent6"/>
              </a:buClr>
              <a:buFont typeface="Wingdings" pitchFamily="2" charset="2"/>
              <a:buChar char="l"/>
              <a:defRPr kumimoji="1" sz="1600" b="0">
                <a:solidFill>
                  <a:schemeClr val="tx1"/>
                </a:solidFill>
                <a:latin typeface="Verdana" panose="020B0604030504040204" pitchFamily="34" charset="0"/>
                <a:ea typeface="+mn-ea"/>
                <a:cs typeface="Verdana" panose="020B0604030504040204" pitchFamily="34" charset="0"/>
              </a:defRPr>
            </a:lvl2pPr>
            <a:lvl3pPr marL="468000" indent="-108000" algn="l" rtl="0" eaLnBrk="1" fontAlgn="base" hangingPunct="0">
              <a:spcBef>
                <a:spcPts val="500"/>
              </a:spcBef>
              <a:spcAft>
                <a:spcPct val="0"/>
              </a:spcAft>
              <a:buClr>
                <a:schemeClr val="accent6"/>
              </a:buClr>
              <a:buFont typeface="Arial" panose="020B0604020202020204" pitchFamily="34" charset="0"/>
              <a:buChar char="•"/>
              <a:defRPr kumimoji="1" sz="1400" b="0">
                <a:solidFill>
                  <a:schemeClr val="tx1"/>
                </a:solidFill>
                <a:latin typeface="Verdana" panose="020B0604030504040204" pitchFamily="34" charset="0"/>
                <a:ea typeface="+mn-ea"/>
                <a:cs typeface="Verdana" panose="020B0604030504040204" pitchFamily="34" charset="0"/>
              </a:defRPr>
            </a:lvl3pPr>
            <a:lvl4pPr marL="576000" indent="-108000" algn="l" rtl="0" eaLnBrk="1" fontAlgn="base" hangingPunct="0">
              <a:spcBef>
                <a:spcPts val="500"/>
              </a:spcBef>
              <a:spcAft>
                <a:spcPct val="0"/>
              </a:spcAft>
              <a:buClr>
                <a:schemeClr val="accent6"/>
              </a:buClr>
              <a:buFont typeface="Tahoma" pitchFamily="34" charset="0"/>
              <a:buChar char="–"/>
              <a:defRPr kumimoji="1" sz="1200" b="0">
                <a:solidFill>
                  <a:schemeClr val="tx1"/>
                </a:solidFill>
                <a:latin typeface="Verdana" panose="020B0604030504040204" pitchFamily="34" charset="0"/>
                <a:ea typeface="+mn-ea"/>
                <a:cs typeface="Verdana" panose="020B0604030504040204" pitchFamily="34" charset="0"/>
              </a:defRPr>
            </a:lvl4pPr>
            <a:lvl5pPr marL="735013" indent="-157163" algn="l" rtl="0" eaLnBrk="0" fontAlgn="base" hangingPunct="0">
              <a:spcBef>
                <a:spcPct val="20000"/>
              </a:spcBef>
              <a:spcAft>
                <a:spcPct val="0"/>
              </a:spcAft>
              <a:buClr>
                <a:schemeClr val="accent6"/>
              </a:buClr>
              <a:buChar char="≫"/>
              <a:defRPr kumimoji="1" sz="1200" b="1">
                <a:solidFill>
                  <a:schemeClr val="tx1"/>
                </a:solidFill>
                <a:latin typeface="+mj-lt"/>
                <a:ea typeface="+mn-ea"/>
              </a:defRPr>
            </a:lvl5pPr>
            <a:lvl6pPr marL="2514600" indent="-228600" algn="l" rtl="0" fontAlgn="base">
              <a:spcBef>
                <a:spcPct val="20000"/>
              </a:spcBef>
              <a:spcAft>
                <a:spcPct val="0"/>
              </a:spcAft>
              <a:buChar char="≫"/>
              <a:defRPr kumimoji="1" sz="2000">
                <a:solidFill>
                  <a:schemeClr val="tx1"/>
                </a:solidFill>
                <a:latin typeface="Arial" charset="0"/>
                <a:ea typeface="+mn-ea"/>
              </a:defRPr>
            </a:lvl6pPr>
            <a:lvl7pPr marL="2971800" indent="-228600" algn="l" rtl="0" fontAlgn="base">
              <a:spcBef>
                <a:spcPct val="20000"/>
              </a:spcBef>
              <a:spcAft>
                <a:spcPct val="0"/>
              </a:spcAft>
              <a:buChar char="≫"/>
              <a:defRPr kumimoji="1" sz="2000">
                <a:solidFill>
                  <a:schemeClr val="tx1"/>
                </a:solidFill>
                <a:latin typeface="Arial" charset="0"/>
                <a:ea typeface="+mn-ea"/>
              </a:defRPr>
            </a:lvl7pPr>
            <a:lvl8pPr marL="3429000" indent="-228600" algn="l" rtl="0" fontAlgn="base">
              <a:spcBef>
                <a:spcPct val="20000"/>
              </a:spcBef>
              <a:spcAft>
                <a:spcPct val="0"/>
              </a:spcAft>
              <a:buChar char="≫"/>
              <a:defRPr kumimoji="1" sz="2000">
                <a:solidFill>
                  <a:schemeClr val="tx1"/>
                </a:solidFill>
                <a:latin typeface="Arial" charset="0"/>
                <a:ea typeface="+mn-ea"/>
              </a:defRPr>
            </a:lvl8pPr>
            <a:lvl9pPr marL="3886200" indent="-228600" algn="l" rtl="0" fontAlgn="base">
              <a:spcBef>
                <a:spcPct val="20000"/>
              </a:spcBef>
              <a:spcAft>
                <a:spcPct val="0"/>
              </a:spcAft>
              <a:buChar char="≫"/>
              <a:defRPr kumimoji="1" sz="2000">
                <a:solidFill>
                  <a:schemeClr val="tx1"/>
                </a:solidFill>
                <a:latin typeface="Arial" charset="0"/>
                <a:ea typeface="+mn-ea"/>
              </a:defRPr>
            </a:lvl9pPr>
          </a:lstStyle>
          <a:p>
            <a:pPr marL="0" indent="0">
              <a:buClr>
                <a:srgbClr val="002B62"/>
              </a:buClr>
              <a:buNone/>
            </a:pPr>
            <a:endParaRPr lang="en-GB" sz="1600" dirty="0" smtClean="0">
              <a:solidFill>
                <a:srgbClr val="000000"/>
              </a:solidFill>
              <a:latin typeface="Calibri" panose="020F0502020204030204" pitchFamily="34" charset="0"/>
              <a:cs typeface="Adobe Devanagari" panose="02040503050201020203"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4142084233"/>
              </p:ext>
            </p:extLst>
          </p:nvPr>
        </p:nvGraphicFramePr>
        <p:xfrm>
          <a:off x="113359" y="603229"/>
          <a:ext cx="8369814" cy="2356464"/>
        </p:xfrm>
        <a:graphic>
          <a:graphicData uri="http://schemas.openxmlformats.org/drawingml/2006/table">
            <a:tbl>
              <a:tblPr firstRow="1" bandRow="1">
                <a:tableStyleId>{073A0DAA-6AF3-43AB-8588-CEC1D06C72B9}</a:tableStyleId>
              </a:tblPr>
              <a:tblGrid>
                <a:gridCol w="3605713"/>
                <a:gridCol w="4764101"/>
              </a:tblGrid>
              <a:tr h="203664">
                <a:tc gridSpan="2">
                  <a:txBody>
                    <a:bodyPr/>
                    <a:lstStyle/>
                    <a:p>
                      <a:pPr algn="ctr"/>
                      <a:r>
                        <a:rPr lang="en-GB" sz="1000" dirty="0" smtClean="0"/>
                        <a:t>Specifications</a:t>
                      </a:r>
                      <a:endParaRPr lang="en-GB" sz="1000" dirty="0"/>
                    </a:p>
                  </a:txBody>
                  <a:tcPr marT="18000" marB="18000" anchor="ctr"/>
                </a:tc>
                <a:tc hMerge="1">
                  <a:txBody>
                    <a:bodyPr/>
                    <a:lstStyle/>
                    <a:p>
                      <a:pPr algn="ctr"/>
                      <a:endParaRPr lang="en-GB" sz="1000" dirty="0"/>
                    </a:p>
                  </a:txBody>
                  <a:tcPr marT="18000" marB="18000" anchor="ctr"/>
                </a:tc>
              </a:tr>
              <a:tr h="180411">
                <a:tc>
                  <a:txBody>
                    <a:bodyPr/>
                    <a:lstStyle/>
                    <a:p>
                      <a:pPr>
                        <a:spcAft>
                          <a:spcPts val="0"/>
                        </a:spcAft>
                      </a:pPr>
                      <a:r>
                        <a:rPr lang="en-GB" sz="1000" dirty="0" smtClean="0">
                          <a:effectLst/>
                          <a:latin typeface="+mn-lt"/>
                          <a:ea typeface="Times New Roman" panose="02020603050405020304" pitchFamily="18" charset="0"/>
                        </a:rPr>
                        <a:t>CPU-C1-A does</a:t>
                      </a:r>
                      <a:r>
                        <a:rPr lang="en-GB" sz="1000" baseline="0" dirty="0" smtClean="0">
                          <a:effectLst/>
                          <a:latin typeface="+mn-lt"/>
                          <a:ea typeface="Times New Roman" panose="02020603050405020304" pitchFamily="18" charset="0"/>
                        </a:rPr>
                        <a:t> not have </a:t>
                      </a:r>
                      <a:r>
                        <a:rPr lang="en-GB" sz="1000" baseline="0" dirty="0" err="1" smtClean="0">
                          <a:effectLst/>
                          <a:latin typeface="+mn-lt"/>
                          <a:ea typeface="Times New Roman" panose="02020603050405020304" pitchFamily="18" charset="0"/>
                        </a:rPr>
                        <a:t>InMail</a:t>
                      </a:r>
                      <a:r>
                        <a:rPr lang="en-GB" sz="1000" baseline="0" dirty="0" smtClean="0">
                          <a:effectLst/>
                          <a:latin typeface="+mn-lt"/>
                          <a:ea typeface="Times New Roman" panose="02020603050405020304" pitchFamily="18" charset="0"/>
                        </a:rPr>
                        <a:t> built in</a:t>
                      </a:r>
                      <a:endParaRPr lang="en-GB" sz="1000" dirty="0">
                        <a:effectLst/>
                        <a:latin typeface="+mn-lt"/>
                        <a:ea typeface="Times New Roman" panose="02020603050405020304" pitchFamily="18" charset="0"/>
                      </a:endParaRPr>
                    </a:p>
                  </a:txBody>
                  <a:tcPr marL="68580" marR="68580" marT="18000" marB="18000" anchor="ctr"/>
                </a:tc>
                <a:tc>
                  <a:txBody>
                    <a:bodyPr/>
                    <a:lstStyle/>
                    <a:p>
                      <a:pPr>
                        <a:spcAft>
                          <a:spcPts val="0"/>
                        </a:spcAft>
                      </a:pPr>
                      <a:r>
                        <a:rPr lang="en-GB" sz="1000" i="1" dirty="0" smtClean="0">
                          <a:effectLst/>
                          <a:latin typeface="+mn-lt"/>
                          <a:ea typeface="Times New Roman" panose="02020603050405020304" pitchFamily="18" charset="0"/>
                        </a:rPr>
                        <a:t>SDVMS or SDVML memory card can be added to provide </a:t>
                      </a:r>
                      <a:r>
                        <a:rPr lang="en-GB" sz="1000" i="1" dirty="0" err="1" smtClean="0">
                          <a:effectLst/>
                          <a:latin typeface="+mn-lt"/>
                          <a:ea typeface="Times New Roman" panose="02020603050405020304" pitchFamily="18" charset="0"/>
                        </a:rPr>
                        <a:t>InMail</a:t>
                      </a:r>
                      <a:r>
                        <a:rPr lang="en-GB" sz="1000" i="1" dirty="0" smtClean="0">
                          <a:effectLst/>
                          <a:latin typeface="+mn-lt"/>
                          <a:ea typeface="Times New Roman" panose="02020603050405020304" pitchFamily="18" charset="0"/>
                        </a:rPr>
                        <a:t> with 15/120 hours storage,</a:t>
                      </a:r>
                      <a:r>
                        <a:rPr lang="en-GB" sz="1000" i="1" baseline="0" dirty="0" smtClean="0">
                          <a:effectLst/>
                          <a:latin typeface="+mn-lt"/>
                          <a:ea typeface="Times New Roman" panose="02020603050405020304" pitchFamily="18" charset="0"/>
                        </a:rPr>
                        <a:t> 4 channels and 26 prompt languages</a:t>
                      </a:r>
                      <a:endParaRPr lang="en-GB" sz="1000" i="1" dirty="0">
                        <a:effectLst/>
                        <a:latin typeface="+mn-lt"/>
                        <a:ea typeface="Times New Roman" panose="02020603050405020304" pitchFamily="18" charset="0"/>
                      </a:endParaRPr>
                    </a:p>
                  </a:txBody>
                  <a:tcPr marL="68580" marR="68580" marT="18000" marB="18000" anchor="ctr"/>
                </a:tc>
              </a:tr>
              <a:tr h="180411">
                <a:tc>
                  <a:txBody>
                    <a:bodyPr/>
                    <a:lstStyle/>
                    <a:p>
                      <a:pPr>
                        <a:spcAft>
                          <a:spcPts val="0"/>
                        </a:spcAft>
                      </a:pPr>
                      <a:r>
                        <a:rPr lang="en-GB" sz="1000" dirty="0" smtClean="0">
                          <a:effectLst/>
                          <a:latin typeface="+mn-lt"/>
                          <a:ea typeface="Times New Roman" panose="02020603050405020304" pitchFamily="18" charset="0"/>
                        </a:rPr>
                        <a:t>CPU-C1-A has </a:t>
                      </a:r>
                      <a:r>
                        <a:rPr lang="en-GB" sz="1000" dirty="0" err="1" smtClean="0">
                          <a:effectLst/>
                          <a:latin typeface="+mn-lt"/>
                          <a:ea typeface="Times New Roman" panose="02020603050405020304" pitchFamily="18" charset="0"/>
                        </a:rPr>
                        <a:t>InMail</a:t>
                      </a:r>
                      <a:r>
                        <a:rPr lang="en-GB" sz="1000" baseline="0" dirty="0" smtClean="0">
                          <a:effectLst/>
                          <a:latin typeface="+mn-lt"/>
                          <a:ea typeface="Times New Roman" panose="02020603050405020304" pitchFamily="18" charset="0"/>
                        </a:rPr>
                        <a:t> built in with 2 hours of storage, 4 channels &amp; English prompts</a:t>
                      </a:r>
                      <a:endParaRPr lang="en-GB" sz="1000" dirty="0">
                        <a:effectLst/>
                        <a:latin typeface="+mn-lt"/>
                        <a:ea typeface="Times New Roman" panose="02020603050405020304" pitchFamily="18" charset="0"/>
                      </a:endParaRPr>
                    </a:p>
                  </a:txBody>
                  <a:tcPr marL="68580" marR="68580" marT="18000" marB="18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i="1" dirty="0" smtClean="0">
                          <a:effectLst/>
                          <a:latin typeface="+mn-lt"/>
                          <a:ea typeface="Times New Roman" panose="02020603050405020304" pitchFamily="18" charset="0"/>
                        </a:rPr>
                        <a:t>SDVMS or SDVML memory card can be added to increase</a:t>
                      </a:r>
                      <a:r>
                        <a:rPr lang="en-GB" sz="1000" i="1" baseline="0" dirty="0" smtClean="0">
                          <a:effectLst/>
                          <a:latin typeface="+mn-lt"/>
                          <a:ea typeface="Times New Roman" panose="02020603050405020304" pitchFamily="18" charset="0"/>
                        </a:rPr>
                        <a:t> storage to</a:t>
                      </a:r>
                      <a:r>
                        <a:rPr lang="en-GB" sz="1000" i="1" dirty="0" smtClean="0">
                          <a:effectLst/>
                          <a:latin typeface="+mn-lt"/>
                          <a:ea typeface="Times New Roman" panose="02020603050405020304" pitchFamily="18" charset="0"/>
                        </a:rPr>
                        <a:t> 15/120 hours and 26 prompt languages</a:t>
                      </a:r>
                    </a:p>
                  </a:txBody>
                  <a:tcPr marL="68580" marR="68580" marT="18000" marB="18000" anchor="ctr"/>
                </a:tc>
              </a:tr>
              <a:tr h="180411">
                <a:tc>
                  <a:txBody>
                    <a:bodyPr/>
                    <a:lstStyle/>
                    <a:p>
                      <a:pPr>
                        <a:spcAft>
                          <a:spcPts val="0"/>
                        </a:spcAft>
                      </a:pPr>
                      <a:r>
                        <a:rPr lang="en-GB" sz="1000" dirty="0" smtClean="0">
                          <a:effectLst/>
                          <a:latin typeface="+mn-lt"/>
                          <a:ea typeface="Times New Roman" panose="02020603050405020304" pitchFamily="18" charset="0"/>
                        </a:rPr>
                        <a:t>128 Mailboxes</a:t>
                      </a:r>
                      <a:endParaRPr lang="en-GB" sz="1000" dirty="0">
                        <a:effectLst/>
                        <a:latin typeface="+mn-lt"/>
                        <a:ea typeface="Times New Roman" panose="02020603050405020304" pitchFamily="18" charset="0"/>
                      </a:endParaRPr>
                    </a:p>
                  </a:txBody>
                  <a:tcPr marL="68580" marR="68580" marT="18000" marB="18000" anchor="ctr"/>
                </a:tc>
                <a:tc>
                  <a:txBody>
                    <a:bodyPr/>
                    <a:lstStyle/>
                    <a:p>
                      <a:pPr>
                        <a:spcAft>
                          <a:spcPts val="0"/>
                        </a:spcAft>
                      </a:pPr>
                      <a:endParaRPr lang="en-GB" sz="1000" i="1" dirty="0">
                        <a:effectLst/>
                        <a:latin typeface="+mn-lt"/>
                        <a:ea typeface="Times New Roman" panose="02020603050405020304" pitchFamily="18" charset="0"/>
                      </a:endParaRPr>
                    </a:p>
                  </a:txBody>
                  <a:tcPr marL="68580" marR="68580" marT="18000" marB="18000" anchor="ctr"/>
                </a:tc>
              </a:tr>
              <a:tr h="180411">
                <a:tc>
                  <a:txBody>
                    <a:bodyPr/>
                    <a:lstStyle/>
                    <a:p>
                      <a:pPr>
                        <a:spcAft>
                          <a:spcPts val="0"/>
                        </a:spcAft>
                      </a:pPr>
                      <a:r>
                        <a:rPr lang="en-GB" sz="1000" dirty="0" smtClean="0">
                          <a:effectLst/>
                          <a:latin typeface="+mn-lt"/>
                          <a:ea typeface="Times New Roman" panose="02020603050405020304" pitchFamily="18" charset="0"/>
                        </a:rPr>
                        <a:t>32 Group Mailboxes</a:t>
                      </a:r>
                      <a:endParaRPr lang="en-GB" sz="1000" dirty="0">
                        <a:effectLst/>
                        <a:latin typeface="+mn-lt"/>
                        <a:ea typeface="Times New Roman" panose="02020603050405020304" pitchFamily="18" charset="0"/>
                      </a:endParaRPr>
                    </a:p>
                  </a:txBody>
                  <a:tcPr marL="68580" marR="68580" marT="18000" marB="18000" anchor="ctr"/>
                </a:tc>
                <a:tc>
                  <a:txBody>
                    <a:bodyPr/>
                    <a:lstStyle/>
                    <a:p>
                      <a:pPr>
                        <a:spcAft>
                          <a:spcPts val="0"/>
                        </a:spcAft>
                      </a:pPr>
                      <a:endParaRPr lang="en-GB" sz="1000" i="1" dirty="0">
                        <a:effectLst/>
                        <a:latin typeface="+mn-lt"/>
                        <a:ea typeface="Times New Roman" panose="02020603050405020304" pitchFamily="18" charset="0"/>
                      </a:endParaRPr>
                    </a:p>
                  </a:txBody>
                  <a:tcPr marL="68580" marR="68580" marT="18000" marB="18000" anchor="ctr"/>
                </a:tc>
              </a:tr>
              <a:tr h="180411">
                <a:tc>
                  <a:txBody>
                    <a:bodyPr/>
                    <a:lstStyle/>
                    <a:p>
                      <a:pPr>
                        <a:spcAft>
                          <a:spcPts val="0"/>
                        </a:spcAft>
                      </a:pPr>
                      <a:r>
                        <a:rPr lang="en-GB" sz="1000" dirty="0" smtClean="0">
                          <a:effectLst/>
                          <a:latin typeface="+mn-lt"/>
                          <a:ea typeface="Times New Roman" panose="02020603050405020304" pitchFamily="18" charset="0"/>
                        </a:rPr>
                        <a:t>32 Routing Mailboxes</a:t>
                      </a:r>
                      <a:endParaRPr lang="en-GB" sz="1000" dirty="0">
                        <a:effectLst/>
                        <a:latin typeface="+mn-lt"/>
                        <a:ea typeface="Times New Roman" panose="02020603050405020304" pitchFamily="18" charset="0"/>
                      </a:endParaRPr>
                    </a:p>
                  </a:txBody>
                  <a:tcPr marL="68580" marR="68580" marT="18000" marB="18000" anchor="ctr"/>
                </a:tc>
                <a:tc>
                  <a:txBody>
                    <a:bodyPr/>
                    <a:lstStyle/>
                    <a:p>
                      <a:pPr>
                        <a:spcAft>
                          <a:spcPts val="0"/>
                        </a:spcAft>
                      </a:pPr>
                      <a:r>
                        <a:rPr lang="en-GB" sz="1000" i="1" dirty="0" smtClean="0">
                          <a:effectLst/>
                          <a:latin typeface="+mn-lt"/>
                          <a:ea typeface="Times New Roman" panose="02020603050405020304" pitchFamily="18" charset="0"/>
                        </a:rPr>
                        <a:t>32 Dial Action Tables</a:t>
                      </a:r>
                    </a:p>
                    <a:p>
                      <a:pPr>
                        <a:spcAft>
                          <a:spcPts val="0"/>
                        </a:spcAft>
                      </a:pPr>
                      <a:r>
                        <a:rPr lang="en-GB" sz="1000" i="1" dirty="0" smtClean="0">
                          <a:effectLst/>
                          <a:latin typeface="+mn-lt"/>
                          <a:ea typeface="Times New Roman" panose="02020603050405020304" pitchFamily="18" charset="0"/>
                        </a:rPr>
                        <a:t>Instruction Menu, Announcement, Directory &amp; Distribution</a:t>
                      </a:r>
                      <a:r>
                        <a:rPr lang="en-GB" sz="1000" i="1" baseline="0" dirty="0" smtClean="0">
                          <a:effectLst/>
                          <a:latin typeface="+mn-lt"/>
                          <a:ea typeface="Times New Roman" panose="02020603050405020304" pitchFamily="18" charset="0"/>
                        </a:rPr>
                        <a:t> types available</a:t>
                      </a:r>
                      <a:endParaRPr lang="en-GB" sz="1000" i="1" dirty="0">
                        <a:effectLst/>
                        <a:latin typeface="+mn-lt"/>
                        <a:ea typeface="Times New Roman" panose="02020603050405020304" pitchFamily="18" charset="0"/>
                      </a:endParaRPr>
                    </a:p>
                  </a:txBody>
                  <a:tcPr marL="68580" marR="68580" marT="18000" marB="18000" anchor="ctr"/>
                </a:tc>
              </a:tr>
              <a:tr h="180411">
                <a:tc>
                  <a:txBody>
                    <a:bodyPr/>
                    <a:lstStyle/>
                    <a:p>
                      <a:pPr>
                        <a:spcAft>
                          <a:spcPts val="0"/>
                        </a:spcAft>
                      </a:pPr>
                      <a:r>
                        <a:rPr lang="en-GB" sz="1000" dirty="0" smtClean="0">
                          <a:effectLst/>
                          <a:latin typeface="+mn-lt"/>
                          <a:ea typeface="Times New Roman" panose="02020603050405020304" pitchFamily="18" charset="0"/>
                        </a:rPr>
                        <a:t>99 Voicemail messages per mailbox</a:t>
                      </a:r>
                      <a:endParaRPr lang="en-GB" sz="1000" dirty="0">
                        <a:effectLst/>
                        <a:latin typeface="+mn-lt"/>
                        <a:ea typeface="Times New Roman" panose="02020603050405020304" pitchFamily="18" charset="0"/>
                      </a:endParaRPr>
                    </a:p>
                  </a:txBody>
                  <a:tcPr marL="68580" marR="68580" marT="18000" marB="18000" anchor="ctr"/>
                </a:tc>
                <a:tc>
                  <a:txBody>
                    <a:bodyPr/>
                    <a:lstStyle/>
                    <a:p>
                      <a:pPr>
                        <a:spcAft>
                          <a:spcPts val="0"/>
                        </a:spcAft>
                      </a:pPr>
                      <a:endParaRPr lang="en-GB" sz="1000" i="1" dirty="0">
                        <a:effectLst/>
                        <a:latin typeface="+mn-lt"/>
                        <a:ea typeface="Times New Roman" panose="02020603050405020304" pitchFamily="18" charset="0"/>
                      </a:endParaRPr>
                    </a:p>
                  </a:txBody>
                  <a:tcPr marL="68580" marR="68580" marT="18000" marB="18000" anchor="ctr"/>
                </a:tc>
              </a:tr>
              <a:tr h="180411">
                <a:tc>
                  <a:txBody>
                    <a:bodyPr/>
                    <a:lstStyle/>
                    <a:p>
                      <a:pPr>
                        <a:spcAft>
                          <a:spcPts val="0"/>
                        </a:spcAft>
                      </a:pPr>
                      <a:r>
                        <a:rPr lang="en-GB" sz="1000" baseline="0" dirty="0" smtClean="0">
                          <a:effectLst/>
                          <a:latin typeface="+mn-lt"/>
                          <a:ea typeface="Times New Roman" panose="02020603050405020304" pitchFamily="18" charset="0"/>
                        </a:rPr>
                        <a:t>16 channels available by installing the EXIFB card</a:t>
                      </a:r>
                      <a:endParaRPr lang="en-GB" sz="1000" dirty="0">
                        <a:effectLst/>
                        <a:latin typeface="+mn-lt"/>
                        <a:ea typeface="Times New Roman" panose="02020603050405020304" pitchFamily="18" charset="0"/>
                      </a:endParaRPr>
                    </a:p>
                  </a:txBody>
                  <a:tcPr marL="68580" marR="68580" marT="18000" marB="18000" anchor="ctr"/>
                </a:tc>
                <a:tc>
                  <a:txBody>
                    <a:bodyPr/>
                    <a:lstStyle/>
                    <a:p>
                      <a:pPr>
                        <a:spcAft>
                          <a:spcPts val="0"/>
                        </a:spcAft>
                      </a:pPr>
                      <a:endParaRPr lang="en-GB" sz="1000" i="1" dirty="0">
                        <a:effectLst/>
                        <a:latin typeface="+mn-lt"/>
                        <a:ea typeface="Times New Roman" panose="02020603050405020304" pitchFamily="18" charset="0"/>
                      </a:endParaRPr>
                    </a:p>
                  </a:txBody>
                  <a:tcPr marL="68580" marR="68580" marT="18000" marB="18000" anchor="ctr"/>
                </a:tc>
              </a:tr>
              <a:tr h="180411">
                <a:tc>
                  <a:txBody>
                    <a:bodyPr/>
                    <a:lstStyle/>
                    <a:p>
                      <a:pPr>
                        <a:spcAft>
                          <a:spcPts val="0"/>
                        </a:spcAft>
                      </a:pPr>
                      <a:r>
                        <a:rPr lang="en-GB" sz="1000" dirty="0" smtClean="0">
                          <a:effectLst/>
                          <a:latin typeface="+mn-lt"/>
                          <a:ea typeface="Times New Roman" panose="02020603050405020304" pitchFamily="18" charset="0"/>
                        </a:rPr>
                        <a:t>Message Upload/Download</a:t>
                      </a:r>
                      <a:r>
                        <a:rPr lang="en-GB" sz="1000" baseline="0" dirty="0" smtClean="0">
                          <a:effectLst/>
                          <a:latin typeface="+mn-lt"/>
                          <a:ea typeface="Times New Roman" panose="02020603050405020304" pitchFamily="18" charset="0"/>
                        </a:rPr>
                        <a:t> via </a:t>
                      </a:r>
                      <a:r>
                        <a:rPr lang="en-GB" sz="1000" baseline="0" dirty="0" err="1" smtClean="0">
                          <a:effectLst/>
                          <a:latin typeface="+mn-lt"/>
                          <a:ea typeface="Times New Roman" panose="02020603050405020304" pitchFamily="18" charset="0"/>
                        </a:rPr>
                        <a:t>UserPro</a:t>
                      </a:r>
                      <a:r>
                        <a:rPr lang="en-GB" sz="1000" baseline="0" dirty="0" smtClean="0">
                          <a:effectLst/>
                          <a:latin typeface="+mn-lt"/>
                          <a:ea typeface="Times New Roman" panose="02020603050405020304" pitchFamily="18" charset="0"/>
                        </a:rPr>
                        <a:t> and </a:t>
                      </a:r>
                      <a:r>
                        <a:rPr lang="en-GB" sz="1000" baseline="0" dirty="0" err="1" smtClean="0">
                          <a:effectLst/>
                          <a:latin typeface="+mn-lt"/>
                          <a:ea typeface="Times New Roman" panose="02020603050405020304" pitchFamily="18" charset="0"/>
                        </a:rPr>
                        <a:t>WebPro</a:t>
                      </a:r>
                      <a:endParaRPr lang="en-GB" sz="1000" dirty="0">
                        <a:effectLst/>
                        <a:latin typeface="+mn-lt"/>
                        <a:ea typeface="Times New Roman" panose="02020603050405020304" pitchFamily="18" charset="0"/>
                      </a:endParaRPr>
                    </a:p>
                  </a:txBody>
                  <a:tcPr marL="68580" marR="68580" marT="18000" marB="18000" anchor="ctr"/>
                </a:tc>
                <a:tc>
                  <a:txBody>
                    <a:bodyPr/>
                    <a:lstStyle/>
                    <a:p>
                      <a:pPr>
                        <a:spcAft>
                          <a:spcPts val="0"/>
                        </a:spcAft>
                      </a:pPr>
                      <a:endParaRPr lang="en-GB" sz="1000" i="1" dirty="0">
                        <a:effectLst/>
                        <a:latin typeface="+mn-lt"/>
                        <a:ea typeface="Times New Roman" panose="02020603050405020304" pitchFamily="18" charset="0"/>
                      </a:endParaRPr>
                    </a:p>
                  </a:txBody>
                  <a:tcPr marL="68580" marR="68580" marT="18000" marB="18000" anchor="ctr"/>
                </a:tc>
              </a:tr>
              <a:tr h="180411">
                <a:tc>
                  <a:txBody>
                    <a:bodyPr/>
                    <a:lstStyle/>
                    <a:p>
                      <a:pPr>
                        <a:spcAft>
                          <a:spcPts val="0"/>
                        </a:spcAft>
                      </a:pPr>
                      <a:r>
                        <a:rPr lang="en-GB" sz="1000" dirty="0" smtClean="0">
                          <a:effectLst/>
                          <a:latin typeface="+mn-lt"/>
                          <a:ea typeface="Times New Roman" panose="02020603050405020304" pitchFamily="18" charset="0"/>
                        </a:rPr>
                        <a:t>Hotel Integration</a:t>
                      </a:r>
                      <a:endParaRPr lang="en-GB" sz="1000" dirty="0">
                        <a:effectLst/>
                        <a:latin typeface="+mn-lt"/>
                        <a:ea typeface="Times New Roman" panose="02020603050405020304" pitchFamily="18" charset="0"/>
                      </a:endParaRPr>
                    </a:p>
                  </a:txBody>
                  <a:tcPr marL="68580" marR="68580" marT="18000" marB="18000" anchor="ctr"/>
                </a:tc>
                <a:tc>
                  <a:txBody>
                    <a:bodyPr/>
                    <a:lstStyle/>
                    <a:p>
                      <a:pPr>
                        <a:spcAft>
                          <a:spcPts val="0"/>
                        </a:spcAft>
                      </a:pPr>
                      <a:r>
                        <a:rPr lang="en-GB" sz="1000" i="1" dirty="0" smtClean="0">
                          <a:effectLst/>
                          <a:latin typeface="+mn-lt"/>
                          <a:ea typeface="Times New Roman" panose="02020603050405020304" pitchFamily="18" charset="0"/>
                        </a:rPr>
                        <a:t>Requires SL2100 Hotel license</a:t>
                      </a:r>
                      <a:endParaRPr lang="en-GB" sz="1000" i="1" dirty="0">
                        <a:effectLst/>
                        <a:latin typeface="+mn-lt"/>
                        <a:ea typeface="Times New Roman" panose="02020603050405020304" pitchFamily="18" charset="0"/>
                      </a:endParaRPr>
                    </a:p>
                  </a:txBody>
                  <a:tcPr marL="68580" marR="68580" marT="18000" marB="18000" anchor="ctr"/>
                </a:tc>
              </a:tr>
            </a:tbl>
          </a:graphicData>
        </a:graphic>
      </p:graphicFrame>
    </p:spTree>
    <p:extLst>
      <p:ext uri="{BB962C8B-B14F-4D97-AF65-F5344CB8AC3E}">
        <p14:creationId xmlns:p14="http://schemas.microsoft.com/office/powerpoint/2010/main" val="1545757177"/>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lumMod val="50000"/>
                    <a:lumOff val="50000"/>
                  </a:schemeClr>
                </a:solidFill>
                <a:latin typeface="Calibri" panose="020F0502020204030204" pitchFamily="34" charset="0"/>
              </a:rPr>
              <a:t>SL2100 Details - VoIP</a:t>
            </a:r>
            <a:endParaRPr lang="en-US" dirty="0">
              <a:solidFill>
                <a:schemeClr val="accent6">
                  <a:lumMod val="50000"/>
                  <a:lumOff val="50000"/>
                </a:schemeClr>
              </a:solidFill>
            </a:endParaRPr>
          </a:p>
        </p:txBody>
      </p:sp>
      <p:sp>
        <p:nvSpPr>
          <p:cNvPr id="7" name="Content Placeholder 2"/>
          <p:cNvSpPr txBox="1">
            <a:spLocks/>
          </p:cNvSpPr>
          <p:nvPr/>
        </p:nvSpPr>
        <p:spPr>
          <a:xfrm>
            <a:off x="113360" y="577170"/>
            <a:ext cx="8452222" cy="4192950"/>
          </a:xfrm>
          <a:prstGeom prst="rect">
            <a:avLst/>
          </a:prstGeom>
        </p:spPr>
        <p:txBody>
          <a:bodyPr>
            <a:normAutofit/>
          </a:bodyPr>
          <a:lstStyle>
            <a:lvl1pPr marL="180000" indent="-180000" algn="l" rtl="0" eaLnBrk="1" fontAlgn="base" hangingPunct="0">
              <a:spcBef>
                <a:spcPts val="500"/>
              </a:spcBef>
              <a:spcAft>
                <a:spcPct val="0"/>
              </a:spcAft>
              <a:buClr>
                <a:schemeClr val="accent6"/>
              </a:buClr>
              <a:buFont typeface="Arial" panose="020B0604020202020204" pitchFamily="34" charset="0"/>
              <a:buChar char="▌"/>
              <a:defRPr kumimoji="1" sz="2000" b="0">
                <a:solidFill>
                  <a:schemeClr val="tx1"/>
                </a:solidFill>
                <a:latin typeface="Verdana" panose="020B0604030504040204" pitchFamily="34" charset="0"/>
                <a:ea typeface="+mn-ea"/>
                <a:cs typeface="Verdana" panose="020B0604030504040204" pitchFamily="34" charset="0"/>
              </a:defRPr>
            </a:lvl1pPr>
            <a:lvl2pPr marL="360000" indent="-180000" algn="l" rtl="0" eaLnBrk="1" fontAlgn="base" hangingPunct="0">
              <a:spcBef>
                <a:spcPts val="500"/>
              </a:spcBef>
              <a:spcAft>
                <a:spcPct val="0"/>
              </a:spcAft>
              <a:buClr>
                <a:schemeClr val="accent6"/>
              </a:buClr>
              <a:buFont typeface="Wingdings" pitchFamily="2" charset="2"/>
              <a:buChar char="l"/>
              <a:defRPr kumimoji="1" sz="1600" b="0">
                <a:solidFill>
                  <a:schemeClr val="tx1"/>
                </a:solidFill>
                <a:latin typeface="Verdana" panose="020B0604030504040204" pitchFamily="34" charset="0"/>
                <a:ea typeface="+mn-ea"/>
                <a:cs typeface="Verdana" panose="020B0604030504040204" pitchFamily="34" charset="0"/>
              </a:defRPr>
            </a:lvl2pPr>
            <a:lvl3pPr marL="468000" indent="-108000" algn="l" rtl="0" eaLnBrk="1" fontAlgn="base" hangingPunct="0">
              <a:spcBef>
                <a:spcPts val="500"/>
              </a:spcBef>
              <a:spcAft>
                <a:spcPct val="0"/>
              </a:spcAft>
              <a:buClr>
                <a:schemeClr val="accent6"/>
              </a:buClr>
              <a:buFont typeface="Arial" panose="020B0604020202020204" pitchFamily="34" charset="0"/>
              <a:buChar char="•"/>
              <a:defRPr kumimoji="1" sz="1400" b="0">
                <a:solidFill>
                  <a:schemeClr val="tx1"/>
                </a:solidFill>
                <a:latin typeface="Verdana" panose="020B0604030504040204" pitchFamily="34" charset="0"/>
                <a:ea typeface="+mn-ea"/>
                <a:cs typeface="Verdana" panose="020B0604030504040204" pitchFamily="34" charset="0"/>
              </a:defRPr>
            </a:lvl3pPr>
            <a:lvl4pPr marL="576000" indent="-108000" algn="l" rtl="0" eaLnBrk="1" fontAlgn="base" hangingPunct="0">
              <a:spcBef>
                <a:spcPts val="500"/>
              </a:spcBef>
              <a:spcAft>
                <a:spcPct val="0"/>
              </a:spcAft>
              <a:buClr>
                <a:schemeClr val="accent6"/>
              </a:buClr>
              <a:buFont typeface="Tahoma" pitchFamily="34" charset="0"/>
              <a:buChar char="–"/>
              <a:defRPr kumimoji="1" sz="1200" b="0">
                <a:solidFill>
                  <a:schemeClr val="tx1"/>
                </a:solidFill>
                <a:latin typeface="Verdana" panose="020B0604030504040204" pitchFamily="34" charset="0"/>
                <a:ea typeface="+mn-ea"/>
                <a:cs typeface="Verdana" panose="020B0604030504040204" pitchFamily="34" charset="0"/>
              </a:defRPr>
            </a:lvl4pPr>
            <a:lvl5pPr marL="735013" indent="-157163" algn="l" rtl="0" eaLnBrk="0" fontAlgn="base" hangingPunct="0">
              <a:spcBef>
                <a:spcPct val="20000"/>
              </a:spcBef>
              <a:spcAft>
                <a:spcPct val="0"/>
              </a:spcAft>
              <a:buClr>
                <a:schemeClr val="accent6"/>
              </a:buClr>
              <a:buChar char="≫"/>
              <a:defRPr kumimoji="1" sz="1200" b="1">
                <a:solidFill>
                  <a:schemeClr val="tx1"/>
                </a:solidFill>
                <a:latin typeface="+mj-lt"/>
                <a:ea typeface="+mn-ea"/>
              </a:defRPr>
            </a:lvl5pPr>
            <a:lvl6pPr marL="2514600" indent="-228600" algn="l" rtl="0" fontAlgn="base">
              <a:spcBef>
                <a:spcPct val="20000"/>
              </a:spcBef>
              <a:spcAft>
                <a:spcPct val="0"/>
              </a:spcAft>
              <a:buChar char="≫"/>
              <a:defRPr kumimoji="1" sz="2000">
                <a:solidFill>
                  <a:schemeClr val="tx1"/>
                </a:solidFill>
                <a:latin typeface="Arial" charset="0"/>
                <a:ea typeface="+mn-ea"/>
              </a:defRPr>
            </a:lvl6pPr>
            <a:lvl7pPr marL="2971800" indent="-228600" algn="l" rtl="0" fontAlgn="base">
              <a:spcBef>
                <a:spcPct val="20000"/>
              </a:spcBef>
              <a:spcAft>
                <a:spcPct val="0"/>
              </a:spcAft>
              <a:buChar char="≫"/>
              <a:defRPr kumimoji="1" sz="2000">
                <a:solidFill>
                  <a:schemeClr val="tx1"/>
                </a:solidFill>
                <a:latin typeface="Arial" charset="0"/>
                <a:ea typeface="+mn-ea"/>
              </a:defRPr>
            </a:lvl7pPr>
            <a:lvl8pPr marL="3429000" indent="-228600" algn="l" rtl="0" fontAlgn="base">
              <a:spcBef>
                <a:spcPct val="20000"/>
              </a:spcBef>
              <a:spcAft>
                <a:spcPct val="0"/>
              </a:spcAft>
              <a:buChar char="≫"/>
              <a:defRPr kumimoji="1" sz="2000">
                <a:solidFill>
                  <a:schemeClr val="tx1"/>
                </a:solidFill>
                <a:latin typeface="Arial" charset="0"/>
                <a:ea typeface="+mn-ea"/>
              </a:defRPr>
            </a:lvl8pPr>
            <a:lvl9pPr marL="3886200" indent="-228600" algn="l" rtl="0" fontAlgn="base">
              <a:spcBef>
                <a:spcPct val="20000"/>
              </a:spcBef>
              <a:spcAft>
                <a:spcPct val="0"/>
              </a:spcAft>
              <a:buChar char="≫"/>
              <a:defRPr kumimoji="1" sz="2000">
                <a:solidFill>
                  <a:schemeClr val="tx1"/>
                </a:solidFill>
                <a:latin typeface="Arial" charset="0"/>
                <a:ea typeface="+mn-ea"/>
              </a:defRPr>
            </a:lvl9pPr>
          </a:lstStyle>
          <a:p>
            <a:pPr marL="0" indent="0">
              <a:buClr>
                <a:srgbClr val="002B62"/>
              </a:buClr>
              <a:buNone/>
            </a:pPr>
            <a:r>
              <a:rPr lang="en-GB" sz="1600" dirty="0"/>
              <a:t>The </a:t>
            </a:r>
            <a:r>
              <a:rPr lang="en-GB" sz="1600" dirty="0" smtClean="0"/>
              <a:t>SL2100 has built-in VoIP resources which can optionally be expanded by adding the VOIPDB card.</a:t>
            </a:r>
            <a:endParaRPr lang="en-GB" sz="1600" dirty="0" smtClean="0">
              <a:solidFill>
                <a:srgbClr val="000000"/>
              </a:solidFill>
              <a:latin typeface="Calibri" panose="020F0502020204030204" pitchFamily="34" charset="0"/>
              <a:cs typeface="Adobe Devanagari" panose="02040503050201020203"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4251427073"/>
              </p:ext>
            </p:extLst>
          </p:nvPr>
        </p:nvGraphicFramePr>
        <p:xfrm>
          <a:off x="113359" y="1202581"/>
          <a:ext cx="8369814" cy="1719264"/>
        </p:xfrm>
        <a:graphic>
          <a:graphicData uri="http://schemas.openxmlformats.org/drawingml/2006/table">
            <a:tbl>
              <a:tblPr firstRow="1" bandRow="1">
                <a:tableStyleId>{073A0DAA-6AF3-43AB-8588-CEC1D06C72B9}</a:tableStyleId>
              </a:tblPr>
              <a:tblGrid>
                <a:gridCol w="2145747"/>
                <a:gridCol w="6224067"/>
              </a:tblGrid>
              <a:tr h="203664">
                <a:tc gridSpan="2">
                  <a:txBody>
                    <a:bodyPr/>
                    <a:lstStyle/>
                    <a:p>
                      <a:pPr algn="ctr"/>
                      <a:r>
                        <a:rPr lang="en-GB" sz="1000" dirty="0" smtClean="0"/>
                        <a:t>VoIP</a:t>
                      </a:r>
                      <a:endParaRPr lang="en-GB" sz="1000" dirty="0"/>
                    </a:p>
                  </a:txBody>
                  <a:tcPr marT="18000" marB="18000" anchor="ctr"/>
                </a:tc>
                <a:tc hMerge="1">
                  <a:txBody>
                    <a:bodyPr/>
                    <a:lstStyle/>
                    <a:p>
                      <a:pPr algn="ctr"/>
                      <a:endParaRPr lang="en-GB" sz="1000" dirty="0"/>
                    </a:p>
                  </a:txBody>
                  <a:tcPr marT="18000" marB="18000" anchor="ctr"/>
                </a:tc>
              </a:tr>
              <a:tr h="180411">
                <a:tc>
                  <a:txBody>
                    <a:bodyPr/>
                    <a:lstStyle/>
                    <a:p>
                      <a:pPr>
                        <a:spcAft>
                          <a:spcPts val="0"/>
                        </a:spcAft>
                      </a:pPr>
                      <a:r>
                        <a:rPr lang="en-GB" sz="1000" dirty="0" smtClean="0">
                          <a:effectLst/>
                          <a:latin typeface="+mn-lt"/>
                          <a:ea typeface="Times New Roman" panose="02020603050405020304" pitchFamily="18" charset="0"/>
                        </a:rPr>
                        <a:t>NEC IP Terminals</a:t>
                      </a:r>
                      <a:endParaRPr lang="en-GB" sz="1000" dirty="0">
                        <a:effectLst/>
                        <a:latin typeface="+mn-lt"/>
                        <a:ea typeface="Times New Roman" panose="02020603050405020304" pitchFamily="18" charset="0"/>
                      </a:endParaRPr>
                    </a:p>
                  </a:txBody>
                  <a:tcPr marL="68580" marR="68580" marT="18000" marB="18000" anchor="ctr"/>
                </a:tc>
                <a:tc>
                  <a:txBody>
                    <a:bodyPr/>
                    <a:lstStyle/>
                    <a:p>
                      <a:pPr>
                        <a:spcAft>
                          <a:spcPts val="0"/>
                        </a:spcAft>
                      </a:pPr>
                      <a:r>
                        <a:rPr lang="en-US" sz="1000" i="1" dirty="0" smtClean="0">
                          <a:effectLst/>
                          <a:latin typeface="+mn-lt"/>
                          <a:ea typeface="Times New Roman" panose="02020603050405020304" pitchFamily="18" charset="0"/>
                        </a:rPr>
                        <a:t>Using proprietary </a:t>
                      </a:r>
                      <a:r>
                        <a:rPr lang="en-US" sz="1000" i="1" dirty="0" err="1" smtClean="0">
                          <a:effectLst/>
                          <a:latin typeface="+mn-lt"/>
                          <a:ea typeface="Times New Roman" panose="02020603050405020304" pitchFamily="18" charset="0"/>
                        </a:rPr>
                        <a:t>iSIP</a:t>
                      </a:r>
                      <a:r>
                        <a:rPr lang="en-US" sz="1000" i="1" dirty="0" smtClean="0">
                          <a:effectLst/>
                          <a:latin typeface="+mn-lt"/>
                          <a:ea typeface="Times New Roman" panose="02020603050405020304" pitchFamily="18" charset="0"/>
                        </a:rPr>
                        <a:t> protocol with greater feature transparency the SL2100 supports the connection of the 8IPLD</a:t>
                      </a:r>
                      <a:r>
                        <a:rPr lang="en-US" sz="1000" i="1" baseline="0" dirty="0" smtClean="0">
                          <a:effectLst/>
                          <a:latin typeface="+mn-lt"/>
                          <a:ea typeface="Times New Roman" panose="02020603050405020304" pitchFamily="18" charset="0"/>
                        </a:rPr>
                        <a:t> and DT820 </a:t>
                      </a:r>
                      <a:r>
                        <a:rPr lang="en-US" sz="1000" i="1" dirty="0" smtClean="0">
                          <a:effectLst/>
                          <a:latin typeface="+mn-lt"/>
                          <a:ea typeface="Times New Roman" panose="02020603050405020304" pitchFamily="18" charset="0"/>
                        </a:rPr>
                        <a:t>6D</a:t>
                      </a:r>
                      <a:r>
                        <a:rPr lang="en-US" sz="1000" i="1" baseline="0" dirty="0" smtClean="0">
                          <a:effectLst/>
                          <a:latin typeface="+mn-lt"/>
                          <a:ea typeface="Times New Roman" panose="02020603050405020304" pitchFamily="18" charset="0"/>
                        </a:rPr>
                        <a:t> and 8LDX </a:t>
                      </a:r>
                      <a:r>
                        <a:rPr lang="en-US" sz="1000" i="1" dirty="0" smtClean="0">
                          <a:effectLst/>
                          <a:latin typeface="+mn-lt"/>
                          <a:ea typeface="Times New Roman" panose="02020603050405020304" pitchFamily="18" charset="0"/>
                        </a:rPr>
                        <a:t>IP terminals</a:t>
                      </a:r>
                      <a:endParaRPr lang="en-GB" sz="1000" i="1" dirty="0">
                        <a:effectLst/>
                        <a:latin typeface="+mn-lt"/>
                        <a:ea typeface="Times New Roman" panose="02020603050405020304" pitchFamily="18" charset="0"/>
                      </a:endParaRPr>
                    </a:p>
                  </a:txBody>
                  <a:tcPr marL="68580" marR="68580" marT="18000" marB="18000" anchor="ctr"/>
                </a:tc>
              </a:tr>
              <a:tr h="180411">
                <a:tc>
                  <a:txBody>
                    <a:bodyPr/>
                    <a:lstStyle/>
                    <a:p>
                      <a:pPr>
                        <a:spcAft>
                          <a:spcPts val="0"/>
                        </a:spcAft>
                      </a:pPr>
                      <a:r>
                        <a:rPr lang="en-GB" sz="1000" dirty="0" smtClean="0">
                          <a:effectLst/>
                          <a:latin typeface="+mn-lt"/>
                          <a:ea typeface="Times New Roman" panose="02020603050405020304" pitchFamily="18" charset="0"/>
                        </a:rPr>
                        <a:t>3</a:t>
                      </a:r>
                      <a:r>
                        <a:rPr lang="en-GB" sz="1000" baseline="30000" dirty="0" smtClean="0">
                          <a:effectLst/>
                          <a:latin typeface="+mn-lt"/>
                          <a:ea typeface="Times New Roman" panose="02020603050405020304" pitchFamily="18" charset="0"/>
                        </a:rPr>
                        <a:t>rd</a:t>
                      </a:r>
                      <a:r>
                        <a:rPr lang="en-GB" sz="1000" dirty="0" smtClean="0">
                          <a:effectLst/>
                          <a:latin typeface="+mn-lt"/>
                          <a:ea typeface="Times New Roman" panose="02020603050405020304" pitchFamily="18" charset="0"/>
                        </a:rPr>
                        <a:t> Party IP terminals</a:t>
                      </a:r>
                      <a:endParaRPr lang="en-GB" sz="1000" dirty="0">
                        <a:effectLst/>
                        <a:latin typeface="+mn-lt"/>
                        <a:ea typeface="Times New Roman" panose="02020603050405020304" pitchFamily="18" charset="0"/>
                      </a:endParaRPr>
                    </a:p>
                  </a:txBody>
                  <a:tcPr marL="68580" marR="68580" marT="18000" marB="18000" anchor="ctr"/>
                </a:tc>
                <a:tc>
                  <a:txBody>
                    <a:bodyPr/>
                    <a:lstStyle/>
                    <a:p>
                      <a:pPr>
                        <a:spcAft>
                          <a:spcPts val="0"/>
                        </a:spcAft>
                      </a:pPr>
                      <a:r>
                        <a:rPr lang="en-US" sz="1000" i="1" dirty="0" smtClean="0">
                          <a:effectLst/>
                          <a:latin typeface="+mn-lt"/>
                          <a:ea typeface="Times New Roman" panose="02020603050405020304" pitchFamily="18" charset="0"/>
                        </a:rPr>
                        <a:t>Using standards based SIP protocol the SL2100 supports connection of 3rd party IP terminals. Compatibility certificates are available for terminals that NEC have certified for connection to the SL2100</a:t>
                      </a:r>
                      <a:endParaRPr lang="en-GB" sz="1000" i="1" dirty="0">
                        <a:effectLst/>
                        <a:latin typeface="+mn-lt"/>
                        <a:ea typeface="Times New Roman" panose="02020603050405020304" pitchFamily="18" charset="0"/>
                      </a:endParaRPr>
                    </a:p>
                  </a:txBody>
                  <a:tcPr marL="68580" marR="68580" marT="18000" marB="18000" anchor="ctr"/>
                </a:tc>
              </a:tr>
              <a:tr h="180411">
                <a:tc>
                  <a:txBody>
                    <a:bodyPr/>
                    <a:lstStyle/>
                    <a:p>
                      <a:pPr>
                        <a:spcAft>
                          <a:spcPts val="0"/>
                        </a:spcAft>
                      </a:pPr>
                      <a:r>
                        <a:rPr lang="en-GB" sz="1000" dirty="0" smtClean="0">
                          <a:effectLst/>
                          <a:latin typeface="+mn-lt"/>
                          <a:ea typeface="Times New Roman" panose="02020603050405020304" pitchFamily="18" charset="0"/>
                        </a:rPr>
                        <a:t>SIP Trunks</a:t>
                      </a:r>
                      <a:endParaRPr lang="en-GB" sz="1000" dirty="0">
                        <a:effectLst/>
                        <a:latin typeface="+mn-lt"/>
                        <a:ea typeface="Times New Roman" panose="02020603050405020304" pitchFamily="18" charset="0"/>
                      </a:endParaRPr>
                    </a:p>
                  </a:txBody>
                  <a:tcPr marL="68580" marR="68580" marT="18000" marB="18000" anchor="ctr"/>
                </a:tc>
                <a:tc>
                  <a:txBody>
                    <a:bodyPr/>
                    <a:lstStyle/>
                    <a:p>
                      <a:pPr>
                        <a:spcAft>
                          <a:spcPts val="0"/>
                        </a:spcAft>
                      </a:pPr>
                      <a:r>
                        <a:rPr lang="en-US" sz="1000" i="1" dirty="0" smtClean="0">
                          <a:effectLst/>
                          <a:latin typeface="+mn-lt"/>
                          <a:ea typeface="Times New Roman" panose="02020603050405020304" pitchFamily="18" charset="0"/>
                        </a:rPr>
                        <a:t>Using standards based SIP protocol the SL2100 supports connection to SIP trunks provide by ITSP’s. Compatibility certificates are available for SIP trunk providers that NEC have certified for connection to the SL2100. </a:t>
                      </a:r>
                      <a:r>
                        <a:rPr lang="en-US" sz="1000" i="1" dirty="0" err="1" smtClean="0">
                          <a:effectLst/>
                          <a:latin typeface="+mn-lt"/>
                          <a:ea typeface="Times New Roman" panose="02020603050405020304" pitchFamily="18" charset="0"/>
                        </a:rPr>
                        <a:t>PCPro</a:t>
                      </a:r>
                      <a:r>
                        <a:rPr lang="en-US" sz="1000" i="1" dirty="0" smtClean="0">
                          <a:effectLst/>
                          <a:latin typeface="+mn-lt"/>
                          <a:ea typeface="Times New Roman" panose="02020603050405020304" pitchFamily="18" charset="0"/>
                        </a:rPr>
                        <a:t> also includes wizard</a:t>
                      </a:r>
                      <a:r>
                        <a:rPr lang="en-US" sz="1000" i="1" baseline="0" dirty="0" smtClean="0">
                          <a:effectLst/>
                          <a:latin typeface="+mn-lt"/>
                          <a:ea typeface="Times New Roman" panose="02020603050405020304" pitchFamily="18" charset="0"/>
                        </a:rPr>
                        <a:t> setup for SIP carriers</a:t>
                      </a:r>
                      <a:endParaRPr lang="en-GB" sz="1000" i="1" dirty="0">
                        <a:effectLst/>
                        <a:latin typeface="+mn-lt"/>
                        <a:ea typeface="Times New Roman" panose="02020603050405020304" pitchFamily="18" charset="0"/>
                      </a:endParaRPr>
                    </a:p>
                  </a:txBody>
                  <a:tcPr marL="68580" marR="68580" marT="18000" marB="18000" anchor="ctr"/>
                </a:tc>
              </a:tr>
              <a:tr h="180411">
                <a:tc>
                  <a:txBody>
                    <a:bodyPr/>
                    <a:lstStyle/>
                    <a:p>
                      <a:pPr>
                        <a:spcAft>
                          <a:spcPts val="0"/>
                        </a:spcAft>
                      </a:pPr>
                      <a:r>
                        <a:rPr lang="en-GB" sz="1000" dirty="0" smtClean="0">
                          <a:effectLst/>
                          <a:latin typeface="+mn-lt"/>
                          <a:ea typeface="Times New Roman" panose="02020603050405020304" pitchFamily="18" charset="0"/>
                        </a:rPr>
                        <a:t>Networking</a:t>
                      </a:r>
                      <a:endParaRPr lang="en-GB" sz="1000" dirty="0">
                        <a:effectLst/>
                        <a:latin typeface="+mn-lt"/>
                        <a:ea typeface="Times New Roman" panose="02020603050405020304" pitchFamily="18" charset="0"/>
                      </a:endParaRPr>
                    </a:p>
                  </a:txBody>
                  <a:tcPr marL="68580" marR="68580" marT="18000" marB="18000" anchor="ctr"/>
                </a:tc>
                <a:tc>
                  <a:txBody>
                    <a:bodyPr/>
                    <a:lstStyle/>
                    <a:p>
                      <a:pPr>
                        <a:spcAft>
                          <a:spcPts val="0"/>
                        </a:spcAft>
                      </a:pPr>
                      <a:r>
                        <a:rPr lang="en-US" sz="1000" i="1" dirty="0" smtClean="0">
                          <a:effectLst/>
                          <a:latin typeface="+mn-lt"/>
                          <a:ea typeface="Times New Roman" panose="02020603050405020304" pitchFamily="18" charset="0"/>
                        </a:rPr>
                        <a:t>Networking (networking between telephone systems) is provided by SIP trunks on the SL2100</a:t>
                      </a:r>
                    </a:p>
                    <a:p>
                      <a:pPr>
                        <a:spcAft>
                          <a:spcPts val="0"/>
                        </a:spcAft>
                      </a:pPr>
                      <a:r>
                        <a:rPr lang="en-US" sz="1000" i="1" dirty="0" err="1" smtClean="0">
                          <a:effectLst/>
                          <a:latin typeface="+mn-lt"/>
                          <a:ea typeface="Times New Roman" panose="02020603050405020304" pitchFamily="18" charset="0"/>
                        </a:rPr>
                        <a:t>SLNet</a:t>
                      </a:r>
                      <a:r>
                        <a:rPr lang="en-US" sz="1000" i="1" dirty="0" smtClean="0">
                          <a:effectLst/>
                          <a:latin typeface="+mn-lt"/>
                          <a:ea typeface="Times New Roman" panose="02020603050405020304" pitchFamily="18" charset="0"/>
                        </a:rPr>
                        <a:t> provides</a:t>
                      </a:r>
                      <a:r>
                        <a:rPr lang="en-US" sz="1000" i="1" baseline="0" dirty="0" smtClean="0">
                          <a:effectLst/>
                          <a:latin typeface="+mn-lt"/>
                          <a:ea typeface="Times New Roman" panose="02020603050405020304" pitchFamily="18" charset="0"/>
                        </a:rPr>
                        <a:t> system features between networked SL2100 systems</a:t>
                      </a:r>
                      <a:endParaRPr lang="en-GB" sz="1000" i="1" dirty="0">
                        <a:effectLst/>
                        <a:latin typeface="+mn-lt"/>
                        <a:ea typeface="Times New Roman" panose="02020603050405020304" pitchFamily="18" charset="0"/>
                      </a:endParaRPr>
                    </a:p>
                  </a:txBody>
                  <a:tcPr marL="68580" marR="68580" marT="18000" marB="18000" anchor="ct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408286715"/>
              </p:ext>
            </p:extLst>
          </p:nvPr>
        </p:nvGraphicFramePr>
        <p:xfrm>
          <a:off x="113359" y="3093468"/>
          <a:ext cx="8369814" cy="921264"/>
        </p:xfrm>
        <a:graphic>
          <a:graphicData uri="http://schemas.openxmlformats.org/drawingml/2006/table">
            <a:tbl>
              <a:tblPr firstRow="1" bandRow="1">
                <a:tableStyleId>{073A0DAA-6AF3-43AB-8588-CEC1D06C72B9}</a:tableStyleId>
              </a:tblPr>
              <a:tblGrid>
                <a:gridCol w="3467401"/>
                <a:gridCol w="4902413"/>
              </a:tblGrid>
              <a:tr h="203664">
                <a:tc gridSpan="2">
                  <a:txBody>
                    <a:bodyPr/>
                    <a:lstStyle/>
                    <a:p>
                      <a:pPr algn="ctr"/>
                      <a:r>
                        <a:rPr lang="en-GB" sz="1000" dirty="0" smtClean="0"/>
                        <a:t>VoIP Resources</a:t>
                      </a:r>
                      <a:endParaRPr lang="en-GB" sz="1000" dirty="0"/>
                    </a:p>
                  </a:txBody>
                  <a:tcPr marT="18000" marB="18000" anchor="ctr"/>
                </a:tc>
                <a:tc hMerge="1">
                  <a:txBody>
                    <a:bodyPr/>
                    <a:lstStyle/>
                    <a:p>
                      <a:pPr algn="ctr"/>
                      <a:endParaRPr lang="en-GB" sz="1000" dirty="0"/>
                    </a:p>
                  </a:txBody>
                  <a:tcPr marT="18000" marB="18000" anchor="ctr"/>
                </a:tc>
              </a:tr>
              <a:tr h="180411">
                <a:tc>
                  <a:txBody>
                    <a:bodyPr/>
                    <a:lstStyle/>
                    <a:p>
                      <a:pPr>
                        <a:spcAft>
                          <a:spcPts val="0"/>
                        </a:spcAft>
                      </a:pPr>
                      <a:r>
                        <a:rPr lang="en-GB" sz="1000" dirty="0" smtClean="0">
                          <a:effectLst/>
                          <a:latin typeface="+mn-lt"/>
                          <a:ea typeface="Times New Roman" panose="02020603050405020304" pitchFamily="18" charset="0"/>
                        </a:rPr>
                        <a:t>CPU-C1 and CPU-C1-A have 8 IP resources built in</a:t>
                      </a:r>
                      <a:endParaRPr lang="en-GB" sz="1000" dirty="0">
                        <a:effectLst/>
                        <a:latin typeface="+mn-lt"/>
                        <a:ea typeface="Times New Roman" panose="02020603050405020304" pitchFamily="18" charset="0"/>
                      </a:endParaRPr>
                    </a:p>
                  </a:txBody>
                  <a:tcPr marL="68580" marR="68580" marT="18000" marB="18000" anchor="ctr"/>
                </a:tc>
                <a:tc>
                  <a:txBody>
                    <a:bodyPr/>
                    <a:lstStyle/>
                    <a:p>
                      <a:pPr>
                        <a:spcAft>
                          <a:spcPts val="0"/>
                        </a:spcAft>
                      </a:pPr>
                      <a:endParaRPr lang="en-GB" sz="1000" i="1" dirty="0">
                        <a:effectLst/>
                        <a:latin typeface="+mn-lt"/>
                        <a:ea typeface="Times New Roman" panose="02020603050405020304" pitchFamily="18" charset="0"/>
                      </a:endParaRPr>
                    </a:p>
                  </a:txBody>
                  <a:tcPr marL="68580" marR="68580" marT="18000" marB="18000" anchor="ctr"/>
                </a:tc>
              </a:tr>
              <a:tr h="180411">
                <a:tc>
                  <a:txBody>
                    <a:bodyPr/>
                    <a:lstStyle/>
                    <a:p>
                      <a:pPr>
                        <a:spcAft>
                          <a:spcPts val="0"/>
                        </a:spcAft>
                      </a:pPr>
                      <a:r>
                        <a:rPr lang="en-GB" sz="1000" dirty="0" smtClean="0">
                          <a:effectLst/>
                          <a:latin typeface="+mn-lt"/>
                          <a:ea typeface="Times New Roman" panose="02020603050405020304" pitchFamily="18" charset="0"/>
                        </a:rPr>
                        <a:t>VOIPDB card can be added to provide 16 IP resources</a:t>
                      </a:r>
                      <a:endParaRPr lang="en-GB" sz="1000" dirty="0">
                        <a:effectLst/>
                        <a:latin typeface="+mn-lt"/>
                        <a:ea typeface="Times New Roman" panose="02020603050405020304" pitchFamily="18" charset="0"/>
                      </a:endParaRPr>
                    </a:p>
                  </a:txBody>
                  <a:tcPr marL="68580" marR="68580" marT="18000" marB="18000" anchor="ctr"/>
                </a:tc>
                <a:tc>
                  <a:txBody>
                    <a:bodyPr/>
                    <a:lstStyle/>
                    <a:p>
                      <a:pPr>
                        <a:spcAft>
                          <a:spcPts val="0"/>
                        </a:spcAft>
                      </a:pPr>
                      <a:endParaRPr lang="en-GB" sz="1000" dirty="0">
                        <a:effectLst/>
                        <a:latin typeface="+mn-lt"/>
                        <a:ea typeface="Times New Roman" panose="02020603050405020304" pitchFamily="18" charset="0"/>
                      </a:endParaRPr>
                    </a:p>
                  </a:txBody>
                  <a:tcPr marL="68580" marR="68580" marT="18000" marB="18000" anchor="ctr"/>
                </a:tc>
              </a:tr>
              <a:tr h="180411">
                <a:tc>
                  <a:txBody>
                    <a:bodyPr/>
                    <a:lstStyle/>
                    <a:p>
                      <a:pPr>
                        <a:spcAft>
                          <a:spcPts val="0"/>
                        </a:spcAft>
                      </a:pPr>
                      <a:r>
                        <a:rPr lang="en-GB" sz="1000" dirty="0" smtClean="0">
                          <a:effectLst/>
                          <a:latin typeface="+mn-lt"/>
                          <a:ea typeface="Times New Roman" panose="02020603050405020304" pitchFamily="18" charset="0"/>
                        </a:rPr>
                        <a:t>VOIP Channel license can be added to provide up to 128 IP resources</a:t>
                      </a:r>
                      <a:endParaRPr lang="en-GB" sz="1000" dirty="0">
                        <a:effectLst/>
                        <a:latin typeface="+mn-lt"/>
                        <a:ea typeface="Times New Roman" panose="02020603050405020304" pitchFamily="18" charset="0"/>
                      </a:endParaRPr>
                    </a:p>
                  </a:txBody>
                  <a:tcPr marL="68580" marR="68580" marT="18000" marB="18000" anchor="ctr"/>
                </a:tc>
                <a:tc>
                  <a:txBody>
                    <a:bodyPr/>
                    <a:lstStyle/>
                    <a:p>
                      <a:pPr>
                        <a:spcAft>
                          <a:spcPts val="0"/>
                        </a:spcAft>
                      </a:pPr>
                      <a:r>
                        <a:rPr lang="en-GB" sz="1000" dirty="0" smtClean="0">
                          <a:effectLst/>
                          <a:latin typeface="+mn-lt"/>
                          <a:ea typeface="Times New Roman" panose="02020603050405020304" pitchFamily="18" charset="0"/>
                        </a:rPr>
                        <a:t>VOIP channel license provides 16 resources,</a:t>
                      </a:r>
                      <a:r>
                        <a:rPr lang="en-GB" sz="1000" baseline="0" dirty="0" smtClean="0">
                          <a:effectLst/>
                          <a:latin typeface="+mn-lt"/>
                          <a:ea typeface="Times New Roman" panose="02020603050405020304" pitchFamily="18" charset="0"/>
                        </a:rPr>
                        <a:t> VOIPDB + 7 licenses = 128 resources total</a:t>
                      </a:r>
                      <a:endParaRPr lang="en-GB" sz="1000" dirty="0">
                        <a:effectLst/>
                        <a:latin typeface="+mn-lt"/>
                        <a:ea typeface="Times New Roman" panose="02020603050405020304" pitchFamily="18" charset="0"/>
                      </a:endParaRPr>
                    </a:p>
                  </a:txBody>
                  <a:tcPr marL="68580" marR="68580" marT="18000" marB="18000" anchor="ctr"/>
                </a:tc>
              </a:tr>
            </a:tbl>
          </a:graphicData>
        </a:graphic>
      </p:graphicFrame>
    </p:spTree>
    <p:extLst>
      <p:ext uri="{BB962C8B-B14F-4D97-AF65-F5344CB8AC3E}">
        <p14:creationId xmlns:p14="http://schemas.microsoft.com/office/powerpoint/2010/main" val="2592292254"/>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lumMod val="50000"/>
                    <a:lumOff val="50000"/>
                  </a:schemeClr>
                </a:solidFill>
                <a:latin typeface="Calibri" panose="020F0502020204030204" pitchFamily="34" charset="0"/>
              </a:rPr>
              <a:t>SL2100 Details - VoIP</a:t>
            </a:r>
            <a:endParaRPr lang="en-US" dirty="0">
              <a:solidFill>
                <a:schemeClr val="accent6">
                  <a:lumMod val="50000"/>
                  <a:lumOff val="50000"/>
                </a:schemeClr>
              </a:solidFill>
            </a:endParaRPr>
          </a:p>
        </p:txBody>
      </p:sp>
      <p:sp>
        <p:nvSpPr>
          <p:cNvPr id="7" name="Content Placeholder 2"/>
          <p:cNvSpPr txBox="1">
            <a:spLocks/>
          </p:cNvSpPr>
          <p:nvPr/>
        </p:nvSpPr>
        <p:spPr>
          <a:xfrm>
            <a:off x="113360" y="577170"/>
            <a:ext cx="8452222" cy="4192950"/>
          </a:xfrm>
          <a:prstGeom prst="rect">
            <a:avLst/>
          </a:prstGeom>
        </p:spPr>
        <p:txBody>
          <a:bodyPr>
            <a:normAutofit/>
          </a:bodyPr>
          <a:lstStyle>
            <a:lvl1pPr marL="180000" indent="-180000" algn="l" rtl="0" eaLnBrk="1" fontAlgn="base" hangingPunct="0">
              <a:spcBef>
                <a:spcPts val="500"/>
              </a:spcBef>
              <a:spcAft>
                <a:spcPct val="0"/>
              </a:spcAft>
              <a:buClr>
                <a:schemeClr val="accent6"/>
              </a:buClr>
              <a:buFont typeface="Arial" panose="020B0604020202020204" pitchFamily="34" charset="0"/>
              <a:buChar char="▌"/>
              <a:defRPr kumimoji="1" sz="2000" b="0">
                <a:solidFill>
                  <a:schemeClr val="tx1"/>
                </a:solidFill>
                <a:latin typeface="Verdana" panose="020B0604030504040204" pitchFamily="34" charset="0"/>
                <a:ea typeface="+mn-ea"/>
                <a:cs typeface="Verdana" panose="020B0604030504040204" pitchFamily="34" charset="0"/>
              </a:defRPr>
            </a:lvl1pPr>
            <a:lvl2pPr marL="360000" indent="-180000" algn="l" rtl="0" eaLnBrk="1" fontAlgn="base" hangingPunct="0">
              <a:spcBef>
                <a:spcPts val="500"/>
              </a:spcBef>
              <a:spcAft>
                <a:spcPct val="0"/>
              </a:spcAft>
              <a:buClr>
                <a:schemeClr val="accent6"/>
              </a:buClr>
              <a:buFont typeface="Wingdings" pitchFamily="2" charset="2"/>
              <a:buChar char="l"/>
              <a:defRPr kumimoji="1" sz="1600" b="0">
                <a:solidFill>
                  <a:schemeClr val="tx1"/>
                </a:solidFill>
                <a:latin typeface="Verdana" panose="020B0604030504040204" pitchFamily="34" charset="0"/>
                <a:ea typeface="+mn-ea"/>
                <a:cs typeface="Verdana" panose="020B0604030504040204" pitchFamily="34" charset="0"/>
              </a:defRPr>
            </a:lvl2pPr>
            <a:lvl3pPr marL="468000" indent="-108000" algn="l" rtl="0" eaLnBrk="1" fontAlgn="base" hangingPunct="0">
              <a:spcBef>
                <a:spcPts val="500"/>
              </a:spcBef>
              <a:spcAft>
                <a:spcPct val="0"/>
              </a:spcAft>
              <a:buClr>
                <a:schemeClr val="accent6"/>
              </a:buClr>
              <a:buFont typeface="Arial" panose="020B0604020202020204" pitchFamily="34" charset="0"/>
              <a:buChar char="•"/>
              <a:defRPr kumimoji="1" sz="1400" b="0">
                <a:solidFill>
                  <a:schemeClr val="tx1"/>
                </a:solidFill>
                <a:latin typeface="Verdana" panose="020B0604030504040204" pitchFamily="34" charset="0"/>
                <a:ea typeface="+mn-ea"/>
                <a:cs typeface="Verdana" panose="020B0604030504040204" pitchFamily="34" charset="0"/>
              </a:defRPr>
            </a:lvl3pPr>
            <a:lvl4pPr marL="576000" indent="-108000" algn="l" rtl="0" eaLnBrk="1" fontAlgn="base" hangingPunct="0">
              <a:spcBef>
                <a:spcPts val="500"/>
              </a:spcBef>
              <a:spcAft>
                <a:spcPct val="0"/>
              </a:spcAft>
              <a:buClr>
                <a:schemeClr val="accent6"/>
              </a:buClr>
              <a:buFont typeface="Tahoma" pitchFamily="34" charset="0"/>
              <a:buChar char="–"/>
              <a:defRPr kumimoji="1" sz="1200" b="0">
                <a:solidFill>
                  <a:schemeClr val="tx1"/>
                </a:solidFill>
                <a:latin typeface="Verdana" panose="020B0604030504040204" pitchFamily="34" charset="0"/>
                <a:ea typeface="+mn-ea"/>
                <a:cs typeface="Verdana" panose="020B0604030504040204" pitchFamily="34" charset="0"/>
              </a:defRPr>
            </a:lvl4pPr>
            <a:lvl5pPr marL="735013" indent="-157163" algn="l" rtl="0" eaLnBrk="0" fontAlgn="base" hangingPunct="0">
              <a:spcBef>
                <a:spcPct val="20000"/>
              </a:spcBef>
              <a:spcAft>
                <a:spcPct val="0"/>
              </a:spcAft>
              <a:buClr>
                <a:schemeClr val="accent6"/>
              </a:buClr>
              <a:buChar char="≫"/>
              <a:defRPr kumimoji="1" sz="1200" b="1">
                <a:solidFill>
                  <a:schemeClr val="tx1"/>
                </a:solidFill>
                <a:latin typeface="+mj-lt"/>
                <a:ea typeface="+mn-ea"/>
              </a:defRPr>
            </a:lvl5pPr>
            <a:lvl6pPr marL="2514600" indent="-228600" algn="l" rtl="0" fontAlgn="base">
              <a:spcBef>
                <a:spcPct val="20000"/>
              </a:spcBef>
              <a:spcAft>
                <a:spcPct val="0"/>
              </a:spcAft>
              <a:buChar char="≫"/>
              <a:defRPr kumimoji="1" sz="2000">
                <a:solidFill>
                  <a:schemeClr val="tx1"/>
                </a:solidFill>
                <a:latin typeface="Arial" charset="0"/>
                <a:ea typeface="+mn-ea"/>
              </a:defRPr>
            </a:lvl6pPr>
            <a:lvl7pPr marL="2971800" indent="-228600" algn="l" rtl="0" fontAlgn="base">
              <a:spcBef>
                <a:spcPct val="20000"/>
              </a:spcBef>
              <a:spcAft>
                <a:spcPct val="0"/>
              </a:spcAft>
              <a:buChar char="≫"/>
              <a:defRPr kumimoji="1" sz="2000">
                <a:solidFill>
                  <a:schemeClr val="tx1"/>
                </a:solidFill>
                <a:latin typeface="Arial" charset="0"/>
                <a:ea typeface="+mn-ea"/>
              </a:defRPr>
            </a:lvl7pPr>
            <a:lvl8pPr marL="3429000" indent="-228600" algn="l" rtl="0" fontAlgn="base">
              <a:spcBef>
                <a:spcPct val="20000"/>
              </a:spcBef>
              <a:spcAft>
                <a:spcPct val="0"/>
              </a:spcAft>
              <a:buChar char="≫"/>
              <a:defRPr kumimoji="1" sz="2000">
                <a:solidFill>
                  <a:schemeClr val="tx1"/>
                </a:solidFill>
                <a:latin typeface="Arial" charset="0"/>
                <a:ea typeface="+mn-ea"/>
              </a:defRPr>
            </a:lvl8pPr>
            <a:lvl9pPr marL="3886200" indent="-228600" algn="l" rtl="0" fontAlgn="base">
              <a:spcBef>
                <a:spcPct val="20000"/>
              </a:spcBef>
              <a:spcAft>
                <a:spcPct val="0"/>
              </a:spcAft>
              <a:buChar char="≫"/>
              <a:defRPr kumimoji="1" sz="2000">
                <a:solidFill>
                  <a:schemeClr val="tx1"/>
                </a:solidFill>
                <a:latin typeface="Arial" charset="0"/>
                <a:ea typeface="+mn-ea"/>
              </a:defRPr>
            </a:lvl9pPr>
          </a:lstStyle>
          <a:p>
            <a:pPr marL="0" indent="0">
              <a:buClr>
                <a:srgbClr val="002B62"/>
              </a:buClr>
              <a:buNone/>
            </a:pPr>
            <a:endParaRPr lang="en-GB" sz="1600" dirty="0" smtClean="0">
              <a:solidFill>
                <a:srgbClr val="000000"/>
              </a:solidFill>
              <a:latin typeface="Calibri" panose="020F0502020204030204" pitchFamily="34" charset="0"/>
              <a:cs typeface="Adobe Devanagari" panose="02040503050201020203"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744175523"/>
              </p:ext>
            </p:extLst>
          </p:nvPr>
        </p:nvGraphicFramePr>
        <p:xfrm>
          <a:off x="113359" y="602506"/>
          <a:ext cx="8369814" cy="3728064"/>
        </p:xfrm>
        <a:graphic>
          <a:graphicData uri="http://schemas.openxmlformats.org/drawingml/2006/table">
            <a:tbl>
              <a:tblPr firstRow="1" bandRow="1">
                <a:tableStyleId>{073A0DAA-6AF3-43AB-8588-CEC1D06C72B9}</a:tableStyleId>
              </a:tblPr>
              <a:tblGrid>
                <a:gridCol w="2145747"/>
                <a:gridCol w="6224067"/>
              </a:tblGrid>
              <a:tr h="203664">
                <a:tc gridSpan="2">
                  <a:txBody>
                    <a:bodyPr/>
                    <a:lstStyle/>
                    <a:p>
                      <a:pPr algn="ctr"/>
                      <a:r>
                        <a:rPr lang="en-GB" sz="1000" dirty="0" smtClean="0"/>
                        <a:t>VoIP Licenses</a:t>
                      </a:r>
                      <a:endParaRPr lang="en-GB" sz="1000" dirty="0"/>
                    </a:p>
                  </a:txBody>
                  <a:tcPr marT="18000" marB="18000" anchor="ctr"/>
                </a:tc>
                <a:tc hMerge="1">
                  <a:txBody>
                    <a:bodyPr/>
                    <a:lstStyle/>
                    <a:p>
                      <a:pPr algn="ctr"/>
                      <a:endParaRPr lang="en-GB" sz="1000" dirty="0"/>
                    </a:p>
                  </a:txBody>
                  <a:tcPr marT="18000" marB="18000" anchor="ctr"/>
                </a:tc>
              </a:tr>
              <a:tr h="180411">
                <a:tc>
                  <a:txBody>
                    <a:bodyPr/>
                    <a:lstStyle/>
                    <a:p>
                      <a:pPr>
                        <a:spcAft>
                          <a:spcPts val="0"/>
                        </a:spcAft>
                      </a:pPr>
                      <a:r>
                        <a:rPr lang="en-GB" sz="1000" dirty="0" smtClean="0">
                          <a:effectLst/>
                          <a:latin typeface="+mn-lt"/>
                          <a:ea typeface="Times New Roman" panose="02020603050405020304" pitchFamily="18" charset="0"/>
                        </a:rPr>
                        <a:t>NEC IP Terminals</a:t>
                      </a:r>
                      <a:endParaRPr lang="en-GB" sz="1000" dirty="0">
                        <a:effectLst/>
                        <a:latin typeface="+mn-lt"/>
                        <a:ea typeface="Times New Roman" panose="02020603050405020304" pitchFamily="18" charset="0"/>
                      </a:endParaRPr>
                    </a:p>
                  </a:txBody>
                  <a:tcPr marL="68580" marR="68580" marT="18000" marB="18000" anchor="ctr"/>
                </a:tc>
                <a:tc>
                  <a:txBody>
                    <a:bodyPr/>
                    <a:lstStyle/>
                    <a:p>
                      <a:pPr>
                        <a:spcAft>
                          <a:spcPts val="0"/>
                        </a:spcAft>
                      </a:pPr>
                      <a:r>
                        <a:rPr lang="en-GB" sz="1000" i="1" dirty="0" smtClean="0">
                          <a:effectLst/>
                          <a:latin typeface="+mn-lt"/>
                          <a:ea typeface="Times New Roman" panose="02020603050405020304" pitchFamily="18" charset="0"/>
                        </a:rPr>
                        <a:t>The 8IPLD terminal does not require</a:t>
                      </a:r>
                      <a:r>
                        <a:rPr lang="en-GB" sz="1000" i="1" baseline="0" dirty="0" smtClean="0">
                          <a:effectLst/>
                          <a:latin typeface="+mn-lt"/>
                          <a:ea typeface="Times New Roman" panose="02020603050405020304" pitchFamily="18" charset="0"/>
                        </a:rPr>
                        <a:t> a license</a:t>
                      </a:r>
                    </a:p>
                    <a:p>
                      <a:pPr>
                        <a:spcAft>
                          <a:spcPts val="0"/>
                        </a:spcAft>
                      </a:pPr>
                      <a:r>
                        <a:rPr lang="en-GB" sz="1000" i="1" baseline="0" dirty="0" smtClean="0">
                          <a:effectLst/>
                          <a:latin typeface="+mn-lt"/>
                          <a:ea typeface="Times New Roman" panose="02020603050405020304" pitchFamily="18" charset="0"/>
                        </a:rPr>
                        <a:t>The DT820 6D and 8LDX require an EU909388 or a BE116746 license</a:t>
                      </a:r>
                      <a:endParaRPr lang="en-GB" sz="1000" i="1" dirty="0">
                        <a:effectLst/>
                        <a:latin typeface="+mn-lt"/>
                        <a:ea typeface="Times New Roman" panose="02020603050405020304" pitchFamily="18" charset="0"/>
                      </a:endParaRPr>
                    </a:p>
                  </a:txBody>
                  <a:tcPr marL="68580" marR="68580" marT="18000" marB="18000" anchor="ctr"/>
                </a:tc>
              </a:tr>
              <a:tr h="180411">
                <a:tc>
                  <a:txBody>
                    <a:bodyPr/>
                    <a:lstStyle/>
                    <a:p>
                      <a:pPr>
                        <a:spcAft>
                          <a:spcPts val="0"/>
                        </a:spcAft>
                      </a:pPr>
                      <a:r>
                        <a:rPr lang="en-GB" sz="1000" dirty="0" smtClean="0">
                          <a:effectLst/>
                          <a:latin typeface="+mn-lt"/>
                          <a:ea typeface="Times New Roman" panose="02020603050405020304" pitchFamily="18" charset="0"/>
                        </a:rPr>
                        <a:t>NEC</a:t>
                      </a:r>
                      <a:r>
                        <a:rPr lang="en-GB" sz="1000" baseline="0" dirty="0" smtClean="0">
                          <a:effectLst/>
                          <a:latin typeface="+mn-lt"/>
                          <a:ea typeface="Times New Roman" panose="02020603050405020304" pitchFamily="18" charset="0"/>
                        </a:rPr>
                        <a:t> IPDECT Handsets</a:t>
                      </a:r>
                      <a:endParaRPr lang="en-GB" sz="1000" dirty="0">
                        <a:effectLst/>
                        <a:latin typeface="+mn-lt"/>
                        <a:ea typeface="Times New Roman" panose="02020603050405020304" pitchFamily="18" charset="0"/>
                      </a:endParaRPr>
                    </a:p>
                  </a:txBody>
                  <a:tcPr marL="68580" marR="68580" marT="18000" marB="18000" anchor="ctr"/>
                </a:tc>
                <a:tc>
                  <a:txBody>
                    <a:bodyPr/>
                    <a:lstStyle/>
                    <a:p>
                      <a:pPr>
                        <a:spcAft>
                          <a:spcPts val="0"/>
                        </a:spcAft>
                      </a:pPr>
                      <a:r>
                        <a:rPr lang="en-GB" sz="1000" i="1" dirty="0" smtClean="0">
                          <a:effectLst/>
                          <a:latin typeface="+mn-lt"/>
                          <a:ea typeface="Times New Roman" panose="02020603050405020304" pitchFamily="18" charset="0"/>
                        </a:rPr>
                        <a:t>Each handset requires an EU909388 or BE116746 license</a:t>
                      </a:r>
                      <a:endParaRPr lang="en-GB" sz="1000" i="1" dirty="0">
                        <a:effectLst/>
                        <a:latin typeface="+mn-lt"/>
                        <a:ea typeface="Times New Roman" panose="02020603050405020304" pitchFamily="18" charset="0"/>
                      </a:endParaRPr>
                    </a:p>
                  </a:txBody>
                  <a:tcPr marL="68580" marR="68580" marT="18000" marB="18000" anchor="ctr"/>
                </a:tc>
              </a:tr>
              <a:tr h="18041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smtClean="0">
                          <a:effectLst/>
                          <a:latin typeface="+mn-lt"/>
                          <a:ea typeface="Times New Roman" panose="02020603050405020304" pitchFamily="18" charset="0"/>
                        </a:rPr>
                        <a:t>3</a:t>
                      </a:r>
                      <a:r>
                        <a:rPr lang="en-GB" sz="1000" baseline="30000" dirty="0" smtClean="0">
                          <a:effectLst/>
                          <a:latin typeface="+mn-lt"/>
                          <a:ea typeface="Times New Roman" panose="02020603050405020304" pitchFamily="18" charset="0"/>
                        </a:rPr>
                        <a:t>rd</a:t>
                      </a:r>
                      <a:r>
                        <a:rPr lang="en-GB" sz="1000" dirty="0" smtClean="0">
                          <a:effectLst/>
                          <a:latin typeface="+mn-lt"/>
                          <a:ea typeface="Times New Roman" panose="02020603050405020304" pitchFamily="18" charset="0"/>
                        </a:rPr>
                        <a:t> Party IP terminal</a:t>
                      </a:r>
                      <a:r>
                        <a:rPr lang="en-GB" sz="1000" baseline="0" dirty="0" smtClean="0">
                          <a:effectLst/>
                          <a:latin typeface="+mn-lt"/>
                          <a:ea typeface="Times New Roman" panose="02020603050405020304" pitchFamily="18" charset="0"/>
                        </a:rPr>
                        <a:t>s</a:t>
                      </a:r>
                      <a:endParaRPr lang="en-GB" sz="1000" dirty="0" smtClean="0">
                        <a:effectLst/>
                        <a:latin typeface="+mn-lt"/>
                        <a:ea typeface="Times New Roman" panose="02020603050405020304" pitchFamily="18" charset="0"/>
                      </a:endParaRPr>
                    </a:p>
                  </a:txBody>
                  <a:tcPr marL="68580" marR="68580" marT="18000" marB="18000" anchor="ctr"/>
                </a:tc>
                <a:tc>
                  <a:txBody>
                    <a:bodyPr/>
                    <a:lstStyle/>
                    <a:p>
                      <a:pPr>
                        <a:spcAft>
                          <a:spcPts val="0"/>
                        </a:spcAft>
                      </a:pPr>
                      <a:r>
                        <a:rPr lang="en-GB" sz="1000" i="1" dirty="0" smtClean="0">
                          <a:effectLst/>
                          <a:latin typeface="+mn-lt"/>
                          <a:ea typeface="Times New Roman" panose="02020603050405020304" pitchFamily="18" charset="0"/>
                        </a:rPr>
                        <a:t>Each terminal</a:t>
                      </a:r>
                      <a:r>
                        <a:rPr lang="en-GB" sz="1000" i="1" baseline="0" dirty="0" smtClean="0">
                          <a:effectLst/>
                          <a:latin typeface="+mn-lt"/>
                          <a:ea typeface="Times New Roman" panose="02020603050405020304" pitchFamily="18" charset="0"/>
                        </a:rPr>
                        <a:t> requires a BE116746 license</a:t>
                      </a:r>
                      <a:endParaRPr lang="en-GB" sz="1000" i="1" dirty="0">
                        <a:effectLst/>
                        <a:latin typeface="+mn-lt"/>
                        <a:ea typeface="Times New Roman" panose="02020603050405020304" pitchFamily="18" charset="0"/>
                      </a:endParaRPr>
                    </a:p>
                  </a:txBody>
                  <a:tcPr marL="68580" marR="68580" marT="18000" marB="18000" anchor="ctr"/>
                </a:tc>
              </a:tr>
              <a:tr h="180411">
                <a:tc>
                  <a:txBody>
                    <a:bodyPr/>
                    <a:lstStyle/>
                    <a:p>
                      <a:pPr>
                        <a:spcAft>
                          <a:spcPts val="0"/>
                        </a:spcAft>
                      </a:pPr>
                      <a:r>
                        <a:rPr lang="en-GB" sz="1000" dirty="0" smtClean="0">
                          <a:effectLst/>
                          <a:latin typeface="+mn-lt"/>
                          <a:ea typeface="Times New Roman" panose="02020603050405020304" pitchFamily="18" charset="0"/>
                        </a:rPr>
                        <a:t>SIP Trunk</a:t>
                      </a:r>
                      <a:r>
                        <a:rPr lang="en-GB" sz="1000" baseline="0" dirty="0" smtClean="0">
                          <a:effectLst/>
                          <a:latin typeface="+mn-lt"/>
                          <a:ea typeface="Times New Roman" panose="02020603050405020304" pitchFamily="18" charset="0"/>
                        </a:rPr>
                        <a:t>s</a:t>
                      </a:r>
                      <a:endParaRPr lang="en-GB" sz="1000" dirty="0">
                        <a:effectLst/>
                        <a:latin typeface="+mn-lt"/>
                        <a:ea typeface="Times New Roman" panose="02020603050405020304" pitchFamily="18" charset="0"/>
                      </a:endParaRPr>
                    </a:p>
                  </a:txBody>
                  <a:tcPr marL="68580" marR="68580" marT="18000" marB="18000" anchor="ctr"/>
                </a:tc>
                <a:tc>
                  <a:txBody>
                    <a:bodyPr/>
                    <a:lstStyle/>
                    <a:p>
                      <a:pPr>
                        <a:spcAft>
                          <a:spcPts val="0"/>
                        </a:spcAft>
                      </a:pPr>
                      <a:r>
                        <a:rPr lang="en-GB" sz="1000" i="1" dirty="0" smtClean="0">
                          <a:effectLst/>
                          <a:latin typeface="+mn-lt"/>
                          <a:ea typeface="Times New Roman" panose="02020603050405020304" pitchFamily="18" charset="0"/>
                        </a:rPr>
                        <a:t>Each SIP trunk requires a BE116745 license</a:t>
                      </a:r>
                      <a:endParaRPr lang="en-GB" sz="1000" i="1" dirty="0">
                        <a:effectLst/>
                        <a:latin typeface="+mn-lt"/>
                        <a:ea typeface="Times New Roman" panose="02020603050405020304" pitchFamily="18" charset="0"/>
                      </a:endParaRPr>
                    </a:p>
                  </a:txBody>
                  <a:tcPr marL="68580" marR="68580" marT="18000" marB="18000" anchor="ctr"/>
                </a:tc>
              </a:tr>
              <a:tr h="180411">
                <a:tc>
                  <a:txBody>
                    <a:bodyPr/>
                    <a:lstStyle/>
                    <a:p>
                      <a:pPr>
                        <a:spcAft>
                          <a:spcPts val="0"/>
                        </a:spcAft>
                      </a:pPr>
                      <a:r>
                        <a:rPr lang="en-GB" sz="1000" dirty="0" smtClean="0">
                          <a:effectLst/>
                          <a:latin typeface="+mn-lt"/>
                          <a:ea typeface="Times New Roman" panose="02020603050405020304" pitchFamily="18" charset="0"/>
                        </a:rPr>
                        <a:t>16 Channel VOIP Resource license</a:t>
                      </a:r>
                      <a:endParaRPr lang="en-GB" sz="1000" dirty="0">
                        <a:effectLst/>
                        <a:latin typeface="+mn-lt"/>
                        <a:ea typeface="Times New Roman" panose="02020603050405020304" pitchFamily="18" charset="0"/>
                      </a:endParaRPr>
                    </a:p>
                  </a:txBody>
                  <a:tcPr marL="68580" marR="68580" marT="18000" marB="18000" anchor="ctr"/>
                </a:tc>
                <a:tc>
                  <a:txBody>
                    <a:bodyPr/>
                    <a:lstStyle/>
                    <a:p>
                      <a:pPr>
                        <a:spcAft>
                          <a:spcPts val="0"/>
                        </a:spcAft>
                      </a:pPr>
                      <a:r>
                        <a:rPr lang="en-GB" sz="1000" i="1" dirty="0" smtClean="0">
                          <a:effectLst/>
                          <a:latin typeface="+mn-lt"/>
                          <a:ea typeface="Times New Roman" panose="02020603050405020304" pitchFamily="18" charset="0"/>
                        </a:rPr>
                        <a:t>Add the VOIPDB card plus additional channel licences</a:t>
                      </a:r>
                      <a:r>
                        <a:rPr lang="en-GB" sz="1000" i="1" baseline="0" dirty="0" smtClean="0">
                          <a:effectLst/>
                          <a:latin typeface="+mn-lt"/>
                          <a:ea typeface="Times New Roman" panose="02020603050405020304" pitchFamily="18" charset="0"/>
                        </a:rPr>
                        <a:t> to increase the quantity of VOIP resources</a:t>
                      </a:r>
                      <a:endParaRPr lang="en-GB" sz="1000" i="1" dirty="0">
                        <a:effectLst/>
                        <a:latin typeface="+mn-lt"/>
                        <a:ea typeface="Times New Roman" panose="02020603050405020304" pitchFamily="18" charset="0"/>
                      </a:endParaRPr>
                    </a:p>
                  </a:txBody>
                  <a:tcPr marL="68580" marR="68580" marT="18000" marB="18000" anchor="ctr"/>
                </a:tc>
              </a:tr>
              <a:tr h="180411">
                <a:tc>
                  <a:txBody>
                    <a:bodyPr/>
                    <a:lstStyle/>
                    <a:p>
                      <a:pPr>
                        <a:spcAft>
                          <a:spcPts val="0"/>
                        </a:spcAft>
                      </a:pPr>
                      <a:r>
                        <a:rPr lang="en-GB" sz="1000" dirty="0" smtClean="0">
                          <a:effectLst/>
                          <a:latin typeface="+mn-lt"/>
                          <a:ea typeface="Times New Roman" panose="02020603050405020304" pitchFamily="18" charset="0"/>
                        </a:rPr>
                        <a:t>Encryption license</a:t>
                      </a:r>
                      <a:endParaRPr lang="en-GB" sz="1000" dirty="0">
                        <a:effectLst/>
                        <a:latin typeface="+mn-lt"/>
                        <a:ea typeface="Times New Roman" panose="02020603050405020304" pitchFamily="18" charset="0"/>
                      </a:endParaRPr>
                    </a:p>
                  </a:txBody>
                  <a:tcPr marL="68580" marR="68580" marT="18000" marB="18000" anchor="ctr"/>
                </a:tc>
                <a:tc>
                  <a:txBody>
                    <a:bodyPr/>
                    <a:lstStyle/>
                    <a:p>
                      <a:pPr>
                        <a:spcAft>
                          <a:spcPts val="0"/>
                        </a:spcAft>
                      </a:pPr>
                      <a:r>
                        <a:rPr lang="en-GB" sz="1000" i="1" dirty="0" smtClean="0">
                          <a:effectLst/>
                          <a:latin typeface="+mn-lt"/>
                          <a:ea typeface="Times New Roman" panose="02020603050405020304" pitchFamily="18" charset="0"/>
                        </a:rPr>
                        <a:t>Encrypt the signalling</a:t>
                      </a:r>
                      <a:r>
                        <a:rPr lang="en-GB" sz="1000" i="1" baseline="0" dirty="0" smtClean="0">
                          <a:effectLst/>
                          <a:latin typeface="+mn-lt"/>
                          <a:ea typeface="Times New Roman" panose="02020603050405020304" pitchFamily="18" charset="0"/>
                        </a:rPr>
                        <a:t> and speech for NEC IP terminals</a:t>
                      </a:r>
                      <a:endParaRPr lang="en-GB" sz="1000" i="1" dirty="0">
                        <a:effectLst/>
                        <a:latin typeface="+mn-lt"/>
                        <a:ea typeface="Times New Roman" panose="02020603050405020304" pitchFamily="18" charset="0"/>
                      </a:endParaRPr>
                    </a:p>
                  </a:txBody>
                  <a:tcPr marL="68580" marR="68580" marT="18000" marB="18000" anchor="ctr"/>
                </a:tc>
              </a:tr>
              <a:tr h="180411">
                <a:tc>
                  <a:txBody>
                    <a:bodyPr/>
                    <a:lstStyle/>
                    <a:p>
                      <a:pPr>
                        <a:spcAft>
                          <a:spcPts val="0"/>
                        </a:spcAft>
                      </a:pPr>
                      <a:r>
                        <a:rPr lang="en-GB" sz="1000" dirty="0" smtClean="0">
                          <a:effectLst/>
                          <a:latin typeface="+mn-lt"/>
                          <a:ea typeface="Times New Roman" panose="02020603050405020304" pitchFamily="18" charset="0"/>
                        </a:rPr>
                        <a:t>CPU-C1 card</a:t>
                      </a:r>
                      <a:endParaRPr lang="en-GB" sz="1000" dirty="0">
                        <a:effectLst/>
                        <a:latin typeface="+mn-lt"/>
                        <a:ea typeface="Times New Roman" panose="02020603050405020304" pitchFamily="18" charset="0"/>
                      </a:endParaRPr>
                    </a:p>
                  </a:txBody>
                  <a:tcPr marL="68580" marR="68580" marT="18000" marB="18000" anchor="ctr"/>
                </a:tc>
                <a:tc>
                  <a:txBody>
                    <a:bodyPr/>
                    <a:lstStyle/>
                    <a:p>
                      <a:pPr>
                        <a:spcAft>
                          <a:spcPts val="0"/>
                        </a:spcAft>
                      </a:pPr>
                      <a:r>
                        <a:rPr lang="en-GB" sz="1000" i="1" dirty="0" smtClean="0">
                          <a:effectLst/>
                          <a:latin typeface="+mn-lt"/>
                          <a:ea typeface="Times New Roman" panose="02020603050405020304" pitchFamily="18" charset="0"/>
                        </a:rPr>
                        <a:t>Does not have any licenses built in</a:t>
                      </a:r>
                      <a:endParaRPr lang="en-GB" sz="1000" i="1" dirty="0">
                        <a:effectLst/>
                        <a:latin typeface="+mn-lt"/>
                        <a:ea typeface="Times New Roman" panose="02020603050405020304" pitchFamily="18" charset="0"/>
                      </a:endParaRPr>
                    </a:p>
                  </a:txBody>
                  <a:tcPr marL="68580" marR="68580" marT="18000" marB="18000" anchor="ctr"/>
                </a:tc>
              </a:tr>
              <a:tr h="180411">
                <a:tc>
                  <a:txBody>
                    <a:bodyPr/>
                    <a:lstStyle/>
                    <a:p>
                      <a:pPr>
                        <a:spcAft>
                          <a:spcPts val="0"/>
                        </a:spcAft>
                      </a:pPr>
                      <a:r>
                        <a:rPr lang="en-GB" sz="1000" dirty="0" smtClean="0">
                          <a:effectLst/>
                          <a:latin typeface="+mn-lt"/>
                          <a:ea typeface="Times New Roman" panose="02020603050405020304" pitchFamily="18" charset="0"/>
                        </a:rPr>
                        <a:t>CPU-C1-A card</a:t>
                      </a:r>
                      <a:endParaRPr lang="en-GB" sz="1000" dirty="0">
                        <a:effectLst/>
                        <a:latin typeface="+mn-lt"/>
                        <a:ea typeface="Times New Roman" panose="02020603050405020304" pitchFamily="18" charset="0"/>
                      </a:endParaRPr>
                    </a:p>
                  </a:txBody>
                  <a:tcPr marL="68580" marR="68580" marT="18000" marB="18000" anchor="ctr"/>
                </a:tc>
                <a:tc>
                  <a:txBody>
                    <a:bodyPr/>
                    <a:lstStyle/>
                    <a:p>
                      <a:pPr>
                        <a:spcAft>
                          <a:spcPts val="0"/>
                        </a:spcAft>
                      </a:pPr>
                      <a:r>
                        <a:rPr lang="en-GB" sz="1000" i="1" dirty="0" smtClean="0">
                          <a:effectLst/>
                          <a:latin typeface="+mn-lt"/>
                          <a:ea typeface="Times New Roman" panose="02020603050405020304" pitchFamily="18" charset="0"/>
                        </a:rPr>
                        <a:t>Has licenses built in (do</a:t>
                      </a:r>
                      <a:r>
                        <a:rPr lang="en-GB" sz="1000" i="1" baseline="0" dirty="0" smtClean="0">
                          <a:effectLst/>
                          <a:latin typeface="+mn-lt"/>
                          <a:ea typeface="Times New Roman" panose="02020603050405020304" pitchFamily="18" charset="0"/>
                        </a:rPr>
                        <a:t> not require activation on the LMS)</a:t>
                      </a:r>
                    </a:p>
                    <a:p>
                      <a:pPr>
                        <a:spcAft>
                          <a:spcPts val="0"/>
                        </a:spcAft>
                      </a:pPr>
                      <a:r>
                        <a:rPr lang="en-GB" sz="1000" i="1" baseline="0" dirty="0" smtClean="0">
                          <a:effectLst/>
                          <a:latin typeface="+mn-lt"/>
                          <a:ea typeface="Times New Roman" panose="02020603050405020304" pitchFamily="18" charset="0"/>
                        </a:rPr>
                        <a:t>4 x SIP Trunk</a:t>
                      </a:r>
                    </a:p>
                    <a:p>
                      <a:pPr>
                        <a:spcAft>
                          <a:spcPts val="0"/>
                        </a:spcAft>
                      </a:pPr>
                      <a:r>
                        <a:rPr lang="en-GB" sz="1000" i="1" baseline="0" dirty="0" smtClean="0">
                          <a:effectLst/>
                          <a:latin typeface="+mn-lt"/>
                          <a:ea typeface="Times New Roman" panose="02020603050405020304" pitchFamily="18" charset="0"/>
                        </a:rPr>
                        <a:t>4 x IP Extension (NEC or 3</a:t>
                      </a:r>
                      <a:r>
                        <a:rPr lang="en-GB" sz="1000" i="1" baseline="30000" dirty="0" smtClean="0">
                          <a:effectLst/>
                          <a:latin typeface="+mn-lt"/>
                          <a:ea typeface="Times New Roman" panose="02020603050405020304" pitchFamily="18" charset="0"/>
                        </a:rPr>
                        <a:t>rd</a:t>
                      </a:r>
                      <a:r>
                        <a:rPr lang="en-GB" sz="1000" i="1" baseline="0" dirty="0" smtClean="0">
                          <a:effectLst/>
                          <a:latin typeface="+mn-lt"/>
                          <a:ea typeface="Times New Roman" panose="02020603050405020304" pitchFamily="18" charset="0"/>
                        </a:rPr>
                        <a:t> party)</a:t>
                      </a:r>
                      <a:endParaRPr lang="en-GB" sz="1000" i="1" dirty="0">
                        <a:effectLst/>
                        <a:latin typeface="+mn-lt"/>
                        <a:ea typeface="Times New Roman" panose="02020603050405020304" pitchFamily="18" charset="0"/>
                      </a:endParaRPr>
                    </a:p>
                  </a:txBody>
                  <a:tcPr marL="68580" marR="68580" marT="18000" marB="18000" anchor="ctr"/>
                </a:tc>
              </a:tr>
              <a:tr h="180411">
                <a:tc>
                  <a:txBody>
                    <a:bodyPr/>
                    <a:lstStyle/>
                    <a:p>
                      <a:pPr>
                        <a:spcAft>
                          <a:spcPts val="0"/>
                        </a:spcAft>
                      </a:pPr>
                      <a:r>
                        <a:rPr lang="en-GB" sz="1000" dirty="0" smtClean="0">
                          <a:effectLst/>
                          <a:latin typeface="+mn-lt"/>
                          <a:ea typeface="Times New Roman" panose="02020603050405020304" pitchFamily="18" charset="0"/>
                        </a:rPr>
                        <a:t>LMS</a:t>
                      </a:r>
                      <a:endParaRPr lang="en-GB" sz="1000" dirty="0">
                        <a:effectLst/>
                        <a:latin typeface="+mn-lt"/>
                        <a:ea typeface="Times New Roman" panose="02020603050405020304" pitchFamily="18" charset="0"/>
                      </a:endParaRPr>
                    </a:p>
                  </a:txBody>
                  <a:tcPr marL="68580" marR="68580" marT="18000" marB="18000" anchor="ctr"/>
                </a:tc>
                <a:tc>
                  <a:txBody>
                    <a:bodyPr/>
                    <a:lstStyle/>
                    <a:p>
                      <a:pPr>
                        <a:spcAft>
                          <a:spcPts val="0"/>
                        </a:spcAft>
                      </a:pPr>
                      <a:r>
                        <a:rPr lang="en-GB" sz="1000" i="1" dirty="0" smtClean="0">
                          <a:effectLst/>
                          <a:latin typeface="+mn-lt"/>
                          <a:ea typeface="Times New Roman" panose="02020603050405020304" pitchFamily="18" charset="0"/>
                        </a:rPr>
                        <a:t>License Management Server – NEC’s license server is</a:t>
                      </a:r>
                      <a:r>
                        <a:rPr lang="en-GB" sz="1000" i="1" baseline="0" dirty="0" smtClean="0">
                          <a:effectLst/>
                          <a:latin typeface="+mn-lt"/>
                          <a:ea typeface="Times New Roman" panose="02020603050405020304" pitchFamily="18" charset="0"/>
                        </a:rPr>
                        <a:t> accessed via your </a:t>
                      </a:r>
                      <a:r>
                        <a:rPr lang="en-GB" sz="1000" i="1" baseline="0" dirty="0" err="1" smtClean="0">
                          <a:effectLst/>
                          <a:latin typeface="+mn-lt"/>
                          <a:ea typeface="Times New Roman" panose="02020603050405020304" pitchFamily="18" charset="0"/>
                        </a:rPr>
                        <a:t>BusinessNet</a:t>
                      </a:r>
                      <a:r>
                        <a:rPr lang="en-GB" sz="1000" i="1" baseline="0" dirty="0" smtClean="0">
                          <a:effectLst/>
                          <a:latin typeface="+mn-lt"/>
                          <a:ea typeface="Times New Roman" panose="02020603050405020304" pitchFamily="18" charset="0"/>
                        </a:rPr>
                        <a:t> account</a:t>
                      </a:r>
                    </a:p>
                    <a:p>
                      <a:pPr>
                        <a:spcAft>
                          <a:spcPts val="0"/>
                        </a:spcAft>
                      </a:pPr>
                      <a:endParaRPr lang="en-GB" sz="1000" i="1" dirty="0" smtClean="0">
                        <a:effectLst/>
                        <a:latin typeface="+mn-lt"/>
                        <a:ea typeface="Times New Roman" panose="02020603050405020304" pitchFamily="18" charset="0"/>
                      </a:endParaRPr>
                    </a:p>
                    <a:p>
                      <a:pPr>
                        <a:spcAft>
                          <a:spcPts val="0"/>
                        </a:spcAft>
                      </a:pPr>
                      <a:endParaRPr lang="en-GB" sz="1000" i="1" dirty="0" smtClean="0">
                        <a:effectLst/>
                        <a:latin typeface="+mn-lt"/>
                        <a:ea typeface="Times New Roman" panose="02020603050405020304" pitchFamily="18" charset="0"/>
                      </a:endParaRPr>
                    </a:p>
                    <a:p>
                      <a:pPr>
                        <a:spcAft>
                          <a:spcPts val="0"/>
                        </a:spcAft>
                      </a:pPr>
                      <a:endParaRPr lang="en-GB" sz="1000" i="1" dirty="0" smtClean="0">
                        <a:effectLst/>
                        <a:latin typeface="+mn-lt"/>
                        <a:ea typeface="Times New Roman" panose="02020603050405020304" pitchFamily="18" charset="0"/>
                      </a:endParaRPr>
                    </a:p>
                    <a:p>
                      <a:pPr>
                        <a:spcAft>
                          <a:spcPts val="0"/>
                        </a:spcAft>
                      </a:pPr>
                      <a:endParaRPr lang="en-GB" sz="1000" i="1" dirty="0" smtClean="0">
                        <a:effectLst/>
                        <a:latin typeface="+mn-lt"/>
                        <a:ea typeface="Times New Roman" panose="02020603050405020304" pitchFamily="18" charset="0"/>
                      </a:endParaRPr>
                    </a:p>
                    <a:p>
                      <a:pPr>
                        <a:spcAft>
                          <a:spcPts val="0"/>
                        </a:spcAft>
                      </a:pPr>
                      <a:endParaRPr lang="en-GB" sz="1000" i="1" dirty="0" smtClean="0">
                        <a:effectLst/>
                        <a:latin typeface="+mn-lt"/>
                        <a:ea typeface="Times New Roman" panose="02020603050405020304" pitchFamily="18" charset="0"/>
                      </a:endParaRPr>
                    </a:p>
                    <a:p>
                      <a:pPr>
                        <a:spcAft>
                          <a:spcPts val="0"/>
                        </a:spcAft>
                      </a:pPr>
                      <a:endParaRPr lang="en-GB" sz="1000" i="1" dirty="0" smtClean="0">
                        <a:effectLst/>
                        <a:latin typeface="+mn-lt"/>
                        <a:ea typeface="Times New Roman" panose="02020603050405020304" pitchFamily="18" charset="0"/>
                      </a:endParaRPr>
                    </a:p>
                    <a:p>
                      <a:pPr>
                        <a:spcAft>
                          <a:spcPts val="0"/>
                        </a:spcAft>
                      </a:pPr>
                      <a:endParaRPr lang="en-GB" sz="1000" i="1" dirty="0" smtClean="0">
                        <a:effectLst/>
                        <a:latin typeface="+mn-lt"/>
                        <a:ea typeface="Times New Roman" panose="02020603050405020304" pitchFamily="18" charset="0"/>
                      </a:endParaRPr>
                    </a:p>
                    <a:p>
                      <a:pPr>
                        <a:spcAft>
                          <a:spcPts val="0"/>
                        </a:spcAft>
                      </a:pPr>
                      <a:endParaRPr lang="en-GB" sz="1000" i="1" dirty="0" smtClean="0">
                        <a:effectLst/>
                        <a:latin typeface="+mn-lt"/>
                        <a:ea typeface="Times New Roman" panose="02020603050405020304" pitchFamily="18" charset="0"/>
                      </a:endParaRPr>
                    </a:p>
                    <a:p>
                      <a:pPr>
                        <a:spcAft>
                          <a:spcPts val="0"/>
                        </a:spcAft>
                      </a:pPr>
                      <a:endParaRPr lang="en-GB" sz="1000" i="1" dirty="0" smtClean="0">
                        <a:effectLst/>
                        <a:latin typeface="+mn-lt"/>
                        <a:ea typeface="Times New Roman" panose="02020603050405020304" pitchFamily="18" charset="0"/>
                      </a:endParaRPr>
                    </a:p>
                  </a:txBody>
                  <a:tcPr marL="68580" marR="68580" marT="18000" marB="18000" anchor="ctr"/>
                </a:tc>
              </a:tr>
            </a:tbl>
          </a:graphicData>
        </a:graphic>
      </p:graphicFrame>
      <p:pic>
        <p:nvPicPr>
          <p:cNvPr id="3" name="Picture 2"/>
          <p:cNvPicPr>
            <a:picLocks noChangeAspect="1"/>
          </p:cNvPicPr>
          <p:nvPr/>
        </p:nvPicPr>
        <p:blipFill>
          <a:blip r:embed="rId2"/>
          <a:stretch>
            <a:fillRect/>
          </a:stretch>
        </p:blipFill>
        <p:spPr>
          <a:xfrm>
            <a:off x="3676911" y="3052762"/>
            <a:ext cx="4600313" cy="1171575"/>
          </a:xfrm>
          <a:prstGeom prst="rect">
            <a:avLst/>
          </a:prstGeom>
        </p:spPr>
      </p:pic>
    </p:spTree>
    <p:extLst>
      <p:ext uri="{BB962C8B-B14F-4D97-AF65-F5344CB8AC3E}">
        <p14:creationId xmlns:p14="http://schemas.microsoft.com/office/powerpoint/2010/main" val="1524681124"/>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lumMod val="50000"/>
                    <a:lumOff val="50000"/>
                  </a:schemeClr>
                </a:solidFill>
                <a:latin typeface="Calibri" panose="020F0502020204030204" pitchFamily="34" charset="0"/>
              </a:rPr>
              <a:t>SL2100 Details - </a:t>
            </a:r>
            <a:r>
              <a:rPr lang="en-US" dirty="0" err="1" smtClean="0">
                <a:solidFill>
                  <a:schemeClr val="accent6">
                    <a:lumMod val="50000"/>
                    <a:lumOff val="50000"/>
                  </a:schemeClr>
                </a:solidFill>
                <a:latin typeface="Calibri" panose="020F0502020204030204" pitchFamily="34" charset="0"/>
              </a:rPr>
              <a:t>InApps</a:t>
            </a:r>
            <a:endParaRPr lang="en-US" dirty="0">
              <a:solidFill>
                <a:schemeClr val="accent6">
                  <a:lumMod val="50000"/>
                  <a:lumOff val="50000"/>
                </a:schemeClr>
              </a:solidFill>
            </a:endParaRPr>
          </a:p>
        </p:txBody>
      </p:sp>
      <p:sp>
        <p:nvSpPr>
          <p:cNvPr id="7" name="Content Placeholder 2"/>
          <p:cNvSpPr txBox="1">
            <a:spLocks/>
          </p:cNvSpPr>
          <p:nvPr/>
        </p:nvSpPr>
        <p:spPr>
          <a:xfrm>
            <a:off x="113360" y="577170"/>
            <a:ext cx="8452222" cy="4192950"/>
          </a:xfrm>
          <a:prstGeom prst="rect">
            <a:avLst/>
          </a:prstGeom>
        </p:spPr>
        <p:txBody>
          <a:bodyPr>
            <a:normAutofit/>
          </a:bodyPr>
          <a:lstStyle>
            <a:lvl1pPr marL="180000" indent="-180000" algn="l" rtl="0" eaLnBrk="1" fontAlgn="base" hangingPunct="0">
              <a:spcBef>
                <a:spcPts val="500"/>
              </a:spcBef>
              <a:spcAft>
                <a:spcPct val="0"/>
              </a:spcAft>
              <a:buClr>
                <a:schemeClr val="accent6"/>
              </a:buClr>
              <a:buFont typeface="Arial" panose="020B0604020202020204" pitchFamily="34" charset="0"/>
              <a:buChar char="▌"/>
              <a:defRPr kumimoji="1" sz="2000" b="0">
                <a:solidFill>
                  <a:schemeClr val="tx1"/>
                </a:solidFill>
                <a:latin typeface="Verdana" panose="020B0604030504040204" pitchFamily="34" charset="0"/>
                <a:ea typeface="+mn-ea"/>
                <a:cs typeface="Verdana" panose="020B0604030504040204" pitchFamily="34" charset="0"/>
              </a:defRPr>
            </a:lvl1pPr>
            <a:lvl2pPr marL="360000" indent="-180000" algn="l" rtl="0" eaLnBrk="1" fontAlgn="base" hangingPunct="0">
              <a:spcBef>
                <a:spcPts val="500"/>
              </a:spcBef>
              <a:spcAft>
                <a:spcPct val="0"/>
              </a:spcAft>
              <a:buClr>
                <a:schemeClr val="accent6"/>
              </a:buClr>
              <a:buFont typeface="Wingdings" pitchFamily="2" charset="2"/>
              <a:buChar char="l"/>
              <a:defRPr kumimoji="1" sz="1600" b="0">
                <a:solidFill>
                  <a:schemeClr val="tx1"/>
                </a:solidFill>
                <a:latin typeface="Verdana" panose="020B0604030504040204" pitchFamily="34" charset="0"/>
                <a:ea typeface="+mn-ea"/>
                <a:cs typeface="Verdana" panose="020B0604030504040204" pitchFamily="34" charset="0"/>
              </a:defRPr>
            </a:lvl2pPr>
            <a:lvl3pPr marL="468000" indent="-108000" algn="l" rtl="0" eaLnBrk="1" fontAlgn="base" hangingPunct="0">
              <a:spcBef>
                <a:spcPts val="500"/>
              </a:spcBef>
              <a:spcAft>
                <a:spcPct val="0"/>
              </a:spcAft>
              <a:buClr>
                <a:schemeClr val="accent6"/>
              </a:buClr>
              <a:buFont typeface="Arial" panose="020B0604020202020204" pitchFamily="34" charset="0"/>
              <a:buChar char="•"/>
              <a:defRPr kumimoji="1" sz="1400" b="0">
                <a:solidFill>
                  <a:schemeClr val="tx1"/>
                </a:solidFill>
                <a:latin typeface="Verdana" panose="020B0604030504040204" pitchFamily="34" charset="0"/>
                <a:ea typeface="+mn-ea"/>
                <a:cs typeface="Verdana" panose="020B0604030504040204" pitchFamily="34" charset="0"/>
              </a:defRPr>
            </a:lvl3pPr>
            <a:lvl4pPr marL="576000" indent="-108000" algn="l" rtl="0" eaLnBrk="1" fontAlgn="base" hangingPunct="0">
              <a:spcBef>
                <a:spcPts val="500"/>
              </a:spcBef>
              <a:spcAft>
                <a:spcPct val="0"/>
              </a:spcAft>
              <a:buClr>
                <a:schemeClr val="accent6"/>
              </a:buClr>
              <a:buFont typeface="Tahoma" pitchFamily="34" charset="0"/>
              <a:buChar char="–"/>
              <a:defRPr kumimoji="1" sz="1200" b="0">
                <a:solidFill>
                  <a:schemeClr val="tx1"/>
                </a:solidFill>
                <a:latin typeface="Verdana" panose="020B0604030504040204" pitchFamily="34" charset="0"/>
                <a:ea typeface="+mn-ea"/>
                <a:cs typeface="Verdana" panose="020B0604030504040204" pitchFamily="34" charset="0"/>
              </a:defRPr>
            </a:lvl4pPr>
            <a:lvl5pPr marL="735013" indent="-157163" algn="l" rtl="0" eaLnBrk="0" fontAlgn="base" hangingPunct="0">
              <a:spcBef>
                <a:spcPct val="20000"/>
              </a:spcBef>
              <a:spcAft>
                <a:spcPct val="0"/>
              </a:spcAft>
              <a:buClr>
                <a:schemeClr val="accent6"/>
              </a:buClr>
              <a:buChar char="≫"/>
              <a:defRPr kumimoji="1" sz="1200" b="1">
                <a:solidFill>
                  <a:schemeClr val="tx1"/>
                </a:solidFill>
                <a:latin typeface="+mj-lt"/>
                <a:ea typeface="+mn-ea"/>
              </a:defRPr>
            </a:lvl5pPr>
            <a:lvl6pPr marL="2514600" indent="-228600" algn="l" rtl="0" fontAlgn="base">
              <a:spcBef>
                <a:spcPct val="20000"/>
              </a:spcBef>
              <a:spcAft>
                <a:spcPct val="0"/>
              </a:spcAft>
              <a:buChar char="≫"/>
              <a:defRPr kumimoji="1" sz="2000">
                <a:solidFill>
                  <a:schemeClr val="tx1"/>
                </a:solidFill>
                <a:latin typeface="Arial" charset="0"/>
                <a:ea typeface="+mn-ea"/>
              </a:defRPr>
            </a:lvl6pPr>
            <a:lvl7pPr marL="2971800" indent="-228600" algn="l" rtl="0" fontAlgn="base">
              <a:spcBef>
                <a:spcPct val="20000"/>
              </a:spcBef>
              <a:spcAft>
                <a:spcPct val="0"/>
              </a:spcAft>
              <a:buChar char="≫"/>
              <a:defRPr kumimoji="1" sz="2000">
                <a:solidFill>
                  <a:schemeClr val="tx1"/>
                </a:solidFill>
                <a:latin typeface="Arial" charset="0"/>
                <a:ea typeface="+mn-ea"/>
              </a:defRPr>
            </a:lvl7pPr>
            <a:lvl8pPr marL="3429000" indent="-228600" algn="l" rtl="0" fontAlgn="base">
              <a:spcBef>
                <a:spcPct val="20000"/>
              </a:spcBef>
              <a:spcAft>
                <a:spcPct val="0"/>
              </a:spcAft>
              <a:buChar char="≫"/>
              <a:defRPr kumimoji="1" sz="2000">
                <a:solidFill>
                  <a:schemeClr val="tx1"/>
                </a:solidFill>
                <a:latin typeface="Arial" charset="0"/>
                <a:ea typeface="+mn-ea"/>
              </a:defRPr>
            </a:lvl8pPr>
            <a:lvl9pPr marL="3886200" indent="-228600" algn="l" rtl="0" fontAlgn="base">
              <a:spcBef>
                <a:spcPct val="20000"/>
              </a:spcBef>
              <a:spcAft>
                <a:spcPct val="0"/>
              </a:spcAft>
              <a:buChar char="≫"/>
              <a:defRPr kumimoji="1" sz="2000">
                <a:solidFill>
                  <a:schemeClr val="tx1"/>
                </a:solidFill>
                <a:latin typeface="Arial" charset="0"/>
                <a:ea typeface="+mn-ea"/>
              </a:defRPr>
            </a:lvl9pPr>
          </a:lstStyle>
          <a:p>
            <a:pPr marL="0" indent="0">
              <a:buClr>
                <a:srgbClr val="002B62"/>
              </a:buClr>
              <a:buNone/>
            </a:pPr>
            <a:r>
              <a:rPr lang="en-GB" sz="1600" dirty="0"/>
              <a:t>The </a:t>
            </a:r>
            <a:r>
              <a:rPr lang="en-GB" sz="1600" dirty="0" smtClean="0"/>
              <a:t>SL2100 has a suite of </a:t>
            </a:r>
            <a:r>
              <a:rPr lang="en-GB" sz="1600" dirty="0" err="1" smtClean="0"/>
              <a:t>InApps</a:t>
            </a:r>
            <a:r>
              <a:rPr lang="en-GB" sz="1600" dirty="0" smtClean="0"/>
              <a:t> available that do not require any additional server/PC to run.</a:t>
            </a:r>
            <a:endParaRPr lang="en-GB" sz="1600" dirty="0" smtClean="0">
              <a:solidFill>
                <a:srgbClr val="000000"/>
              </a:solidFill>
              <a:latin typeface="Calibri" panose="020F0502020204030204" pitchFamily="34" charset="0"/>
              <a:cs typeface="Adobe Devanagari" panose="02040503050201020203"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436986143"/>
              </p:ext>
            </p:extLst>
          </p:nvPr>
        </p:nvGraphicFramePr>
        <p:xfrm>
          <a:off x="113359" y="1202581"/>
          <a:ext cx="8369815" cy="3431664"/>
        </p:xfrm>
        <a:graphic>
          <a:graphicData uri="http://schemas.openxmlformats.org/drawingml/2006/table">
            <a:tbl>
              <a:tblPr firstRow="1" bandRow="1">
                <a:tableStyleId>{073A0DAA-6AF3-43AB-8588-CEC1D06C72B9}</a:tableStyleId>
              </a:tblPr>
              <a:tblGrid>
                <a:gridCol w="2145747"/>
                <a:gridCol w="6224068"/>
              </a:tblGrid>
              <a:tr h="203664">
                <a:tc gridSpan="2">
                  <a:txBody>
                    <a:bodyPr/>
                    <a:lstStyle/>
                    <a:p>
                      <a:pPr algn="ctr"/>
                      <a:r>
                        <a:rPr lang="en-GB" sz="1000" dirty="0" smtClean="0"/>
                        <a:t>VoIP</a:t>
                      </a:r>
                      <a:endParaRPr lang="en-GB" sz="1000" dirty="0"/>
                    </a:p>
                  </a:txBody>
                  <a:tcPr marT="18000" marB="18000" anchor="ctr"/>
                </a:tc>
                <a:tc hMerge="1">
                  <a:txBody>
                    <a:bodyPr/>
                    <a:lstStyle/>
                    <a:p>
                      <a:pPr algn="ctr"/>
                      <a:endParaRPr lang="en-GB" sz="1000" dirty="0"/>
                    </a:p>
                  </a:txBody>
                  <a:tcPr marT="18000" marB="18000" anchor="ctr"/>
                </a:tc>
              </a:tr>
              <a:tr h="180411">
                <a:tc>
                  <a:txBody>
                    <a:bodyPr/>
                    <a:lstStyle/>
                    <a:p>
                      <a:pPr>
                        <a:spcAft>
                          <a:spcPts val="0"/>
                        </a:spcAft>
                      </a:pPr>
                      <a:r>
                        <a:rPr lang="en-GB" sz="1000" dirty="0" err="1" smtClean="0">
                          <a:effectLst/>
                          <a:latin typeface="+mn-lt"/>
                          <a:ea typeface="Times New Roman" panose="02020603050405020304" pitchFamily="18" charset="0"/>
                        </a:rPr>
                        <a:t>InMail</a:t>
                      </a:r>
                      <a:endParaRPr lang="en-GB" sz="1000" dirty="0">
                        <a:effectLst/>
                        <a:latin typeface="+mn-lt"/>
                        <a:ea typeface="Times New Roman" panose="02020603050405020304" pitchFamily="18" charset="0"/>
                      </a:endParaRPr>
                    </a:p>
                  </a:txBody>
                  <a:tcPr marL="68580" marR="68580" marT="18000" marB="18000" anchor="ctr"/>
                </a:tc>
                <a:tc>
                  <a:txBody>
                    <a:bodyPr/>
                    <a:lstStyle/>
                    <a:p>
                      <a:pPr>
                        <a:spcAft>
                          <a:spcPts val="0"/>
                        </a:spcAft>
                      </a:pPr>
                      <a:r>
                        <a:rPr lang="en-GB" sz="1000" i="1" dirty="0" smtClean="0">
                          <a:effectLst/>
                          <a:latin typeface="+mn-lt"/>
                          <a:ea typeface="Times New Roman" panose="02020603050405020304" pitchFamily="18" charset="0"/>
                        </a:rPr>
                        <a:t>Voicemail system included with the CPU-C1-A</a:t>
                      </a:r>
                    </a:p>
                    <a:p>
                      <a:pPr>
                        <a:spcAft>
                          <a:spcPts val="0"/>
                        </a:spcAft>
                      </a:pPr>
                      <a:r>
                        <a:rPr lang="en-GB" sz="1000" i="1" dirty="0" smtClean="0">
                          <a:effectLst/>
                          <a:latin typeface="+mn-lt"/>
                          <a:ea typeface="Times New Roman" panose="02020603050405020304" pitchFamily="18" charset="0"/>
                        </a:rPr>
                        <a:t>Can be added to the CPU-C1 by installing either the SDVMS or SDVML card</a:t>
                      </a:r>
                      <a:endParaRPr lang="en-GB" sz="1000" i="1" dirty="0">
                        <a:effectLst/>
                        <a:latin typeface="+mn-lt"/>
                        <a:ea typeface="Times New Roman" panose="02020603050405020304" pitchFamily="18" charset="0"/>
                      </a:endParaRPr>
                    </a:p>
                  </a:txBody>
                  <a:tcPr marL="68580" marR="68580" marT="18000" marB="18000" anchor="ctr"/>
                </a:tc>
              </a:tr>
              <a:tr h="196055">
                <a:tc>
                  <a:txBody>
                    <a:bodyPr/>
                    <a:lstStyle/>
                    <a:p>
                      <a:pPr>
                        <a:spcAft>
                          <a:spcPts val="0"/>
                        </a:spcAft>
                      </a:pPr>
                      <a:r>
                        <a:rPr lang="en-GB" sz="1000" dirty="0" err="1" smtClean="0">
                          <a:effectLst/>
                          <a:latin typeface="+mn-lt"/>
                          <a:ea typeface="Times New Roman" panose="02020603050405020304" pitchFamily="18" charset="0"/>
                        </a:rPr>
                        <a:t>InUC</a:t>
                      </a:r>
                      <a:endParaRPr lang="en-GB" sz="1000" dirty="0">
                        <a:effectLst/>
                        <a:latin typeface="+mn-lt"/>
                        <a:ea typeface="Times New Roman" panose="02020603050405020304" pitchFamily="18" charset="0"/>
                      </a:endParaRPr>
                    </a:p>
                  </a:txBody>
                  <a:tcPr marL="68580" marR="68580" marT="18000" marB="18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i="1" dirty="0" smtClean="0">
                          <a:effectLst/>
                          <a:latin typeface="+mn-lt"/>
                          <a:ea typeface="Times New Roman" panose="02020603050405020304" pitchFamily="18" charset="0"/>
                        </a:rPr>
                        <a:t>Unified Communications</a:t>
                      </a:r>
                      <a:r>
                        <a:rPr lang="en-GB" sz="1000" i="1" baseline="0" dirty="0" smtClean="0">
                          <a:effectLst/>
                          <a:latin typeface="+mn-lt"/>
                          <a:ea typeface="Times New Roman" panose="02020603050405020304" pitchFamily="18" charset="0"/>
                        </a:rPr>
                        <a:t> included with the CPU-C1 and CPU-C1-A</a:t>
                      </a:r>
                      <a:endParaRPr lang="en-GB" sz="1000" i="1" dirty="0" smtClean="0">
                        <a:effectLst/>
                        <a:latin typeface="+mn-lt"/>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i="1" dirty="0" smtClean="0">
                          <a:effectLst/>
                          <a:latin typeface="+mn-lt"/>
                          <a:ea typeface="Times New Roman" panose="02020603050405020304" pitchFamily="18" charset="0"/>
                        </a:rPr>
                        <a:t>BE116758 - Screen sharing, Presence &amp; Instant Messaging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i="1" dirty="0" smtClean="0">
                          <a:effectLst/>
                          <a:latin typeface="+mn-lt"/>
                          <a:ea typeface="Times New Roman" panose="02020603050405020304" pitchFamily="18" charset="0"/>
                        </a:rPr>
                        <a:t>BE116760 - Web Conferencing (4 channels built in with the CPU-C1 &amp; CPU-C1-A)</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i="1" dirty="0" smtClean="0">
                          <a:effectLst/>
                          <a:latin typeface="+mn-lt"/>
                          <a:ea typeface="Times New Roman" panose="02020603050405020304" pitchFamily="18" charset="0"/>
                        </a:rPr>
                        <a:t>BE117473 - </a:t>
                      </a:r>
                      <a:r>
                        <a:rPr lang="en-GB" sz="1000" i="1" dirty="0" err="1" smtClean="0">
                          <a:effectLst/>
                          <a:latin typeface="+mn-lt"/>
                          <a:ea typeface="Times New Roman" panose="02020603050405020304" pitchFamily="18" charset="0"/>
                        </a:rPr>
                        <a:t>Deskphone</a:t>
                      </a:r>
                      <a:r>
                        <a:rPr lang="en-GB" sz="1000" i="1" dirty="0" smtClean="0">
                          <a:effectLst/>
                          <a:latin typeface="+mn-lt"/>
                          <a:ea typeface="Times New Roman" panose="02020603050405020304" pitchFamily="18" charset="0"/>
                        </a:rPr>
                        <a:t> / Softphone control</a:t>
                      </a:r>
                    </a:p>
                  </a:txBody>
                  <a:tcPr marL="68580" marR="68580" marT="18000" marB="18000" anchor="ctr"/>
                </a:tc>
              </a:tr>
              <a:tr h="180411">
                <a:tc>
                  <a:txBody>
                    <a:bodyPr/>
                    <a:lstStyle/>
                    <a:p>
                      <a:pPr>
                        <a:spcAft>
                          <a:spcPts val="0"/>
                        </a:spcAft>
                      </a:pPr>
                      <a:r>
                        <a:rPr lang="en-GB" sz="1000" dirty="0" err="1" smtClean="0">
                          <a:effectLst/>
                          <a:latin typeface="+mn-lt"/>
                          <a:ea typeface="Times New Roman" panose="02020603050405020304" pitchFamily="18" charset="0"/>
                        </a:rPr>
                        <a:t>InReports</a:t>
                      </a:r>
                      <a:endParaRPr lang="en-GB" sz="1000" dirty="0">
                        <a:effectLst/>
                        <a:latin typeface="+mn-lt"/>
                        <a:ea typeface="Times New Roman" panose="02020603050405020304" pitchFamily="18" charset="0"/>
                      </a:endParaRPr>
                    </a:p>
                  </a:txBody>
                  <a:tcPr marL="68580" marR="68580" marT="18000" marB="18000" anchor="ctr"/>
                </a:tc>
                <a:tc>
                  <a:txBody>
                    <a:bodyPr/>
                    <a:lstStyle/>
                    <a:p>
                      <a:pPr>
                        <a:spcAft>
                          <a:spcPts val="0"/>
                        </a:spcAft>
                      </a:pPr>
                      <a:r>
                        <a:rPr lang="en-GB" sz="1000" i="1" dirty="0" smtClean="0">
                          <a:effectLst/>
                          <a:latin typeface="+mn-lt"/>
                          <a:ea typeface="Times New Roman" panose="02020603050405020304" pitchFamily="18" charset="0"/>
                        </a:rPr>
                        <a:t>Call Management application loaded onto the CPU card. Software available</a:t>
                      </a:r>
                      <a:r>
                        <a:rPr lang="en-GB" sz="1000" i="1" baseline="0" dirty="0" smtClean="0">
                          <a:effectLst/>
                          <a:latin typeface="+mn-lt"/>
                          <a:ea typeface="Times New Roman" panose="02020603050405020304" pitchFamily="18" charset="0"/>
                        </a:rPr>
                        <a:t> on the Software Database within </a:t>
                      </a:r>
                      <a:r>
                        <a:rPr lang="en-GB" sz="1000" i="1" baseline="0" dirty="0" err="1" smtClean="0">
                          <a:effectLst/>
                          <a:latin typeface="+mn-lt"/>
                          <a:ea typeface="Times New Roman" panose="02020603050405020304" pitchFamily="18" charset="0"/>
                        </a:rPr>
                        <a:t>BusinessNet</a:t>
                      </a:r>
                      <a:endParaRPr lang="en-GB" sz="1000" i="1" dirty="0" smtClean="0">
                        <a:effectLst/>
                        <a:latin typeface="+mn-lt"/>
                        <a:ea typeface="Times New Roman" panose="02020603050405020304" pitchFamily="18" charset="0"/>
                      </a:endParaRPr>
                    </a:p>
                    <a:p>
                      <a:pPr>
                        <a:spcAft>
                          <a:spcPts val="0"/>
                        </a:spcAft>
                      </a:pPr>
                      <a:r>
                        <a:rPr lang="en-GB" sz="1000" i="1" dirty="0" smtClean="0">
                          <a:effectLst/>
                          <a:latin typeface="+mn-lt"/>
                          <a:ea typeface="Times New Roman" panose="02020603050405020304" pitchFamily="18" charset="0"/>
                        </a:rPr>
                        <a:t>BE119746 </a:t>
                      </a:r>
                      <a:r>
                        <a:rPr lang="en-GB" sz="1000" i="1" dirty="0" smtClean="0">
                          <a:effectLst/>
                          <a:latin typeface="+mn-lt"/>
                          <a:ea typeface="Times New Roman" panose="02020603050405020304" pitchFamily="18" charset="0"/>
                        </a:rPr>
                        <a:t>- </a:t>
                      </a:r>
                      <a:r>
                        <a:rPr lang="en-GB" sz="1000" i="1" dirty="0" err="1" smtClean="0">
                          <a:effectLst/>
                          <a:latin typeface="+mn-lt"/>
                          <a:ea typeface="Times New Roman" panose="02020603050405020304" pitchFamily="18" charset="0"/>
                        </a:rPr>
                        <a:t>InReports</a:t>
                      </a:r>
                      <a:endParaRPr lang="en-GB" sz="1000" i="1" dirty="0">
                        <a:effectLst/>
                        <a:latin typeface="+mn-lt"/>
                        <a:ea typeface="Times New Roman" panose="02020603050405020304" pitchFamily="18" charset="0"/>
                      </a:endParaRPr>
                    </a:p>
                  </a:txBody>
                  <a:tcPr marL="68580" marR="68580" marT="18000" marB="18000" anchor="ctr"/>
                </a:tc>
              </a:tr>
              <a:tr h="180411">
                <a:tc>
                  <a:txBody>
                    <a:bodyPr/>
                    <a:lstStyle/>
                    <a:p>
                      <a:pPr>
                        <a:spcAft>
                          <a:spcPts val="0"/>
                        </a:spcAft>
                      </a:pPr>
                      <a:r>
                        <a:rPr lang="en-GB" sz="1000" dirty="0" err="1" smtClean="0">
                          <a:effectLst/>
                          <a:latin typeface="+mn-lt"/>
                          <a:ea typeface="Times New Roman" panose="02020603050405020304" pitchFamily="18" charset="0"/>
                        </a:rPr>
                        <a:t>InGuard</a:t>
                      </a:r>
                      <a:endParaRPr lang="en-GB" sz="1000" dirty="0">
                        <a:effectLst/>
                        <a:latin typeface="+mn-lt"/>
                        <a:ea typeface="Times New Roman" panose="02020603050405020304" pitchFamily="18" charset="0"/>
                      </a:endParaRPr>
                    </a:p>
                  </a:txBody>
                  <a:tcPr marL="68580" marR="68580" marT="18000" marB="18000" anchor="ctr"/>
                </a:tc>
                <a:tc>
                  <a:txBody>
                    <a:bodyPr/>
                    <a:lstStyle/>
                    <a:p>
                      <a:pPr>
                        <a:spcAft>
                          <a:spcPts val="0"/>
                        </a:spcAft>
                      </a:pPr>
                      <a:r>
                        <a:rPr lang="en-GB" sz="1000" i="1" dirty="0" smtClean="0">
                          <a:effectLst/>
                          <a:latin typeface="+mn-lt"/>
                          <a:ea typeface="Times New Roman" panose="02020603050405020304" pitchFamily="18" charset="0"/>
                        </a:rPr>
                        <a:t>Toll Fraud protection application loaded onto the CPU card. Software available</a:t>
                      </a:r>
                      <a:r>
                        <a:rPr lang="en-GB" sz="1000" i="1" baseline="0" dirty="0" smtClean="0">
                          <a:effectLst/>
                          <a:latin typeface="+mn-lt"/>
                          <a:ea typeface="Times New Roman" panose="02020603050405020304" pitchFamily="18" charset="0"/>
                        </a:rPr>
                        <a:t> on the Software Database within </a:t>
                      </a:r>
                      <a:r>
                        <a:rPr lang="en-GB" sz="1000" i="1" baseline="0" dirty="0" err="1" smtClean="0">
                          <a:effectLst/>
                          <a:latin typeface="+mn-lt"/>
                          <a:ea typeface="Times New Roman" panose="02020603050405020304" pitchFamily="18" charset="0"/>
                        </a:rPr>
                        <a:t>BusinessNet</a:t>
                      </a:r>
                      <a:endParaRPr lang="en-GB" sz="1000" i="1" dirty="0" smtClean="0">
                        <a:effectLst/>
                        <a:latin typeface="+mn-lt"/>
                        <a:ea typeface="Times New Roman" panose="02020603050405020304" pitchFamily="18" charset="0"/>
                      </a:endParaRPr>
                    </a:p>
                    <a:p>
                      <a:pPr>
                        <a:spcAft>
                          <a:spcPts val="0"/>
                        </a:spcAft>
                      </a:pPr>
                      <a:r>
                        <a:rPr lang="en-GB" sz="1000" i="1" dirty="0" smtClean="0">
                          <a:effectLst/>
                          <a:latin typeface="+mn-lt"/>
                          <a:ea typeface="Times New Roman" panose="02020603050405020304" pitchFamily="18" charset="0"/>
                        </a:rPr>
                        <a:t>BE116763 </a:t>
                      </a:r>
                      <a:r>
                        <a:rPr lang="en-GB" sz="1000" i="1" dirty="0" smtClean="0">
                          <a:effectLst/>
                          <a:latin typeface="+mn-lt"/>
                          <a:ea typeface="Times New Roman" panose="02020603050405020304" pitchFamily="18" charset="0"/>
                        </a:rPr>
                        <a:t>- </a:t>
                      </a:r>
                      <a:r>
                        <a:rPr lang="en-GB" sz="1000" i="1" dirty="0" err="1" smtClean="0">
                          <a:effectLst/>
                          <a:latin typeface="+mn-lt"/>
                          <a:ea typeface="Times New Roman" panose="02020603050405020304" pitchFamily="18" charset="0"/>
                        </a:rPr>
                        <a:t>InGuard</a:t>
                      </a:r>
                      <a:endParaRPr lang="en-GB" sz="1000" i="1" dirty="0">
                        <a:effectLst/>
                        <a:latin typeface="+mn-lt"/>
                        <a:ea typeface="Times New Roman" panose="02020603050405020304" pitchFamily="18" charset="0"/>
                      </a:endParaRPr>
                    </a:p>
                  </a:txBody>
                  <a:tcPr marL="68580" marR="68580" marT="18000" marB="18000" anchor="ctr"/>
                </a:tc>
              </a:tr>
              <a:tr h="180411">
                <a:tc>
                  <a:txBody>
                    <a:bodyPr/>
                    <a:lstStyle/>
                    <a:p>
                      <a:pPr>
                        <a:spcAft>
                          <a:spcPts val="0"/>
                        </a:spcAft>
                      </a:pPr>
                      <a:r>
                        <a:rPr lang="en-GB" sz="1000" dirty="0" err="1" smtClean="0">
                          <a:effectLst/>
                          <a:latin typeface="+mn-lt"/>
                          <a:ea typeface="Times New Roman" panose="02020603050405020304" pitchFamily="18" charset="0"/>
                        </a:rPr>
                        <a:t>InHotel</a:t>
                      </a:r>
                      <a:endParaRPr lang="en-GB" sz="1000" dirty="0">
                        <a:effectLst/>
                        <a:latin typeface="+mn-lt"/>
                        <a:ea typeface="Times New Roman" panose="02020603050405020304" pitchFamily="18" charset="0"/>
                      </a:endParaRPr>
                    </a:p>
                  </a:txBody>
                  <a:tcPr marL="68580" marR="68580" marT="18000" marB="18000" anchor="ctr"/>
                </a:tc>
                <a:tc>
                  <a:txBody>
                    <a:bodyPr/>
                    <a:lstStyle/>
                    <a:p>
                      <a:pPr>
                        <a:spcAft>
                          <a:spcPts val="0"/>
                        </a:spcAft>
                      </a:pPr>
                      <a:r>
                        <a:rPr lang="en-GB" sz="1000" i="1" dirty="0" smtClean="0">
                          <a:effectLst/>
                          <a:latin typeface="+mn-lt"/>
                          <a:ea typeface="Times New Roman" panose="02020603050405020304" pitchFamily="18" charset="0"/>
                        </a:rPr>
                        <a:t>Hotel</a:t>
                      </a:r>
                      <a:r>
                        <a:rPr lang="en-GB" sz="1000" i="1" baseline="0" dirty="0" smtClean="0">
                          <a:effectLst/>
                          <a:latin typeface="+mn-lt"/>
                          <a:ea typeface="Times New Roman" panose="02020603050405020304" pitchFamily="18" charset="0"/>
                        </a:rPr>
                        <a:t> Front of House Booking &amp; Reservation</a:t>
                      </a:r>
                      <a:r>
                        <a:rPr lang="en-GB" sz="1000" i="1" dirty="0" smtClean="0">
                          <a:effectLst/>
                          <a:latin typeface="+mn-lt"/>
                          <a:ea typeface="Times New Roman" panose="02020603050405020304" pitchFamily="18" charset="0"/>
                        </a:rPr>
                        <a:t> application loaded onto the CPU card. The quantity of rooms are</a:t>
                      </a:r>
                      <a:r>
                        <a:rPr lang="en-GB" sz="1000" i="1" baseline="0" dirty="0" smtClean="0">
                          <a:effectLst/>
                          <a:latin typeface="+mn-lt"/>
                          <a:ea typeface="Times New Roman" panose="02020603050405020304" pitchFamily="18" charset="0"/>
                        </a:rPr>
                        <a:t> licensed, maximum is 32 rooms. </a:t>
                      </a:r>
                      <a:r>
                        <a:rPr lang="en-GB" sz="1000" i="1" dirty="0" smtClean="0">
                          <a:effectLst/>
                          <a:latin typeface="+mn-lt"/>
                          <a:ea typeface="Times New Roman" panose="02020603050405020304" pitchFamily="18" charset="0"/>
                        </a:rPr>
                        <a:t>Software available</a:t>
                      </a:r>
                      <a:r>
                        <a:rPr lang="en-GB" sz="1000" i="1" baseline="0" dirty="0" smtClean="0">
                          <a:effectLst/>
                          <a:latin typeface="+mn-lt"/>
                          <a:ea typeface="Times New Roman" panose="02020603050405020304" pitchFamily="18" charset="0"/>
                        </a:rPr>
                        <a:t> on the Software Database within </a:t>
                      </a:r>
                      <a:r>
                        <a:rPr lang="en-GB" sz="1000" i="1" baseline="0" dirty="0" err="1" smtClean="0">
                          <a:effectLst/>
                          <a:latin typeface="+mn-lt"/>
                          <a:ea typeface="Times New Roman" panose="02020603050405020304" pitchFamily="18" charset="0"/>
                        </a:rPr>
                        <a:t>BusinessNet</a:t>
                      </a:r>
                      <a:endParaRPr lang="en-GB" sz="1000" i="1" dirty="0" smtClean="0">
                        <a:effectLst/>
                        <a:latin typeface="+mn-lt"/>
                        <a:ea typeface="Times New Roman" panose="02020603050405020304" pitchFamily="18" charset="0"/>
                      </a:endParaRPr>
                    </a:p>
                    <a:p>
                      <a:pPr>
                        <a:spcAft>
                          <a:spcPts val="0"/>
                        </a:spcAft>
                      </a:pPr>
                      <a:r>
                        <a:rPr lang="en-GB" sz="1000" i="1" dirty="0" smtClean="0">
                          <a:effectLst/>
                          <a:latin typeface="+mn-lt"/>
                          <a:ea typeface="Times New Roman" panose="02020603050405020304" pitchFamily="18" charset="0"/>
                        </a:rPr>
                        <a:t>BE119099 </a:t>
                      </a:r>
                      <a:r>
                        <a:rPr lang="en-GB" sz="1000" i="1" dirty="0" smtClean="0">
                          <a:effectLst/>
                          <a:latin typeface="+mn-lt"/>
                          <a:ea typeface="Times New Roman" panose="02020603050405020304" pitchFamily="18" charset="0"/>
                        </a:rPr>
                        <a:t>– </a:t>
                      </a:r>
                      <a:r>
                        <a:rPr lang="en-GB" sz="1000" i="1" dirty="0" err="1" smtClean="0">
                          <a:effectLst/>
                          <a:latin typeface="+mn-lt"/>
                          <a:ea typeface="Times New Roman" panose="02020603050405020304" pitchFamily="18" charset="0"/>
                        </a:rPr>
                        <a:t>InHotel</a:t>
                      </a:r>
                      <a:endParaRPr lang="en-GB" sz="1000" i="1" dirty="0" smtClean="0">
                        <a:effectLst/>
                        <a:latin typeface="+mn-lt"/>
                        <a:ea typeface="Times New Roman" panose="02020603050405020304" pitchFamily="18" charset="0"/>
                      </a:endParaRPr>
                    </a:p>
                    <a:p>
                      <a:pPr>
                        <a:spcAft>
                          <a:spcPts val="0"/>
                        </a:spcAft>
                      </a:pPr>
                      <a:r>
                        <a:rPr lang="en-GB" sz="1000" i="1" dirty="0" smtClean="0">
                          <a:effectLst/>
                          <a:latin typeface="+mn-lt"/>
                          <a:ea typeface="Times New Roman" panose="02020603050405020304" pitchFamily="18" charset="0"/>
                        </a:rPr>
                        <a:t>BE119738 </a:t>
                      </a:r>
                      <a:r>
                        <a:rPr lang="en-GB" sz="1000" i="1" dirty="0" smtClean="0">
                          <a:effectLst/>
                          <a:latin typeface="+mn-lt"/>
                          <a:ea typeface="Times New Roman" panose="02020603050405020304" pitchFamily="18" charset="0"/>
                        </a:rPr>
                        <a:t>– 4 Rooms</a:t>
                      </a:r>
                    </a:p>
                    <a:p>
                      <a:pPr>
                        <a:spcAft>
                          <a:spcPts val="0"/>
                        </a:spcAft>
                      </a:pPr>
                      <a:r>
                        <a:rPr lang="en-GB" sz="1000" i="1" dirty="0" smtClean="0">
                          <a:effectLst/>
                          <a:latin typeface="+mn-lt"/>
                          <a:ea typeface="Times New Roman" panose="02020603050405020304" pitchFamily="18" charset="0"/>
                        </a:rPr>
                        <a:t>BE119741 </a:t>
                      </a:r>
                      <a:r>
                        <a:rPr lang="en-GB" sz="1000" i="1" dirty="0" smtClean="0">
                          <a:effectLst/>
                          <a:latin typeface="+mn-lt"/>
                          <a:ea typeface="Times New Roman" panose="02020603050405020304" pitchFamily="18" charset="0"/>
                        </a:rPr>
                        <a:t>– 16 Rooms</a:t>
                      </a:r>
                    </a:p>
                    <a:p>
                      <a:pPr>
                        <a:spcAft>
                          <a:spcPts val="0"/>
                        </a:spcAft>
                      </a:pPr>
                      <a:r>
                        <a:rPr lang="en-GB" sz="1000" i="1" dirty="0" smtClean="0">
                          <a:effectLst/>
                          <a:latin typeface="+mn-lt"/>
                          <a:ea typeface="Times New Roman" panose="02020603050405020304" pitchFamily="18" charset="0"/>
                        </a:rPr>
                        <a:t>Also requires the following SL2100 licenses:</a:t>
                      </a:r>
                    </a:p>
                    <a:p>
                      <a:pPr>
                        <a:spcAft>
                          <a:spcPts val="0"/>
                        </a:spcAft>
                      </a:pPr>
                      <a:r>
                        <a:rPr lang="en-GB" sz="1000" i="1" dirty="0" smtClean="0">
                          <a:effectLst/>
                          <a:latin typeface="+mn-lt"/>
                          <a:ea typeface="Times New Roman" panose="02020603050405020304" pitchFamily="18" charset="0"/>
                        </a:rPr>
                        <a:t>BE116753 – SL2100 Hotel license</a:t>
                      </a:r>
                    </a:p>
                    <a:p>
                      <a:pPr>
                        <a:spcAft>
                          <a:spcPts val="0"/>
                        </a:spcAft>
                      </a:pPr>
                      <a:r>
                        <a:rPr lang="en-GB" sz="1000" i="1" dirty="0" smtClean="0">
                          <a:effectLst/>
                          <a:latin typeface="+mn-lt"/>
                          <a:ea typeface="Times New Roman" panose="02020603050405020304" pitchFamily="18" charset="0"/>
                        </a:rPr>
                        <a:t>BE116754 – SL2100 PMS License</a:t>
                      </a:r>
                      <a:endParaRPr lang="en-GB" sz="1000" i="1" dirty="0">
                        <a:effectLst/>
                        <a:latin typeface="+mn-lt"/>
                        <a:ea typeface="Times New Roman" panose="02020603050405020304" pitchFamily="18" charset="0"/>
                      </a:endParaRPr>
                    </a:p>
                  </a:txBody>
                  <a:tcPr marL="68580" marR="68580" marT="18000" marB="18000" anchor="ctr"/>
                </a:tc>
              </a:tr>
            </a:tbl>
          </a:graphicData>
        </a:graphic>
      </p:graphicFrame>
    </p:spTree>
    <p:extLst>
      <p:ext uri="{BB962C8B-B14F-4D97-AF65-F5344CB8AC3E}">
        <p14:creationId xmlns:p14="http://schemas.microsoft.com/office/powerpoint/2010/main" val="3978069713"/>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lumMod val="50000"/>
                    <a:lumOff val="50000"/>
                  </a:schemeClr>
                </a:solidFill>
                <a:latin typeface="Calibri" panose="020F0502020204030204" pitchFamily="34" charset="0"/>
              </a:rPr>
              <a:t>SL2100 Details - Prophix</a:t>
            </a:r>
            <a:endParaRPr lang="en-US" dirty="0">
              <a:solidFill>
                <a:schemeClr val="accent6">
                  <a:lumMod val="50000"/>
                  <a:lumOff val="50000"/>
                </a:schemeClr>
              </a:solidFill>
            </a:endParaRPr>
          </a:p>
        </p:txBody>
      </p:sp>
      <p:sp>
        <p:nvSpPr>
          <p:cNvPr id="7" name="Content Placeholder 2"/>
          <p:cNvSpPr txBox="1">
            <a:spLocks/>
          </p:cNvSpPr>
          <p:nvPr/>
        </p:nvSpPr>
        <p:spPr>
          <a:xfrm>
            <a:off x="113360" y="577170"/>
            <a:ext cx="8452222" cy="708705"/>
          </a:xfrm>
          <a:prstGeom prst="rect">
            <a:avLst/>
          </a:prstGeom>
        </p:spPr>
        <p:txBody>
          <a:bodyPr>
            <a:normAutofit/>
          </a:bodyPr>
          <a:lstStyle>
            <a:lvl1pPr marL="180000" indent="-180000" algn="l" rtl="0" eaLnBrk="1" fontAlgn="base" hangingPunct="0">
              <a:spcBef>
                <a:spcPts val="500"/>
              </a:spcBef>
              <a:spcAft>
                <a:spcPct val="0"/>
              </a:spcAft>
              <a:buClr>
                <a:schemeClr val="accent6"/>
              </a:buClr>
              <a:buFont typeface="Arial" panose="020B0604020202020204" pitchFamily="34" charset="0"/>
              <a:buChar char="▌"/>
              <a:defRPr kumimoji="1" sz="2000" b="0">
                <a:solidFill>
                  <a:schemeClr val="tx1"/>
                </a:solidFill>
                <a:latin typeface="Verdana" panose="020B0604030504040204" pitchFamily="34" charset="0"/>
                <a:ea typeface="+mn-ea"/>
                <a:cs typeface="Verdana" panose="020B0604030504040204" pitchFamily="34" charset="0"/>
              </a:defRPr>
            </a:lvl1pPr>
            <a:lvl2pPr marL="360000" indent="-180000" algn="l" rtl="0" eaLnBrk="1" fontAlgn="base" hangingPunct="0">
              <a:spcBef>
                <a:spcPts val="500"/>
              </a:spcBef>
              <a:spcAft>
                <a:spcPct val="0"/>
              </a:spcAft>
              <a:buClr>
                <a:schemeClr val="accent6"/>
              </a:buClr>
              <a:buFont typeface="Wingdings" pitchFamily="2" charset="2"/>
              <a:buChar char="l"/>
              <a:defRPr kumimoji="1" sz="1600" b="0">
                <a:solidFill>
                  <a:schemeClr val="tx1"/>
                </a:solidFill>
                <a:latin typeface="Verdana" panose="020B0604030504040204" pitchFamily="34" charset="0"/>
                <a:ea typeface="+mn-ea"/>
                <a:cs typeface="Verdana" panose="020B0604030504040204" pitchFamily="34" charset="0"/>
              </a:defRPr>
            </a:lvl2pPr>
            <a:lvl3pPr marL="468000" indent="-108000" algn="l" rtl="0" eaLnBrk="1" fontAlgn="base" hangingPunct="0">
              <a:spcBef>
                <a:spcPts val="500"/>
              </a:spcBef>
              <a:spcAft>
                <a:spcPct val="0"/>
              </a:spcAft>
              <a:buClr>
                <a:schemeClr val="accent6"/>
              </a:buClr>
              <a:buFont typeface="Arial" panose="020B0604020202020204" pitchFamily="34" charset="0"/>
              <a:buChar char="•"/>
              <a:defRPr kumimoji="1" sz="1400" b="0">
                <a:solidFill>
                  <a:schemeClr val="tx1"/>
                </a:solidFill>
                <a:latin typeface="Verdana" panose="020B0604030504040204" pitchFamily="34" charset="0"/>
                <a:ea typeface="+mn-ea"/>
                <a:cs typeface="Verdana" panose="020B0604030504040204" pitchFamily="34" charset="0"/>
              </a:defRPr>
            </a:lvl3pPr>
            <a:lvl4pPr marL="576000" indent="-108000" algn="l" rtl="0" eaLnBrk="1" fontAlgn="base" hangingPunct="0">
              <a:spcBef>
                <a:spcPts val="500"/>
              </a:spcBef>
              <a:spcAft>
                <a:spcPct val="0"/>
              </a:spcAft>
              <a:buClr>
                <a:schemeClr val="accent6"/>
              </a:buClr>
              <a:buFont typeface="Tahoma" pitchFamily="34" charset="0"/>
              <a:buChar char="–"/>
              <a:defRPr kumimoji="1" sz="1200" b="0">
                <a:solidFill>
                  <a:schemeClr val="tx1"/>
                </a:solidFill>
                <a:latin typeface="Verdana" panose="020B0604030504040204" pitchFamily="34" charset="0"/>
                <a:ea typeface="+mn-ea"/>
                <a:cs typeface="Verdana" panose="020B0604030504040204" pitchFamily="34" charset="0"/>
              </a:defRPr>
            </a:lvl4pPr>
            <a:lvl5pPr marL="735013" indent="-157163" algn="l" rtl="0" eaLnBrk="0" fontAlgn="base" hangingPunct="0">
              <a:spcBef>
                <a:spcPct val="20000"/>
              </a:spcBef>
              <a:spcAft>
                <a:spcPct val="0"/>
              </a:spcAft>
              <a:buClr>
                <a:schemeClr val="accent6"/>
              </a:buClr>
              <a:buChar char="≫"/>
              <a:defRPr kumimoji="1" sz="1200" b="1">
                <a:solidFill>
                  <a:schemeClr val="tx1"/>
                </a:solidFill>
                <a:latin typeface="+mj-lt"/>
                <a:ea typeface="+mn-ea"/>
              </a:defRPr>
            </a:lvl5pPr>
            <a:lvl6pPr marL="2514600" indent="-228600" algn="l" rtl="0" fontAlgn="base">
              <a:spcBef>
                <a:spcPct val="20000"/>
              </a:spcBef>
              <a:spcAft>
                <a:spcPct val="0"/>
              </a:spcAft>
              <a:buChar char="≫"/>
              <a:defRPr kumimoji="1" sz="2000">
                <a:solidFill>
                  <a:schemeClr val="tx1"/>
                </a:solidFill>
                <a:latin typeface="Arial" charset="0"/>
                <a:ea typeface="+mn-ea"/>
              </a:defRPr>
            </a:lvl6pPr>
            <a:lvl7pPr marL="2971800" indent="-228600" algn="l" rtl="0" fontAlgn="base">
              <a:spcBef>
                <a:spcPct val="20000"/>
              </a:spcBef>
              <a:spcAft>
                <a:spcPct val="0"/>
              </a:spcAft>
              <a:buChar char="≫"/>
              <a:defRPr kumimoji="1" sz="2000">
                <a:solidFill>
                  <a:schemeClr val="tx1"/>
                </a:solidFill>
                <a:latin typeface="Arial" charset="0"/>
                <a:ea typeface="+mn-ea"/>
              </a:defRPr>
            </a:lvl7pPr>
            <a:lvl8pPr marL="3429000" indent="-228600" algn="l" rtl="0" fontAlgn="base">
              <a:spcBef>
                <a:spcPct val="20000"/>
              </a:spcBef>
              <a:spcAft>
                <a:spcPct val="0"/>
              </a:spcAft>
              <a:buChar char="≫"/>
              <a:defRPr kumimoji="1" sz="2000">
                <a:solidFill>
                  <a:schemeClr val="tx1"/>
                </a:solidFill>
                <a:latin typeface="Arial" charset="0"/>
                <a:ea typeface="+mn-ea"/>
              </a:defRPr>
            </a:lvl8pPr>
            <a:lvl9pPr marL="3886200" indent="-228600" algn="l" rtl="0" fontAlgn="base">
              <a:spcBef>
                <a:spcPct val="20000"/>
              </a:spcBef>
              <a:spcAft>
                <a:spcPct val="0"/>
              </a:spcAft>
              <a:buChar char="≫"/>
              <a:defRPr kumimoji="1" sz="2000">
                <a:solidFill>
                  <a:schemeClr val="tx1"/>
                </a:solidFill>
                <a:latin typeface="Arial" charset="0"/>
                <a:ea typeface="+mn-ea"/>
              </a:defRPr>
            </a:lvl9pPr>
          </a:lstStyle>
          <a:p>
            <a:pPr marL="0" indent="0">
              <a:buClr>
                <a:srgbClr val="002B62"/>
              </a:buClr>
              <a:buNone/>
            </a:pPr>
            <a:r>
              <a:rPr lang="en-US" sz="1600" dirty="0">
                <a:solidFill>
                  <a:srgbClr val="000000"/>
                </a:solidFill>
                <a:latin typeface="Calibri" panose="020F0502020204030204" pitchFamily="34" charset="0"/>
                <a:cs typeface="Adobe Devanagari" panose="02040503050201020203" pitchFamily="18" charset="0"/>
              </a:rPr>
              <a:t>Prophix is the NEC configuration tool that allows you to accurately configure the system based on answering simple questions.</a:t>
            </a:r>
            <a:r>
              <a:rPr lang="en-GB" sz="1600" dirty="0" smtClean="0">
                <a:solidFill>
                  <a:srgbClr val="000000"/>
                </a:solidFill>
                <a:latin typeface="Calibri" panose="020F0502020204030204" pitchFamily="34" charset="0"/>
                <a:cs typeface="Adobe Devanagari" panose="02040503050201020203" pitchFamily="18" charset="0"/>
              </a:rPr>
              <a:t> </a:t>
            </a:r>
          </a:p>
        </p:txBody>
      </p:sp>
      <p:pic>
        <p:nvPicPr>
          <p:cNvPr id="3" name="Picture 2"/>
          <p:cNvPicPr>
            <a:picLocks noChangeAspect="1"/>
          </p:cNvPicPr>
          <p:nvPr/>
        </p:nvPicPr>
        <p:blipFill>
          <a:blip r:embed="rId2"/>
          <a:stretch>
            <a:fillRect/>
          </a:stretch>
        </p:blipFill>
        <p:spPr>
          <a:xfrm>
            <a:off x="4320076" y="1276350"/>
            <a:ext cx="4643437" cy="2375238"/>
          </a:xfrm>
          <a:prstGeom prst="rect">
            <a:avLst/>
          </a:prstGeom>
        </p:spPr>
      </p:pic>
      <p:sp>
        <p:nvSpPr>
          <p:cNvPr id="6" name="Content Placeholder 2"/>
          <p:cNvSpPr txBox="1">
            <a:spLocks/>
          </p:cNvSpPr>
          <p:nvPr/>
        </p:nvSpPr>
        <p:spPr>
          <a:xfrm>
            <a:off x="113360" y="1090441"/>
            <a:ext cx="4206716" cy="2747055"/>
          </a:xfrm>
          <a:prstGeom prst="rect">
            <a:avLst/>
          </a:prstGeom>
        </p:spPr>
        <p:txBody>
          <a:bodyPr>
            <a:normAutofit fontScale="77500" lnSpcReduction="20000"/>
          </a:bodyPr>
          <a:lstStyle>
            <a:lvl1pPr marL="180000" indent="-180000" algn="l" rtl="0" eaLnBrk="1" fontAlgn="base" hangingPunct="0">
              <a:spcBef>
                <a:spcPts val="500"/>
              </a:spcBef>
              <a:spcAft>
                <a:spcPct val="0"/>
              </a:spcAft>
              <a:buClr>
                <a:schemeClr val="accent6"/>
              </a:buClr>
              <a:buFont typeface="Arial" panose="020B0604020202020204" pitchFamily="34" charset="0"/>
              <a:buChar char="▌"/>
              <a:defRPr kumimoji="1" sz="2000" b="0">
                <a:solidFill>
                  <a:schemeClr val="tx1"/>
                </a:solidFill>
                <a:latin typeface="Verdana" panose="020B0604030504040204" pitchFamily="34" charset="0"/>
                <a:ea typeface="+mn-ea"/>
                <a:cs typeface="Verdana" panose="020B0604030504040204" pitchFamily="34" charset="0"/>
              </a:defRPr>
            </a:lvl1pPr>
            <a:lvl2pPr marL="360000" indent="-180000" algn="l" rtl="0" eaLnBrk="1" fontAlgn="base" hangingPunct="0">
              <a:spcBef>
                <a:spcPts val="500"/>
              </a:spcBef>
              <a:spcAft>
                <a:spcPct val="0"/>
              </a:spcAft>
              <a:buClr>
                <a:schemeClr val="accent6"/>
              </a:buClr>
              <a:buFont typeface="Wingdings" pitchFamily="2" charset="2"/>
              <a:buChar char="l"/>
              <a:defRPr kumimoji="1" sz="1600" b="0">
                <a:solidFill>
                  <a:schemeClr val="tx1"/>
                </a:solidFill>
                <a:latin typeface="Verdana" panose="020B0604030504040204" pitchFamily="34" charset="0"/>
                <a:ea typeface="+mn-ea"/>
                <a:cs typeface="Verdana" panose="020B0604030504040204" pitchFamily="34" charset="0"/>
              </a:defRPr>
            </a:lvl2pPr>
            <a:lvl3pPr marL="468000" indent="-108000" algn="l" rtl="0" eaLnBrk="1" fontAlgn="base" hangingPunct="0">
              <a:spcBef>
                <a:spcPts val="500"/>
              </a:spcBef>
              <a:spcAft>
                <a:spcPct val="0"/>
              </a:spcAft>
              <a:buClr>
                <a:schemeClr val="accent6"/>
              </a:buClr>
              <a:buFont typeface="Arial" panose="020B0604020202020204" pitchFamily="34" charset="0"/>
              <a:buChar char="•"/>
              <a:defRPr kumimoji="1" sz="1400" b="0">
                <a:solidFill>
                  <a:schemeClr val="tx1"/>
                </a:solidFill>
                <a:latin typeface="Verdana" panose="020B0604030504040204" pitchFamily="34" charset="0"/>
                <a:ea typeface="+mn-ea"/>
                <a:cs typeface="Verdana" panose="020B0604030504040204" pitchFamily="34" charset="0"/>
              </a:defRPr>
            </a:lvl3pPr>
            <a:lvl4pPr marL="576000" indent="-108000" algn="l" rtl="0" eaLnBrk="1" fontAlgn="base" hangingPunct="0">
              <a:spcBef>
                <a:spcPts val="500"/>
              </a:spcBef>
              <a:spcAft>
                <a:spcPct val="0"/>
              </a:spcAft>
              <a:buClr>
                <a:schemeClr val="accent6"/>
              </a:buClr>
              <a:buFont typeface="Tahoma" pitchFamily="34" charset="0"/>
              <a:buChar char="–"/>
              <a:defRPr kumimoji="1" sz="1200" b="0">
                <a:solidFill>
                  <a:schemeClr val="tx1"/>
                </a:solidFill>
                <a:latin typeface="Verdana" panose="020B0604030504040204" pitchFamily="34" charset="0"/>
                <a:ea typeface="+mn-ea"/>
                <a:cs typeface="Verdana" panose="020B0604030504040204" pitchFamily="34" charset="0"/>
              </a:defRPr>
            </a:lvl4pPr>
            <a:lvl5pPr marL="735013" indent="-157163" algn="l" rtl="0" eaLnBrk="0" fontAlgn="base" hangingPunct="0">
              <a:spcBef>
                <a:spcPct val="20000"/>
              </a:spcBef>
              <a:spcAft>
                <a:spcPct val="0"/>
              </a:spcAft>
              <a:buClr>
                <a:schemeClr val="accent6"/>
              </a:buClr>
              <a:buChar char="≫"/>
              <a:defRPr kumimoji="1" sz="1200" b="1">
                <a:solidFill>
                  <a:schemeClr val="tx1"/>
                </a:solidFill>
                <a:latin typeface="+mj-lt"/>
                <a:ea typeface="+mn-ea"/>
              </a:defRPr>
            </a:lvl5pPr>
            <a:lvl6pPr marL="2514600" indent="-228600" algn="l" rtl="0" fontAlgn="base">
              <a:spcBef>
                <a:spcPct val="20000"/>
              </a:spcBef>
              <a:spcAft>
                <a:spcPct val="0"/>
              </a:spcAft>
              <a:buChar char="≫"/>
              <a:defRPr kumimoji="1" sz="2000">
                <a:solidFill>
                  <a:schemeClr val="tx1"/>
                </a:solidFill>
                <a:latin typeface="Arial" charset="0"/>
                <a:ea typeface="+mn-ea"/>
              </a:defRPr>
            </a:lvl6pPr>
            <a:lvl7pPr marL="2971800" indent="-228600" algn="l" rtl="0" fontAlgn="base">
              <a:spcBef>
                <a:spcPct val="20000"/>
              </a:spcBef>
              <a:spcAft>
                <a:spcPct val="0"/>
              </a:spcAft>
              <a:buChar char="≫"/>
              <a:defRPr kumimoji="1" sz="2000">
                <a:solidFill>
                  <a:schemeClr val="tx1"/>
                </a:solidFill>
                <a:latin typeface="Arial" charset="0"/>
                <a:ea typeface="+mn-ea"/>
              </a:defRPr>
            </a:lvl7pPr>
            <a:lvl8pPr marL="3429000" indent="-228600" algn="l" rtl="0" fontAlgn="base">
              <a:spcBef>
                <a:spcPct val="20000"/>
              </a:spcBef>
              <a:spcAft>
                <a:spcPct val="0"/>
              </a:spcAft>
              <a:buChar char="≫"/>
              <a:defRPr kumimoji="1" sz="2000">
                <a:solidFill>
                  <a:schemeClr val="tx1"/>
                </a:solidFill>
                <a:latin typeface="Arial" charset="0"/>
                <a:ea typeface="+mn-ea"/>
              </a:defRPr>
            </a:lvl8pPr>
            <a:lvl9pPr marL="3886200" indent="-228600" algn="l" rtl="0" fontAlgn="base">
              <a:spcBef>
                <a:spcPct val="20000"/>
              </a:spcBef>
              <a:spcAft>
                <a:spcPct val="0"/>
              </a:spcAft>
              <a:buChar char="≫"/>
              <a:defRPr kumimoji="1" sz="2000">
                <a:solidFill>
                  <a:schemeClr val="tx1"/>
                </a:solidFill>
                <a:latin typeface="Arial" charset="0"/>
                <a:ea typeface="+mn-ea"/>
              </a:defRPr>
            </a:lvl9pPr>
          </a:lstStyle>
          <a:p>
            <a:pPr marL="0" indent="0">
              <a:buClr>
                <a:srgbClr val="002B62"/>
              </a:buClr>
              <a:buNone/>
            </a:pPr>
            <a:endParaRPr lang="en-GB" sz="1600" dirty="0">
              <a:solidFill>
                <a:srgbClr val="000000"/>
              </a:solidFill>
              <a:latin typeface="Calibri" panose="020F0502020204030204" pitchFamily="34" charset="0"/>
              <a:cs typeface="Adobe Devanagari" panose="02040503050201020203" pitchFamily="18" charset="0"/>
            </a:endParaRPr>
          </a:p>
          <a:p>
            <a:pPr marL="0" indent="0">
              <a:buClr>
                <a:srgbClr val="002B62"/>
              </a:buClr>
              <a:buNone/>
            </a:pPr>
            <a:r>
              <a:rPr lang="en-US" sz="1600" dirty="0">
                <a:solidFill>
                  <a:srgbClr val="000000"/>
                </a:solidFill>
                <a:latin typeface="Calibri" panose="020F0502020204030204" pitchFamily="34" charset="0"/>
                <a:cs typeface="Adobe Devanagari" panose="02040503050201020203" pitchFamily="18" charset="0"/>
              </a:rPr>
              <a:t>The latest application and pricing is automatically updated (internet connection required) each time you open Prophix.</a:t>
            </a:r>
          </a:p>
          <a:p>
            <a:pPr marL="0" indent="0">
              <a:buClr>
                <a:srgbClr val="002B62"/>
              </a:buClr>
              <a:buNone/>
            </a:pPr>
            <a:endParaRPr lang="en-US" sz="1600" dirty="0">
              <a:solidFill>
                <a:srgbClr val="000000"/>
              </a:solidFill>
              <a:latin typeface="Calibri" panose="020F0502020204030204" pitchFamily="34" charset="0"/>
              <a:cs typeface="Adobe Devanagari" panose="02040503050201020203" pitchFamily="18" charset="0"/>
            </a:endParaRPr>
          </a:p>
          <a:p>
            <a:pPr marL="0" indent="0">
              <a:buClr>
                <a:srgbClr val="002B62"/>
              </a:buClr>
              <a:buNone/>
            </a:pPr>
            <a:r>
              <a:rPr lang="en-US" sz="1600" dirty="0">
                <a:solidFill>
                  <a:srgbClr val="000000"/>
                </a:solidFill>
                <a:latin typeface="Calibri" panose="020F0502020204030204" pitchFamily="34" charset="0"/>
                <a:cs typeface="Adobe Devanagari" panose="02040503050201020203" pitchFamily="18" charset="0"/>
              </a:rPr>
              <a:t>Project quotes can be generated and sent to NEC to place an order</a:t>
            </a:r>
            <a:r>
              <a:rPr lang="en-US" sz="1600" dirty="0" smtClean="0">
                <a:solidFill>
                  <a:srgbClr val="000000"/>
                </a:solidFill>
                <a:latin typeface="Calibri" panose="020F0502020204030204" pitchFamily="34" charset="0"/>
                <a:cs typeface="Adobe Devanagari" panose="02040503050201020203" pitchFamily="18" charset="0"/>
              </a:rPr>
              <a:t>.</a:t>
            </a:r>
          </a:p>
          <a:p>
            <a:pPr marL="0" indent="0">
              <a:buClr>
                <a:srgbClr val="002B62"/>
              </a:buClr>
              <a:buNone/>
            </a:pPr>
            <a:endParaRPr lang="en-US" sz="1600" dirty="0">
              <a:solidFill>
                <a:srgbClr val="000000"/>
              </a:solidFill>
              <a:latin typeface="Calibri" panose="020F0502020204030204" pitchFamily="34" charset="0"/>
              <a:cs typeface="Adobe Devanagari" panose="02040503050201020203" pitchFamily="18" charset="0"/>
            </a:endParaRPr>
          </a:p>
          <a:p>
            <a:pPr marL="0" indent="0">
              <a:buClr>
                <a:srgbClr val="002B62"/>
              </a:buClr>
              <a:buNone/>
            </a:pPr>
            <a:r>
              <a:rPr lang="en-US" sz="1600" dirty="0" smtClean="0">
                <a:solidFill>
                  <a:srgbClr val="000000"/>
                </a:solidFill>
                <a:latin typeface="Calibri" panose="020F0502020204030204" pitchFamily="34" charset="0"/>
                <a:cs typeface="Adobe Devanagari" panose="02040503050201020203" pitchFamily="18" charset="0"/>
              </a:rPr>
              <a:t>Prophix application can be downloaded from </a:t>
            </a:r>
            <a:r>
              <a:rPr lang="en-US" sz="1600" dirty="0" err="1" smtClean="0">
                <a:solidFill>
                  <a:srgbClr val="000000"/>
                </a:solidFill>
                <a:latin typeface="Calibri" panose="020F0502020204030204" pitchFamily="34" charset="0"/>
                <a:cs typeface="Adobe Devanagari" panose="02040503050201020203" pitchFamily="18" charset="0"/>
              </a:rPr>
              <a:t>BusinessNet</a:t>
            </a:r>
            <a:r>
              <a:rPr lang="en-US" sz="1600" dirty="0" smtClean="0">
                <a:solidFill>
                  <a:srgbClr val="000000"/>
                </a:solidFill>
                <a:latin typeface="Calibri" panose="020F0502020204030204" pitchFamily="34" charset="0"/>
                <a:cs typeface="Adobe Devanagari" panose="02040503050201020203" pitchFamily="18" charset="0"/>
              </a:rPr>
              <a:t>.</a:t>
            </a:r>
            <a:endParaRPr lang="en-US" sz="1600" dirty="0">
              <a:solidFill>
                <a:srgbClr val="000000"/>
              </a:solidFill>
              <a:latin typeface="Calibri" panose="020F0502020204030204" pitchFamily="34" charset="0"/>
              <a:cs typeface="Adobe Devanagari" panose="02040503050201020203" pitchFamily="18" charset="0"/>
            </a:endParaRPr>
          </a:p>
          <a:p>
            <a:pPr marL="0" indent="0">
              <a:buClr>
                <a:srgbClr val="002B62"/>
              </a:buClr>
              <a:buNone/>
            </a:pPr>
            <a:endParaRPr lang="en-US" sz="1600" dirty="0">
              <a:solidFill>
                <a:srgbClr val="000000"/>
              </a:solidFill>
              <a:latin typeface="Calibri" panose="020F0502020204030204" pitchFamily="34" charset="0"/>
              <a:cs typeface="Adobe Devanagari" panose="02040503050201020203" pitchFamily="18" charset="0"/>
            </a:endParaRPr>
          </a:p>
          <a:p>
            <a:pPr marL="0" indent="0">
              <a:buClr>
                <a:srgbClr val="002B62"/>
              </a:buClr>
              <a:buNone/>
            </a:pPr>
            <a:r>
              <a:rPr lang="en-US" sz="1600" dirty="0">
                <a:solidFill>
                  <a:srgbClr val="000000"/>
                </a:solidFill>
                <a:latin typeface="Calibri" panose="020F0502020204030204" pitchFamily="34" charset="0"/>
                <a:cs typeface="Adobe Devanagari" panose="02040503050201020203" pitchFamily="18" charset="0"/>
              </a:rPr>
              <a:t>Please contact your channel manager for access to the Prophix Configuration Application</a:t>
            </a:r>
          </a:p>
          <a:p>
            <a:pPr marL="0" indent="0">
              <a:buClr>
                <a:srgbClr val="002B62"/>
              </a:buClr>
              <a:buNone/>
            </a:pPr>
            <a:endParaRPr lang="en-GB" sz="1600" dirty="0" smtClean="0">
              <a:solidFill>
                <a:srgbClr val="000000"/>
              </a:solidFill>
              <a:latin typeface="Calibri" panose="020F0502020204030204" pitchFamily="34" charset="0"/>
              <a:cs typeface="Adobe Devanagari" panose="02040503050201020203" pitchFamily="18" charset="0"/>
            </a:endParaRPr>
          </a:p>
        </p:txBody>
      </p:sp>
    </p:spTree>
    <p:extLst>
      <p:ext uri="{BB962C8B-B14F-4D97-AF65-F5344CB8AC3E}">
        <p14:creationId xmlns:p14="http://schemas.microsoft.com/office/powerpoint/2010/main" val="418419582"/>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lumMod val="50000"/>
                    <a:lumOff val="50000"/>
                  </a:schemeClr>
                </a:solidFill>
                <a:latin typeface="Calibri" panose="020F0502020204030204" pitchFamily="34" charset="0"/>
              </a:rPr>
              <a:t>SL2100 Details – Training &amp; Documentation</a:t>
            </a:r>
            <a:endParaRPr lang="en-US" dirty="0">
              <a:solidFill>
                <a:schemeClr val="accent6">
                  <a:lumMod val="50000"/>
                  <a:lumOff val="50000"/>
                </a:schemeClr>
              </a:solidFill>
            </a:endParaRPr>
          </a:p>
        </p:txBody>
      </p:sp>
      <p:sp>
        <p:nvSpPr>
          <p:cNvPr id="7" name="Content Placeholder 2"/>
          <p:cNvSpPr txBox="1">
            <a:spLocks/>
          </p:cNvSpPr>
          <p:nvPr/>
        </p:nvSpPr>
        <p:spPr>
          <a:xfrm>
            <a:off x="113360" y="577170"/>
            <a:ext cx="8452222" cy="4192950"/>
          </a:xfrm>
          <a:prstGeom prst="rect">
            <a:avLst/>
          </a:prstGeom>
        </p:spPr>
        <p:txBody>
          <a:bodyPr>
            <a:normAutofit/>
          </a:bodyPr>
          <a:lstStyle>
            <a:lvl1pPr marL="180000" indent="-180000" algn="l" rtl="0" eaLnBrk="1" fontAlgn="base" hangingPunct="0">
              <a:spcBef>
                <a:spcPts val="500"/>
              </a:spcBef>
              <a:spcAft>
                <a:spcPct val="0"/>
              </a:spcAft>
              <a:buClr>
                <a:schemeClr val="accent6"/>
              </a:buClr>
              <a:buFont typeface="Arial" panose="020B0604020202020204" pitchFamily="34" charset="0"/>
              <a:buChar char="▌"/>
              <a:defRPr kumimoji="1" sz="2000" b="0">
                <a:solidFill>
                  <a:schemeClr val="tx1"/>
                </a:solidFill>
                <a:latin typeface="Verdana" panose="020B0604030504040204" pitchFamily="34" charset="0"/>
                <a:ea typeface="+mn-ea"/>
                <a:cs typeface="Verdana" panose="020B0604030504040204" pitchFamily="34" charset="0"/>
              </a:defRPr>
            </a:lvl1pPr>
            <a:lvl2pPr marL="360000" indent="-180000" algn="l" rtl="0" eaLnBrk="1" fontAlgn="base" hangingPunct="0">
              <a:spcBef>
                <a:spcPts val="500"/>
              </a:spcBef>
              <a:spcAft>
                <a:spcPct val="0"/>
              </a:spcAft>
              <a:buClr>
                <a:schemeClr val="accent6"/>
              </a:buClr>
              <a:buFont typeface="Wingdings" pitchFamily="2" charset="2"/>
              <a:buChar char="l"/>
              <a:defRPr kumimoji="1" sz="1600" b="0">
                <a:solidFill>
                  <a:schemeClr val="tx1"/>
                </a:solidFill>
                <a:latin typeface="Verdana" panose="020B0604030504040204" pitchFamily="34" charset="0"/>
                <a:ea typeface="+mn-ea"/>
                <a:cs typeface="Verdana" panose="020B0604030504040204" pitchFamily="34" charset="0"/>
              </a:defRPr>
            </a:lvl2pPr>
            <a:lvl3pPr marL="468000" indent="-108000" algn="l" rtl="0" eaLnBrk="1" fontAlgn="base" hangingPunct="0">
              <a:spcBef>
                <a:spcPts val="500"/>
              </a:spcBef>
              <a:spcAft>
                <a:spcPct val="0"/>
              </a:spcAft>
              <a:buClr>
                <a:schemeClr val="accent6"/>
              </a:buClr>
              <a:buFont typeface="Arial" panose="020B0604020202020204" pitchFamily="34" charset="0"/>
              <a:buChar char="•"/>
              <a:defRPr kumimoji="1" sz="1400" b="0">
                <a:solidFill>
                  <a:schemeClr val="tx1"/>
                </a:solidFill>
                <a:latin typeface="Verdana" panose="020B0604030504040204" pitchFamily="34" charset="0"/>
                <a:ea typeface="+mn-ea"/>
                <a:cs typeface="Verdana" panose="020B0604030504040204" pitchFamily="34" charset="0"/>
              </a:defRPr>
            </a:lvl3pPr>
            <a:lvl4pPr marL="576000" indent="-108000" algn="l" rtl="0" eaLnBrk="1" fontAlgn="base" hangingPunct="0">
              <a:spcBef>
                <a:spcPts val="500"/>
              </a:spcBef>
              <a:spcAft>
                <a:spcPct val="0"/>
              </a:spcAft>
              <a:buClr>
                <a:schemeClr val="accent6"/>
              </a:buClr>
              <a:buFont typeface="Tahoma" pitchFamily="34" charset="0"/>
              <a:buChar char="–"/>
              <a:defRPr kumimoji="1" sz="1200" b="0">
                <a:solidFill>
                  <a:schemeClr val="tx1"/>
                </a:solidFill>
                <a:latin typeface="Verdana" panose="020B0604030504040204" pitchFamily="34" charset="0"/>
                <a:ea typeface="+mn-ea"/>
                <a:cs typeface="Verdana" panose="020B0604030504040204" pitchFamily="34" charset="0"/>
              </a:defRPr>
            </a:lvl4pPr>
            <a:lvl5pPr marL="735013" indent="-157163" algn="l" rtl="0" eaLnBrk="0" fontAlgn="base" hangingPunct="0">
              <a:spcBef>
                <a:spcPct val="20000"/>
              </a:spcBef>
              <a:spcAft>
                <a:spcPct val="0"/>
              </a:spcAft>
              <a:buClr>
                <a:schemeClr val="accent6"/>
              </a:buClr>
              <a:buChar char="≫"/>
              <a:defRPr kumimoji="1" sz="1200" b="1">
                <a:solidFill>
                  <a:schemeClr val="tx1"/>
                </a:solidFill>
                <a:latin typeface="+mj-lt"/>
                <a:ea typeface="+mn-ea"/>
              </a:defRPr>
            </a:lvl5pPr>
            <a:lvl6pPr marL="2514600" indent="-228600" algn="l" rtl="0" fontAlgn="base">
              <a:spcBef>
                <a:spcPct val="20000"/>
              </a:spcBef>
              <a:spcAft>
                <a:spcPct val="0"/>
              </a:spcAft>
              <a:buChar char="≫"/>
              <a:defRPr kumimoji="1" sz="2000">
                <a:solidFill>
                  <a:schemeClr val="tx1"/>
                </a:solidFill>
                <a:latin typeface="Arial" charset="0"/>
                <a:ea typeface="+mn-ea"/>
              </a:defRPr>
            </a:lvl6pPr>
            <a:lvl7pPr marL="2971800" indent="-228600" algn="l" rtl="0" fontAlgn="base">
              <a:spcBef>
                <a:spcPct val="20000"/>
              </a:spcBef>
              <a:spcAft>
                <a:spcPct val="0"/>
              </a:spcAft>
              <a:buChar char="≫"/>
              <a:defRPr kumimoji="1" sz="2000">
                <a:solidFill>
                  <a:schemeClr val="tx1"/>
                </a:solidFill>
                <a:latin typeface="Arial" charset="0"/>
                <a:ea typeface="+mn-ea"/>
              </a:defRPr>
            </a:lvl7pPr>
            <a:lvl8pPr marL="3429000" indent="-228600" algn="l" rtl="0" fontAlgn="base">
              <a:spcBef>
                <a:spcPct val="20000"/>
              </a:spcBef>
              <a:spcAft>
                <a:spcPct val="0"/>
              </a:spcAft>
              <a:buChar char="≫"/>
              <a:defRPr kumimoji="1" sz="2000">
                <a:solidFill>
                  <a:schemeClr val="tx1"/>
                </a:solidFill>
                <a:latin typeface="Arial" charset="0"/>
                <a:ea typeface="+mn-ea"/>
              </a:defRPr>
            </a:lvl8pPr>
            <a:lvl9pPr marL="3886200" indent="-228600" algn="l" rtl="0" fontAlgn="base">
              <a:spcBef>
                <a:spcPct val="20000"/>
              </a:spcBef>
              <a:spcAft>
                <a:spcPct val="0"/>
              </a:spcAft>
              <a:buChar char="≫"/>
              <a:defRPr kumimoji="1" sz="2000">
                <a:solidFill>
                  <a:schemeClr val="tx1"/>
                </a:solidFill>
                <a:latin typeface="Arial" charset="0"/>
                <a:ea typeface="+mn-ea"/>
              </a:defRPr>
            </a:lvl9pPr>
          </a:lstStyle>
          <a:p>
            <a:pPr marL="0" indent="0">
              <a:buClr>
                <a:srgbClr val="002B62"/>
              </a:buClr>
              <a:buNone/>
            </a:pPr>
            <a:r>
              <a:rPr lang="en-GB" sz="1600" dirty="0" smtClean="0">
                <a:solidFill>
                  <a:srgbClr val="000000"/>
                </a:solidFill>
                <a:latin typeface="Calibri" panose="020F0502020204030204" pitchFamily="34" charset="0"/>
                <a:cs typeface="Adobe Devanagari" panose="02040503050201020203" pitchFamily="18" charset="0"/>
              </a:rPr>
              <a:t>SL2100 Migration Training</a:t>
            </a:r>
          </a:p>
          <a:p>
            <a:pPr marL="0" indent="0">
              <a:buClr>
                <a:srgbClr val="002B62"/>
              </a:buClr>
              <a:buNone/>
            </a:pPr>
            <a:r>
              <a:rPr lang="en-GB" sz="1200" dirty="0" smtClean="0">
                <a:solidFill>
                  <a:srgbClr val="000000"/>
                </a:solidFill>
                <a:latin typeface="Calibri" panose="020F0502020204030204" pitchFamily="34" charset="0"/>
                <a:cs typeface="Adobe Devanagari" panose="02040503050201020203" pitchFamily="18" charset="0"/>
              </a:rPr>
              <a:t>There are SL1000 &amp; SL1100 migration courses available (web based) for existing SL1x00 trained engineers, completion of the migration course will qualify the participant to install and maintain the SL2100. </a:t>
            </a:r>
          </a:p>
          <a:p>
            <a:pPr marL="0" indent="0">
              <a:buClr>
                <a:srgbClr val="002B62"/>
              </a:buClr>
              <a:buNone/>
            </a:pPr>
            <a:r>
              <a:rPr lang="en-GB" sz="1200" dirty="0" smtClean="0">
                <a:solidFill>
                  <a:srgbClr val="000000"/>
                </a:solidFill>
                <a:latin typeface="Calibri" panose="020F0502020204030204" pitchFamily="34" charset="0"/>
                <a:cs typeface="Adobe Devanagari" panose="02040503050201020203" pitchFamily="18" charset="0"/>
              </a:rPr>
              <a:t>Completion of the migration course plus certification via on-line test is also available for any non SL1000/SL1100 training engineers.</a:t>
            </a:r>
          </a:p>
          <a:p>
            <a:pPr marL="0" indent="0">
              <a:buClr>
                <a:srgbClr val="002B62"/>
              </a:buClr>
              <a:buNone/>
            </a:pPr>
            <a:r>
              <a:rPr lang="en-GB" sz="1200" dirty="0" smtClean="0">
                <a:solidFill>
                  <a:srgbClr val="000000"/>
                </a:solidFill>
                <a:latin typeface="Calibri" panose="020F0502020204030204" pitchFamily="34" charset="0"/>
                <a:cs typeface="Adobe Devanagari" panose="02040503050201020203" pitchFamily="18" charset="0"/>
              </a:rPr>
              <a:t>Refer to the training pages on </a:t>
            </a:r>
            <a:r>
              <a:rPr lang="en-GB" sz="1200" dirty="0" err="1" smtClean="0">
                <a:solidFill>
                  <a:srgbClr val="000000"/>
                </a:solidFill>
                <a:latin typeface="Calibri" panose="020F0502020204030204" pitchFamily="34" charset="0"/>
                <a:cs typeface="Adobe Devanagari" panose="02040503050201020203" pitchFamily="18" charset="0"/>
              </a:rPr>
              <a:t>BusinessNet</a:t>
            </a:r>
            <a:r>
              <a:rPr lang="en-GB" sz="1200" dirty="0" smtClean="0">
                <a:solidFill>
                  <a:srgbClr val="000000"/>
                </a:solidFill>
                <a:latin typeface="Calibri" panose="020F0502020204030204" pitchFamily="34" charset="0"/>
                <a:cs typeface="Adobe Devanagari" panose="02040503050201020203" pitchFamily="18" charset="0"/>
              </a:rPr>
              <a:t> for details:</a:t>
            </a:r>
          </a:p>
          <a:p>
            <a:pPr marL="0" indent="0">
              <a:buClr>
                <a:srgbClr val="002B62"/>
              </a:buClr>
              <a:buNone/>
            </a:pPr>
            <a:r>
              <a:rPr lang="en-GB" sz="1200" dirty="0">
                <a:solidFill>
                  <a:srgbClr val="000000"/>
                </a:solidFill>
                <a:latin typeface="Calibri" panose="020F0502020204030204" pitchFamily="34" charset="0"/>
                <a:cs typeface="Adobe Devanagari" panose="02040503050201020203" pitchFamily="18" charset="0"/>
                <a:hlinkClick r:id="rId2"/>
              </a:rPr>
              <a:t>http://</a:t>
            </a:r>
            <a:r>
              <a:rPr lang="en-GB" sz="1200" dirty="0" smtClean="0">
                <a:solidFill>
                  <a:srgbClr val="000000"/>
                </a:solidFill>
                <a:latin typeface="Calibri" panose="020F0502020204030204" pitchFamily="34" charset="0"/>
                <a:cs typeface="Adobe Devanagari" panose="02040503050201020203" pitchFamily="18" charset="0"/>
                <a:hlinkClick r:id="rId2"/>
              </a:rPr>
              <a:t>businessnet.nec-enterprise.com/Training-Centre/Pages/Home.aspx</a:t>
            </a:r>
            <a:endParaRPr lang="en-GB" sz="1200" dirty="0" smtClean="0">
              <a:solidFill>
                <a:srgbClr val="000000"/>
              </a:solidFill>
              <a:latin typeface="Calibri" panose="020F0502020204030204" pitchFamily="34" charset="0"/>
              <a:cs typeface="Adobe Devanagari" panose="02040503050201020203" pitchFamily="18" charset="0"/>
            </a:endParaRPr>
          </a:p>
          <a:p>
            <a:pPr marL="0" indent="0">
              <a:buClr>
                <a:srgbClr val="002B62"/>
              </a:buClr>
              <a:buNone/>
            </a:pPr>
            <a:endParaRPr lang="en-GB" sz="1600" dirty="0" smtClean="0">
              <a:solidFill>
                <a:srgbClr val="000000"/>
              </a:solidFill>
              <a:latin typeface="Calibri" panose="020F0502020204030204" pitchFamily="34" charset="0"/>
              <a:cs typeface="Adobe Devanagari" panose="02040503050201020203" pitchFamily="18" charset="0"/>
            </a:endParaRPr>
          </a:p>
          <a:p>
            <a:pPr marL="0" indent="0">
              <a:buClr>
                <a:srgbClr val="002B62"/>
              </a:buClr>
              <a:buNone/>
            </a:pPr>
            <a:endParaRPr lang="en-GB" sz="1200" dirty="0" smtClean="0">
              <a:solidFill>
                <a:srgbClr val="000000"/>
              </a:solidFill>
              <a:latin typeface="Calibri" panose="020F0502020204030204" pitchFamily="34" charset="0"/>
              <a:cs typeface="Adobe Devanagari" panose="02040503050201020203" pitchFamily="18" charset="0"/>
            </a:endParaRPr>
          </a:p>
          <a:p>
            <a:pPr marL="0" indent="0">
              <a:buClr>
                <a:srgbClr val="002B62"/>
              </a:buClr>
              <a:buNone/>
            </a:pPr>
            <a:endParaRPr lang="en-GB" sz="1200" dirty="0" smtClean="0">
              <a:solidFill>
                <a:srgbClr val="000000"/>
              </a:solidFill>
              <a:latin typeface="Calibri" panose="020F0502020204030204" pitchFamily="34" charset="0"/>
              <a:cs typeface="Adobe Devanagari" panose="02040503050201020203" pitchFamily="18" charset="0"/>
            </a:endParaRPr>
          </a:p>
        </p:txBody>
      </p:sp>
    </p:spTree>
    <p:extLst>
      <p:ext uri="{BB962C8B-B14F-4D97-AF65-F5344CB8AC3E}">
        <p14:creationId xmlns:p14="http://schemas.microsoft.com/office/powerpoint/2010/main" val="1162491483"/>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lumMod val="50000"/>
                    <a:lumOff val="50000"/>
                  </a:schemeClr>
                </a:solidFill>
                <a:latin typeface="Calibri" panose="020F0502020204030204" pitchFamily="34" charset="0"/>
              </a:rPr>
              <a:t>SL2100 Details – Training &amp; Documentation</a:t>
            </a:r>
            <a:endParaRPr lang="en-US" dirty="0">
              <a:solidFill>
                <a:schemeClr val="accent6">
                  <a:lumMod val="50000"/>
                  <a:lumOff val="50000"/>
                </a:schemeClr>
              </a:solidFill>
            </a:endParaRPr>
          </a:p>
        </p:txBody>
      </p:sp>
      <p:sp>
        <p:nvSpPr>
          <p:cNvPr id="7" name="Content Placeholder 2"/>
          <p:cNvSpPr txBox="1">
            <a:spLocks/>
          </p:cNvSpPr>
          <p:nvPr/>
        </p:nvSpPr>
        <p:spPr>
          <a:xfrm>
            <a:off x="113360" y="577170"/>
            <a:ext cx="8452222" cy="4192950"/>
          </a:xfrm>
          <a:prstGeom prst="rect">
            <a:avLst/>
          </a:prstGeom>
        </p:spPr>
        <p:txBody>
          <a:bodyPr>
            <a:normAutofit/>
          </a:bodyPr>
          <a:lstStyle>
            <a:lvl1pPr marL="180000" indent="-180000" algn="l" rtl="0" eaLnBrk="1" fontAlgn="base" hangingPunct="0">
              <a:spcBef>
                <a:spcPts val="500"/>
              </a:spcBef>
              <a:spcAft>
                <a:spcPct val="0"/>
              </a:spcAft>
              <a:buClr>
                <a:schemeClr val="accent6"/>
              </a:buClr>
              <a:buFont typeface="Arial" panose="020B0604020202020204" pitchFamily="34" charset="0"/>
              <a:buChar char="▌"/>
              <a:defRPr kumimoji="1" sz="2000" b="0">
                <a:solidFill>
                  <a:schemeClr val="tx1"/>
                </a:solidFill>
                <a:latin typeface="Verdana" panose="020B0604030504040204" pitchFamily="34" charset="0"/>
                <a:ea typeface="+mn-ea"/>
                <a:cs typeface="Verdana" panose="020B0604030504040204" pitchFamily="34" charset="0"/>
              </a:defRPr>
            </a:lvl1pPr>
            <a:lvl2pPr marL="360000" indent="-180000" algn="l" rtl="0" eaLnBrk="1" fontAlgn="base" hangingPunct="0">
              <a:spcBef>
                <a:spcPts val="500"/>
              </a:spcBef>
              <a:spcAft>
                <a:spcPct val="0"/>
              </a:spcAft>
              <a:buClr>
                <a:schemeClr val="accent6"/>
              </a:buClr>
              <a:buFont typeface="Wingdings" pitchFamily="2" charset="2"/>
              <a:buChar char="l"/>
              <a:defRPr kumimoji="1" sz="1600" b="0">
                <a:solidFill>
                  <a:schemeClr val="tx1"/>
                </a:solidFill>
                <a:latin typeface="Verdana" panose="020B0604030504040204" pitchFamily="34" charset="0"/>
                <a:ea typeface="+mn-ea"/>
                <a:cs typeface="Verdana" panose="020B0604030504040204" pitchFamily="34" charset="0"/>
              </a:defRPr>
            </a:lvl2pPr>
            <a:lvl3pPr marL="468000" indent="-108000" algn="l" rtl="0" eaLnBrk="1" fontAlgn="base" hangingPunct="0">
              <a:spcBef>
                <a:spcPts val="500"/>
              </a:spcBef>
              <a:spcAft>
                <a:spcPct val="0"/>
              </a:spcAft>
              <a:buClr>
                <a:schemeClr val="accent6"/>
              </a:buClr>
              <a:buFont typeface="Arial" panose="020B0604020202020204" pitchFamily="34" charset="0"/>
              <a:buChar char="•"/>
              <a:defRPr kumimoji="1" sz="1400" b="0">
                <a:solidFill>
                  <a:schemeClr val="tx1"/>
                </a:solidFill>
                <a:latin typeface="Verdana" panose="020B0604030504040204" pitchFamily="34" charset="0"/>
                <a:ea typeface="+mn-ea"/>
                <a:cs typeface="Verdana" panose="020B0604030504040204" pitchFamily="34" charset="0"/>
              </a:defRPr>
            </a:lvl3pPr>
            <a:lvl4pPr marL="576000" indent="-108000" algn="l" rtl="0" eaLnBrk="1" fontAlgn="base" hangingPunct="0">
              <a:spcBef>
                <a:spcPts val="500"/>
              </a:spcBef>
              <a:spcAft>
                <a:spcPct val="0"/>
              </a:spcAft>
              <a:buClr>
                <a:schemeClr val="accent6"/>
              </a:buClr>
              <a:buFont typeface="Tahoma" pitchFamily="34" charset="0"/>
              <a:buChar char="–"/>
              <a:defRPr kumimoji="1" sz="1200" b="0">
                <a:solidFill>
                  <a:schemeClr val="tx1"/>
                </a:solidFill>
                <a:latin typeface="Verdana" panose="020B0604030504040204" pitchFamily="34" charset="0"/>
                <a:ea typeface="+mn-ea"/>
                <a:cs typeface="Verdana" panose="020B0604030504040204" pitchFamily="34" charset="0"/>
              </a:defRPr>
            </a:lvl4pPr>
            <a:lvl5pPr marL="735013" indent="-157163" algn="l" rtl="0" eaLnBrk="0" fontAlgn="base" hangingPunct="0">
              <a:spcBef>
                <a:spcPct val="20000"/>
              </a:spcBef>
              <a:spcAft>
                <a:spcPct val="0"/>
              </a:spcAft>
              <a:buClr>
                <a:schemeClr val="accent6"/>
              </a:buClr>
              <a:buChar char="≫"/>
              <a:defRPr kumimoji="1" sz="1200" b="1">
                <a:solidFill>
                  <a:schemeClr val="tx1"/>
                </a:solidFill>
                <a:latin typeface="+mj-lt"/>
                <a:ea typeface="+mn-ea"/>
              </a:defRPr>
            </a:lvl5pPr>
            <a:lvl6pPr marL="2514600" indent="-228600" algn="l" rtl="0" fontAlgn="base">
              <a:spcBef>
                <a:spcPct val="20000"/>
              </a:spcBef>
              <a:spcAft>
                <a:spcPct val="0"/>
              </a:spcAft>
              <a:buChar char="≫"/>
              <a:defRPr kumimoji="1" sz="2000">
                <a:solidFill>
                  <a:schemeClr val="tx1"/>
                </a:solidFill>
                <a:latin typeface="Arial" charset="0"/>
                <a:ea typeface="+mn-ea"/>
              </a:defRPr>
            </a:lvl6pPr>
            <a:lvl7pPr marL="2971800" indent="-228600" algn="l" rtl="0" fontAlgn="base">
              <a:spcBef>
                <a:spcPct val="20000"/>
              </a:spcBef>
              <a:spcAft>
                <a:spcPct val="0"/>
              </a:spcAft>
              <a:buChar char="≫"/>
              <a:defRPr kumimoji="1" sz="2000">
                <a:solidFill>
                  <a:schemeClr val="tx1"/>
                </a:solidFill>
                <a:latin typeface="Arial" charset="0"/>
                <a:ea typeface="+mn-ea"/>
              </a:defRPr>
            </a:lvl7pPr>
            <a:lvl8pPr marL="3429000" indent="-228600" algn="l" rtl="0" fontAlgn="base">
              <a:spcBef>
                <a:spcPct val="20000"/>
              </a:spcBef>
              <a:spcAft>
                <a:spcPct val="0"/>
              </a:spcAft>
              <a:buChar char="≫"/>
              <a:defRPr kumimoji="1" sz="2000">
                <a:solidFill>
                  <a:schemeClr val="tx1"/>
                </a:solidFill>
                <a:latin typeface="Arial" charset="0"/>
                <a:ea typeface="+mn-ea"/>
              </a:defRPr>
            </a:lvl8pPr>
            <a:lvl9pPr marL="3886200" indent="-228600" algn="l" rtl="0" fontAlgn="base">
              <a:spcBef>
                <a:spcPct val="20000"/>
              </a:spcBef>
              <a:spcAft>
                <a:spcPct val="0"/>
              </a:spcAft>
              <a:buChar char="≫"/>
              <a:defRPr kumimoji="1" sz="2000">
                <a:solidFill>
                  <a:schemeClr val="tx1"/>
                </a:solidFill>
                <a:latin typeface="Arial" charset="0"/>
                <a:ea typeface="+mn-ea"/>
              </a:defRPr>
            </a:lvl9pPr>
          </a:lstStyle>
          <a:p>
            <a:pPr marL="0" indent="0">
              <a:buClr>
                <a:srgbClr val="002B62"/>
              </a:buClr>
              <a:buNone/>
            </a:pPr>
            <a:r>
              <a:rPr lang="en-GB" sz="1600" dirty="0" smtClean="0">
                <a:solidFill>
                  <a:srgbClr val="000000"/>
                </a:solidFill>
                <a:latin typeface="Calibri" panose="020F0502020204030204" pitchFamily="34" charset="0"/>
                <a:cs typeface="Adobe Devanagari" panose="02040503050201020203" pitchFamily="18" charset="0"/>
              </a:rPr>
              <a:t>SL2100 Quick Install Guides and Complementary videos</a:t>
            </a:r>
          </a:p>
          <a:p>
            <a:pPr marL="0" indent="0">
              <a:buClr>
                <a:srgbClr val="002B62"/>
              </a:buClr>
              <a:buNone/>
            </a:pPr>
            <a:r>
              <a:rPr lang="en-GB" sz="1200" dirty="0" smtClean="0">
                <a:solidFill>
                  <a:srgbClr val="000000"/>
                </a:solidFill>
                <a:latin typeface="Calibri" panose="020F0502020204030204" pitchFamily="34" charset="0"/>
                <a:cs typeface="Adobe Devanagari" panose="02040503050201020203" pitchFamily="18" charset="0"/>
              </a:rPr>
              <a:t>SL2100 training can be achieved via the Quick Install Guides available within the SL2100 Product Area of </a:t>
            </a:r>
            <a:r>
              <a:rPr lang="en-GB" sz="1200" dirty="0" err="1" smtClean="0">
                <a:solidFill>
                  <a:srgbClr val="000000"/>
                </a:solidFill>
                <a:latin typeface="Calibri" panose="020F0502020204030204" pitchFamily="34" charset="0"/>
                <a:cs typeface="Adobe Devanagari" panose="02040503050201020203" pitchFamily="18" charset="0"/>
              </a:rPr>
              <a:t>BusinessNet</a:t>
            </a:r>
            <a:r>
              <a:rPr lang="en-GB" sz="1200" dirty="0" smtClean="0">
                <a:solidFill>
                  <a:srgbClr val="000000"/>
                </a:solidFill>
                <a:latin typeface="Calibri" panose="020F0502020204030204" pitchFamily="34" charset="0"/>
                <a:cs typeface="Adobe Devanagari" panose="02040503050201020203" pitchFamily="18" charset="0"/>
              </a:rPr>
              <a:t>:</a:t>
            </a:r>
          </a:p>
          <a:p>
            <a:pPr marL="0" indent="0">
              <a:buClr>
                <a:srgbClr val="002B62"/>
              </a:buClr>
              <a:buNone/>
            </a:pPr>
            <a:r>
              <a:rPr lang="en-GB" sz="1200" dirty="0">
                <a:solidFill>
                  <a:srgbClr val="000000"/>
                </a:solidFill>
                <a:latin typeface="Calibri" panose="020F0502020204030204" pitchFamily="34" charset="0"/>
                <a:cs typeface="Adobe Devanagari" panose="02040503050201020203" pitchFamily="18" charset="0"/>
                <a:hlinkClick r:id="rId2"/>
              </a:rPr>
              <a:t>http://</a:t>
            </a:r>
            <a:r>
              <a:rPr lang="en-GB" sz="1200" dirty="0" smtClean="0">
                <a:solidFill>
                  <a:srgbClr val="000000"/>
                </a:solidFill>
                <a:latin typeface="Calibri" panose="020F0502020204030204" pitchFamily="34" charset="0"/>
                <a:cs typeface="Adobe Devanagari" panose="02040503050201020203" pitchFamily="18" charset="0"/>
                <a:hlinkClick r:id="rId2"/>
              </a:rPr>
              <a:t>businessnet.nec-enterprise.com/Products/Communication-Servers/SL2100/Pages/Home.aspx</a:t>
            </a:r>
            <a:endParaRPr lang="en-GB" sz="1200" dirty="0" smtClean="0">
              <a:solidFill>
                <a:srgbClr val="000000"/>
              </a:solidFill>
              <a:latin typeface="Calibri" panose="020F0502020204030204" pitchFamily="34" charset="0"/>
              <a:cs typeface="Adobe Devanagari" panose="02040503050201020203" pitchFamily="18" charset="0"/>
            </a:endParaRPr>
          </a:p>
          <a:p>
            <a:pPr marL="0" indent="0">
              <a:buClr>
                <a:srgbClr val="002B62"/>
              </a:buClr>
              <a:buNone/>
            </a:pPr>
            <a:r>
              <a:rPr lang="en-GB" sz="1200" dirty="0" smtClean="0">
                <a:solidFill>
                  <a:srgbClr val="000000"/>
                </a:solidFill>
                <a:latin typeface="Calibri" panose="020F0502020204030204" pitchFamily="34" charset="0"/>
                <a:cs typeface="Adobe Devanagari" panose="02040503050201020203" pitchFamily="18" charset="0"/>
              </a:rPr>
              <a:t>Use one or more of the trunk guides to install the system and then use the other guides for any supplementary features.</a:t>
            </a:r>
          </a:p>
          <a:p>
            <a:pPr marL="0" indent="0">
              <a:buClr>
                <a:srgbClr val="002B62"/>
              </a:buClr>
              <a:buNone/>
            </a:pPr>
            <a:endParaRPr lang="en-GB" sz="1200" dirty="0" smtClean="0">
              <a:solidFill>
                <a:srgbClr val="000000"/>
              </a:solidFill>
              <a:latin typeface="Calibri" panose="020F0502020204030204" pitchFamily="34" charset="0"/>
              <a:cs typeface="Adobe Devanagari" panose="02040503050201020203" pitchFamily="18" charset="0"/>
            </a:endParaRPr>
          </a:p>
          <a:p>
            <a:pPr marL="0" indent="0">
              <a:buClr>
                <a:srgbClr val="002B62"/>
              </a:buClr>
              <a:buNone/>
            </a:pPr>
            <a:endParaRPr lang="en-GB" sz="1200" dirty="0" smtClean="0">
              <a:solidFill>
                <a:srgbClr val="000000"/>
              </a:solidFill>
              <a:latin typeface="Calibri" panose="020F0502020204030204" pitchFamily="34" charset="0"/>
              <a:cs typeface="Adobe Devanagari" panose="02040503050201020203"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452331244"/>
              </p:ext>
            </p:extLst>
          </p:nvPr>
        </p:nvGraphicFramePr>
        <p:xfrm>
          <a:off x="113359" y="1650256"/>
          <a:ext cx="8369815" cy="3193763"/>
        </p:xfrm>
        <a:graphic>
          <a:graphicData uri="http://schemas.openxmlformats.org/drawingml/2006/table">
            <a:tbl>
              <a:tblPr firstRow="1" bandRow="1">
                <a:tableStyleId>{073A0DAA-6AF3-43AB-8588-CEC1D06C72B9}</a:tableStyleId>
              </a:tblPr>
              <a:tblGrid>
                <a:gridCol w="1972616"/>
                <a:gridCol w="6397199"/>
              </a:tblGrid>
              <a:tr h="203664">
                <a:tc gridSpan="2">
                  <a:txBody>
                    <a:bodyPr/>
                    <a:lstStyle/>
                    <a:p>
                      <a:pPr algn="ctr"/>
                      <a:r>
                        <a:rPr lang="en-GB" sz="1000" dirty="0" smtClean="0"/>
                        <a:t>SL2100</a:t>
                      </a:r>
                      <a:r>
                        <a:rPr lang="en-GB" sz="1000" baseline="0" dirty="0" smtClean="0"/>
                        <a:t> Quick Install Guide</a:t>
                      </a:r>
                      <a:endParaRPr lang="en-GB" sz="1000" dirty="0"/>
                    </a:p>
                  </a:txBody>
                  <a:tcPr marT="18000" marB="18000" anchor="ctr"/>
                </a:tc>
                <a:tc hMerge="1">
                  <a:txBody>
                    <a:bodyPr/>
                    <a:lstStyle/>
                    <a:p>
                      <a:pPr algn="ctr"/>
                      <a:endParaRPr lang="en-GB" sz="1000" dirty="0"/>
                    </a:p>
                  </a:txBody>
                  <a:tcPr marT="18000" marB="18000" anchor="ctr"/>
                </a:tc>
              </a:tr>
              <a:tr h="180411">
                <a:tc>
                  <a:txBody>
                    <a:bodyPr/>
                    <a:lstStyle/>
                    <a:p>
                      <a:pPr algn="l" fontAlgn="b"/>
                      <a:r>
                        <a:rPr lang="en-GB" sz="1100" b="0" i="0" u="none" strike="noStrike" dirty="0" smtClean="0">
                          <a:solidFill>
                            <a:schemeClr val="tx1"/>
                          </a:solidFill>
                          <a:effectLst/>
                          <a:latin typeface="Calibri" panose="020F0502020204030204" pitchFamily="34" charset="0"/>
                        </a:rPr>
                        <a:t>Analogue trunks</a:t>
                      </a:r>
                    </a:p>
                  </a:txBody>
                  <a:tcPr marL="9525" marR="9525" marT="9525" marB="0" anchor="b"/>
                </a:tc>
                <a:tc rowSpan="4">
                  <a:txBody>
                    <a:bodyPr/>
                    <a:lstStyle/>
                    <a:p>
                      <a:pPr>
                        <a:spcAft>
                          <a:spcPts val="0"/>
                        </a:spcAft>
                      </a:pPr>
                      <a:r>
                        <a:rPr lang="en-GB" sz="1000" i="1" dirty="0" smtClean="0">
                          <a:effectLst/>
                          <a:latin typeface="+mn-lt"/>
                          <a:ea typeface="Times New Roman" panose="02020603050405020304" pitchFamily="18" charset="0"/>
                        </a:rPr>
                        <a:t>These guides explain</a:t>
                      </a:r>
                      <a:r>
                        <a:rPr lang="en-GB" sz="1000" i="1" baseline="0" dirty="0" smtClean="0">
                          <a:effectLst/>
                          <a:latin typeface="+mn-lt"/>
                          <a:ea typeface="Times New Roman" panose="02020603050405020304" pitchFamily="18" charset="0"/>
                        </a:rPr>
                        <a:t> the installation of the SL2100 system with each type of trunk interface.</a:t>
                      </a:r>
                    </a:p>
                    <a:p>
                      <a:pPr>
                        <a:spcAft>
                          <a:spcPts val="0"/>
                        </a:spcAft>
                      </a:pPr>
                      <a:r>
                        <a:rPr lang="en-GB" sz="1000" i="1" baseline="0" dirty="0" smtClean="0">
                          <a:effectLst/>
                          <a:latin typeface="+mn-lt"/>
                          <a:ea typeface="Times New Roman" panose="02020603050405020304" pitchFamily="18" charset="0"/>
                        </a:rPr>
                        <a:t>Includes configuration with </a:t>
                      </a:r>
                      <a:r>
                        <a:rPr lang="en-GB" sz="1000" i="1" baseline="0" dirty="0" err="1" smtClean="0">
                          <a:effectLst/>
                          <a:latin typeface="+mn-lt"/>
                          <a:ea typeface="Times New Roman" panose="02020603050405020304" pitchFamily="18" charset="0"/>
                        </a:rPr>
                        <a:t>PCPro</a:t>
                      </a:r>
                      <a:r>
                        <a:rPr lang="en-GB" sz="1000" i="1" baseline="0" dirty="0" smtClean="0">
                          <a:effectLst/>
                          <a:latin typeface="+mn-lt"/>
                          <a:ea typeface="Times New Roman" panose="02020603050405020304" pitchFamily="18" charset="0"/>
                        </a:rPr>
                        <a:t> Initial Setup Wizard and Easy Edit.</a:t>
                      </a:r>
                      <a:endParaRPr lang="en-GB" sz="1000" i="1" dirty="0">
                        <a:effectLst/>
                        <a:latin typeface="+mn-lt"/>
                        <a:ea typeface="Times New Roman" panose="02020603050405020304" pitchFamily="18" charset="0"/>
                      </a:endParaRPr>
                    </a:p>
                  </a:txBody>
                  <a:tcPr marL="68580" marR="68580" marT="18000" marB="18000" anchor="ctr"/>
                </a:tc>
              </a:tr>
              <a:tr h="180411">
                <a:tc>
                  <a:txBody>
                    <a:bodyPr/>
                    <a:lstStyle/>
                    <a:p>
                      <a:pPr algn="l" fontAlgn="b"/>
                      <a:r>
                        <a:rPr lang="en-GB" sz="1100" b="0" i="0" u="none" strike="noStrike" dirty="0" smtClean="0">
                          <a:solidFill>
                            <a:schemeClr val="tx1"/>
                          </a:solidFill>
                          <a:effectLst/>
                          <a:latin typeface="Calibri" panose="020F0502020204030204" pitchFamily="34" charset="0"/>
                        </a:rPr>
                        <a:t>ISDN BRI Trunks</a:t>
                      </a:r>
                    </a:p>
                  </a:txBody>
                  <a:tcPr marL="9525" marR="9525" marT="9525" marB="0" anchor="b"/>
                </a:tc>
                <a:tc vMerge="1">
                  <a:txBody>
                    <a:bodyPr/>
                    <a:lstStyle/>
                    <a:p>
                      <a:pPr>
                        <a:spcAft>
                          <a:spcPts val="0"/>
                        </a:spcAft>
                      </a:pPr>
                      <a:endParaRPr lang="en-GB" sz="1000" i="1" dirty="0">
                        <a:effectLst/>
                        <a:latin typeface="+mn-lt"/>
                        <a:ea typeface="Times New Roman" panose="02020603050405020304" pitchFamily="18" charset="0"/>
                      </a:endParaRPr>
                    </a:p>
                  </a:txBody>
                  <a:tcPr marL="68580" marR="68580" marT="18000" marB="18000" anchor="ctr"/>
                </a:tc>
              </a:tr>
              <a:tr h="180411">
                <a:tc>
                  <a:txBody>
                    <a:bodyPr/>
                    <a:lstStyle/>
                    <a:p>
                      <a:pPr algn="l" fontAlgn="b"/>
                      <a:r>
                        <a:rPr lang="en-GB" sz="1100" b="0" i="0" u="none" strike="noStrike" dirty="0" smtClean="0">
                          <a:solidFill>
                            <a:schemeClr val="tx1"/>
                          </a:solidFill>
                          <a:effectLst/>
                          <a:latin typeface="Calibri" panose="020F0502020204030204" pitchFamily="34" charset="0"/>
                        </a:rPr>
                        <a:t>ISDN</a:t>
                      </a:r>
                      <a:r>
                        <a:rPr lang="en-GB" sz="1100" b="0" i="0" u="none" strike="noStrike" baseline="0" dirty="0" smtClean="0">
                          <a:solidFill>
                            <a:schemeClr val="tx1"/>
                          </a:solidFill>
                          <a:effectLst/>
                          <a:latin typeface="Calibri" panose="020F0502020204030204" pitchFamily="34" charset="0"/>
                        </a:rPr>
                        <a:t> PRI Trunks</a:t>
                      </a:r>
                      <a:endParaRPr lang="en-GB" sz="1100" b="0" i="0" u="none" strike="noStrike" dirty="0">
                        <a:solidFill>
                          <a:schemeClr val="tx1"/>
                        </a:solidFill>
                        <a:effectLst/>
                        <a:latin typeface="Calibri" panose="020F0502020204030204" pitchFamily="34" charset="0"/>
                      </a:endParaRPr>
                    </a:p>
                  </a:txBody>
                  <a:tcPr marL="9525" marR="9525" marT="9525" marB="0" anchor="b"/>
                </a:tc>
                <a:tc vMerge="1">
                  <a:txBody>
                    <a:bodyPr/>
                    <a:lstStyle/>
                    <a:p>
                      <a:pPr>
                        <a:spcAft>
                          <a:spcPts val="0"/>
                        </a:spcAft>
                      </a:pPr>
                      <a:endParaRPr lang="en-GB" sz="1000" i="1" dirty="0">
                        <a:effectLst/>
                        <a:latin typeface="+mn-lt"/>
                        <a:ea typeface="Times New Roman" panose="02020603050405020304" pitchFamily="18" charset="0"/>
                      </a:endParaRPr>
                    </a:p>
                  </a:txBody>
                  <a:tcPr marL="68580" marR="68580" marT="18000" marB="18000" anchor="ctr"/>
                </a:tc>
              </a:tr>
              <a:tr h="180411">
                <a:tc>
                  <a:txBody>
                    <a:bodyPr/>
                    <a:lstStyle/>
                    <a:p>
                      <a:pPr algn="l" fontAlgn="b"/>
                      <a:r>
                        <a:rPr lang="en-US" sz="1100" b="0" i="0" u="none" strike="noStrike" dirty="0" smtClean="0">
                          <a:solidFill>
                            <a:schemeClr val="tx1"/>
                          </a:solidFill>
                          <a:effectLst/>
                          <a:latin typeface="Calibri" panose="020F0502020204030204" pitchFamily="34" charset="0"/>
                        </a:rPr>
                        <a:t>SIP Trunks</a:t>
                      </a:r>
                      <a:endParaRPr lang="en-US" sz="1100" b="0" i="0" u="none" strike="noStrike" dirty="0">
                        <a:solidFill>
                          <a:schemeClr val="tx1"/>
                        </a:solidFill>
                        <a:effectLst/>
                        <a:latin typeface="Calibri" panose="020F0502020204030204" pitchFamily="34" charset="0"/>
                      </a:endParaRPr>
                    </a:p>
                  </a:txBody>
                  <a:tcPr marL="9525" marR="9525" marT="9525" marB="0" anchor="b"/>
                </a:tc>
                <a:tc vMerge="1">
                  <a:txBody>
                    <a:bodyPr/>
                    <a:lstStyle/>
                    <a:p>
                      <a:pPr>
                        <a:spcAft>
                          <a:spcPts val="0"/>
                        </a:spcAft>
                      </a:pPr>
                      <a:endParaRPr lang="en-GB" sz="1000" i="1" dirty="0">
                        <a:effectLst/>
                        <a:latin typeface="+mn-lt"/>
                        <a:ea typeface="Times New Roman" panose="02020603050405020304" pitchFamily="18" charset="0"/>
                      </a:endParaRPr>
                    </a:p>
                  </a:txBody>
                  <a:tcPr marL="68580" marR="68580" marT="18000" marB="18000" anchor="ctr"/>
                </a:tc>
              </a:tr>
              <a:tr h="180411">
                <a:tc>
                  <a:txBody>
                    <a:bodyPr/>
                    <a:lstStyle/>
                    <a:p>
                      <a:pPr algn="l" fontAlgn="b"/>
                      <a:r>
                        <a:rPr lang="en-US" sz="1100" b="0" i="0" u="none" strike="noStrike" dirty="0" err="1" smtClean="0">
                          <a:solidFill>
                            <a:schemeClr val="tx1"/>
                          </a:solidFill>
                          <a:effectLst/>
                          <a:latin typeface="Calibri" panose="020F0502020204030204" pitchFamily="34" charset="0"/>
                        </a:rPr>
                        <a:t>InMail</a:t>
                      </a:r>
                      <a:endParaRPr lang="en-US" sz="1100" b="0" i="0" u="none" strike="noStrike" dirty="0">
                        <a:solidFill>
                          <a:schemeClr val="tx1"/>
                        </a:solidFill>
                        <a:effectLst/>
                        <a:latin typeface="Calibri" panose="020F0502020204030204" pitchFamily="34" charset="0"/>
                      </a:endParaRPr>
                    </a:p>
                  </a:txBody>
                  <a:tcPr marL="9525" marR="9525" marT="9525" marB="0" anchor="b"/>
                </a:tc>
                <a:tc>
                  <a:txBody>
                    <a:bodyPr/>
                    <a:lstStyle/>
                    <a:p>
                      <a:pPr>
                        <a:spcAft>
                          <a:spcPts val="0"/>
                        </a:spcAft>
                      </a:pPr>
                      <a:r>
                        <a:rPr lang="en-GB" sz="1000" i="1" dirty="0" err="1" smtClean="0">
                          <a:effectLst/>
                          <a:latin typeface="+mn-lt"/>
                          <a:ea typeface="Times New Roman" panose="02020603050405020304" pitchFamily="18" charset="0"/>
                        </a:rPr>
                        <a:t>InMail</a:t>
                      </a:r>
                      <a:r>
                        <a:rPr lang="en-GB" sz="1000" i="1" dirty="0" smtClean="0">
                          <a:effectLst/>
                          <a:latin typeface="+mn-lt"/>
                          <a:ea typeface="Times New Roman" panose="02020603050405020304" pitchFamily="18" charset="0"/>
                        </a:rPr>
                        <a:t> voicemail – Installation, configuration and using voicemail, includes </a:t>
                      </a:r>
                      <a:r>
                        <a:rPr lang="en-GB" sz="1000" i="1" dirty="0" err="1" smtClean="0">
                          <a:effectLst/>
                          <a:latin typeface="+mn-lt"/>
                          <a:ea typeface="Times New Roman" panose="02020603050405020304" pitchFamily="18" charset="0"/>
                        </a:rPr>
                        <a:t>InMail</a:t>
                      </a:r>
                      <a:r>
                        <a:rPr lang="en-GB" sz="1000" i="1" baseline="0" dirty="0" smtClean="0">
                          <a:effectLst/>
                          <a:latin typeface="+mn-lt"/>
                          <a:ea typeface="Times New Roman" panose="02020603050405020304" pitchFamily="18" charset="0"/>
                        </a:rPr>
                        <a:t> Auto Attendant and upload of greetings</a:t>
                      </a:r>
                      <a:endParaRPr lang="en-GB" sz="1000" i="1" dirty="0">
                        <a:effectLst/>
                        <a:latin typeface="+mn-lt"/>
                        <a:ea typeface="Times New Roman" panose="02020603050405020304" pitchFamily="18" charset="0"/>
                      </a:endParaRPr>
                    </a:p>
                  </a:txBody>
                  <a:tcPr marL="68580" marR="68580" marT="18000" marB="18000" anchor="ctr"/>
                </a:tc>
              </a:tr>
              <a:tr h="180411">
                <a:tc>
                  <a:txBody>
                    <a:bodyPr/>
                    <a:lstStyle/>
                    <a:p>
                      <a:pPr algn="l" fontAlgn="b"/>
                      <a:r>
                        <a:rPr lang="en-GB" sz="1100" b="0" i="0" u="none" strike="noStrike" dirty="0" smtClean="0">
                          <a:solidFill>
                            <a:schemeClr val="tx1"/>
                          </a:solidFill>
                          <a:effectLst/>
                          <a:latin typeface="Calibri" panose="020F0502020204030204" pitchFamily="34" charset="0"/>
                        </a:rPr>
                        <a:t>Auto Attendant</a:t>
                      </a:r>
                      <a:endParaRPr lang="en-GB" sz="1100" b="0" i="0" u="none" strike="noStrike" dirty="0">
                        <a:solidFill>
                          <a:schemeClr val="tx1"/>
                        </a:solidFill>
                        <a:effectLst/>
                        <a:latin typeface="Calibri" panose="020F0502020204030204" pitchFamily="34" charset="0"/>
                      </a:endParaRPr>
                    </a:p>
                  </a:txBody>
                  <a:tcPr marL="9525" marR="9525" marT="9525" marB="0" anchor="b"/>
                </a:tc>
                <a:tc>
                  <a:txBody>
                    <a:bodyPr/>
                    <a:lstStyle/>
                    <a:p>
                      <a:pPr>
                        <a:spcAft>
                          <a:spcPts val="0"/>
                        </a:spcAft>
                      </a:pPr>
                      <a:r>
                        <a:rPr lang="en-GB" sz="1000" i="1" dirty="0" smtClean="0">
                          <a:effectLst/>
                          <a:latin typeface="+mn-lt"/>
                          <a:ea typeface="Times New Roman" panose="02020603050405020304" pitchFamily="18" charset="0"/>
                        </a:rPr>
                        <a:t>Automated Attendant – Configuration of</a:t>
                      </a:r>
                      <a:r>
                        <a:rPr lang="en-GB" sz="1000" i="1" baseline="0" dirty="0" smtClean="0">
                          <a:effectLst/>
                          <a:latin typeface="+mn-lt"/>
                          <a:ea typeface="Times New Roman" panose="02020603050405020304" pitchFamily="18" charset="0"/>
                        </a:rPr>
                        <a:t> the VRS feature for Auto Attendant and upload of greetings</a:t>
                      </a:r>
                      <a:endParaRPr lang="en-GB" sz="1000" i="1" dirty="0">
                        <a:effectLst/>
                        <a:latin typeface="+mn-lt"/>
                        <a:ea typeface="Times New Roman" panose="02020603050405020304" pitchFamily="18" charset="0"/>
                      </a:endParaRPr>
                    </a:p>
                  </a:txBody>
                  <a:tcPr marL="68580" marR="68580" marT="18000" marB="18000" anchor="ctr"/>
                </a:tc>
              </a:tr>
              <a:tr h="180411">
                <a:tc>
                  <a:txBody>
                    <a:bodyPr/>
                    <a:lstStyle/>
                    <a:p>
                      <a:pPr algn="l" fontAlgn="b"/>
                      <a:r>
                        <a:rPr lang="en-GB" sz="1100" b="0" i="0" u="none" strike="noStrike" dirty="0" smtClean="0">
                          <a:solidFill>
                            <a:schemeClr val="tx1"/>
                          </a:solidFill>
                          <a:effectLst/>
                          <a:latin typeface="Calibri" panose="020F0502020204030204" pitchFamily="34" charset="0"/>
                        </a:rPr>
                        <a:t>Terminals Type A</a:t>
                      </a:r>
                      <a:endParaRPr lang="en-GB" sz="1100" b="0" i="0" u="none" strike="noStrike" dirty="0">
                        <a:solidFill>
                          <a:schemeClr val="tx1"/>
                        </a:solidFill>
                        <a:effectLst/>
                        <a:latin typeface="Calibri" panose="020F0502020204030204" pitchFamily="34" charset="0"/>
                      </a:endParaRPr>
                    </a:p>
                  </a:txBody>
                  <a:tcPr marL="9525" marR="9525" marT="9525" marB="0" anchor="b"/>
                </a:tc>
                <a:tc>
                  <a:txBody>
                    <a:bodyPr/>
                    <a:lstStyle/>
                    <a:p>
                      <a:pPr>
                        <a:spcAft>
                          <a:spcPts val="0"/>
                        </a:spcAft>
                      </a:pPr>
                      <a:r>
                        <a:rPr lang="en-GB" sz="1000" i="1" dirty="0" smtClean="0">
                          <a:effectLst/>
                          <a:latin typeface="+mn-lt"/>
                          <a:ea typeface="Times New Roman" panose="02020603050405020304" pitchFamily="18" charset="0"/>
                        </a:rPr>
                        <a:t>Installation and configuration of Type A terminals</a:t>
                      </a:r>
                      <a:endParaRPr lang="en-GB" sz="1000" i="1" dirty="0">
                        <a:effectLst/>
                        <a:latin typeface="+mn-lt"/>
                        <a:ea typeface="Times New Roman" panose="02020603050405020304" pitchFamily="18" charset="0"/>
                      </a:endParaRPr>
                    </a:p>
                  </a:txBody>
                  <a:tcPr marL="68580" marR="68580" marT="18000" marB="18000" anchor="ctr"/>
                </a:tc>
              </a:tr>
              <a:tr h="180411">
                <a:tc>
                  <a:txBody>
                    <a:bodyPr/>
                    <a:lstStyle/>
                    <a:p>
                      <a:pPr algn="l" fontAlgn="b"/>
                      <a:r>
                        <a:rPr lang="en-GB" sz="1100" b="0" i="0" u="none" strike="noStrike" dirty="0" smtClean="0">
                          <a:solidFill>
                            <a:schemeClr val="tx1"/>
                          </a:solidFill>
                          <a:effectLst/>
                          <a:latin typeface="Calibri" panose="020F0502020204030204" pitchFamily="34" charset="0"/>
                        </a:rPr>
                        <a:t>Terminals Type</a:t>
                      </a:r>
                      <a:r>
                        <a:rPr lang="en-GB" sz="1100" b="0" i="0" u="none" strike="noStrike" baseline="0" dirty="0" smtClean="0">
                          <a:solidFill>
                            <a:schemeClr val="tx1"/>
                          </a:solidFill>
                          <a:effectLst/>
                          <a:latin typeface="Calibri" panose="020F0502020204030204" pitchFamily="34" charset="0"/>
                        </a:rPr>
                        <a:t> B</a:t>
                      </a:r>
                      <a:endParaRPr lang="en-GB" sz="1100" b="0" i="0" u="none" strike="noStrike" dirty="0">
                        <a:solidFill>
                          <a:schemeClr val="tx1"/>
                        </a:solidFill>
                        <a:effectLst/>
                        <a:latin typeface="Calibri" panose="020F0502020204030204" pitchFamily="34" charset="0"/>
                      </a:endParaRPr>
                    </a:p>
                  </a:txBody>
                  <a:tcPr marL="9525" marR="9525" marT="9525" marB="0"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i="1" dirty="0" smtClean="0">
                          <a:effectLst/>
                          <a:latin typeface="+mn-lt"/>
                          <a:ea typeface="Times New Roman" panose="02020603050405020304" pitchFamily="18" charset="0"/>
                        </a:rPr>
                        <a:t>Installation and configuration of Type B terminals</a:t>
                      </a:r>
                    </a:p>
                  </a:txBody>
                  <a:tcPr marL="68580" marR="68580" marT="18000" marB="18000" anchor="ctr"/>
                </a:tc>
              </a:tr>
              <a:tr h="180411">
                <a:tc>
                  <a:txBody>
                    <a:bodyPr/>
                    <a:lstStyle/>
                    <a:p>
                      <a:pPr algn="l" fontAlgn="b"/>
                      <a:r>
                        <a:rPr lang="en-GB" sz="1100" b="0" i="0" u="none" strike="noStrike" dirty="0" smtClean="0">
                          <a:solidFill>
                            <a:schemeClr val="tx1"/>
                          </a:solidFill>
                          <a:effectLst/>
                          <a:latin typeface="Calibri" panose="020F0502020204030204" pitchFamily="34" charset="0"/>
                        </a:rPr>
                        <a:t>IP Terminals</a:t>
                      </a:r>
                      <a:endParaRPr lang="en-GB" sz="1100" b="0" i="0" u="none" strike="noStrike" dirty="0">
                        <a:solidFill>
                          <a:schemeClr val="tx1"/>
                        </a:solidFill>
                        <a:effectLst/>
                        <a:latin typeface="Calibri" panose="020F0502020204030204" pitchFamily="34" charset="0"/>
                      </a:endParaRPr>
                    </a:p>
                  </a:txBody>
                  <a:tcPr marL="9525" marR="9525" marT="9525" marB="0"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i="1" dirty="0" smtClean="0">
                          <a:effectLst/>
                          <a:latin typeface="+mn-lt"/>
                          <a:ea typeface="Times New Roman" panose="02020603050405020304" pitchFamily="18" charset="0"/>
                        </a:rPr>
                        <a:t>Installation and configuration of NEC</a:t>
                      </a:r>
                      <a:r>
                        <a:rPr lang="en-GB" sz="1000" i="1" baseline="0" dirty="0" smtClean="0">
                          <a:effectLst/>
                          <a:latin typeface="+mn-lt"/>
                          <a:ea typeface="Times New Roman" panose="02020603050405020304" pitchFamily="18" charset="0"/>
                        </a:rPr>
                        <a:t> IP</a:t>
                      </a:r>
                      <a:r>
                        <a:rPr lang="en-GB" sz="1000" i="1" dirty="0" smtClean="0">
                          <a:effectLst/>
                          <a:latin typeface="+mn-lt"/>
                          <a:ea typeface="Times New Roman" panose="02020603050405020304" pitchFamily="18" charset="0"/>
                        </a:rPr>
                        <a:t> terminals</a:t>
                      </a:r>
                    </a:p>
                  </a:txBody>
                  <a:tcPr marL="68580" marR="68580" marT="18000" marB="18000" anchor="ctr"/>
                </a:tc>
              </a:tr>
              <a:tr h="196055">
                <a:tc>
                  <a:txBody>
                    <a:bodyPr/>
                    <a:lstStyle/>
                    <a:p>
                      <a:pPr algn="l" fontAlgn="b"/>
                      <a:r>
                        <a:rPr lang="en-GB" sz="1100" b="0" i="0" u="none" strike="noStrike" dirty="0" smtClean="0">
                          <a:solidFill>
                            <a:schemeClr val="tx1"/>
                          </a:solidFill>
                          <a:effectLst/>
                          <a:latin typeface="Calibri" panose="020F0502020204030204" pitchFamily="34" charset="0"/>
                        </a:rPr>
                        <a:t>MOH and External Audio</a:t>
                      </a:r>
                      <a:endParaRPr lang="en-GB" sz="1100" b="0" i="0" u="none" strike="noStrike" dirty="0">
                        <a:solidFill>
                          <a:schemeClr val="tx1"/>
                        </a:solidFill>
                        <a:effectLst/>
                        <a:latin typeface="Calibri" panose="020F0502020204030204" pitchFamily="34" charset="0"/>
                      </a:endParaRPr>
                    </a:p>
                  </a:txBody>
                  <a:tcPr marL="9525" marR="9525" marT="9525" marB="0"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i="1" dirty="0" smtClean="0">
                          <a:effectLst/>
                          <a:latin typeface="+mn-lt"/>
                          <a:ea typeface="Times New Roman" panose="02020603050405020304" pitchFamily="18" charset="0"/>
                        </a:rPr>
                        <a:t>Installation and configuration of Music</a:t>
                      </a:r>
                      <a:r>
                        <a:rPr lang="en-GB" sz="1000" i="1" baseline="0" dirty="0" smtClean="0">
                          <a:effectLst/>
                          <a:latin typeface="+mn-lt"/>
                          <a:ea typeface="Times New Roman" panose="02020603050405020304" pitchFamily="18" charset="0"/>
                        </a:rPr>
                        <a:t> on hold, Background Music and External Paging</a:t>
                      </a:r>
                      <a:endParaRPr lang="en-GB" sz="1000" i="1" dirty="0" smtClean="0">
                        <a:effectLst/>
                        <a:latin typeface="+mn-lt"/>
                        <a:ea typeface="Times New Roman" panose="02020603050405020304" pitchFamily="18" charset="0"/>
                      </a:endParaRPr>
                    </a:p>
                  </a:txBody>
                  <a:tcPr marL="68580" marR="68580" marT="18000" marB="18000" anchor="ctr"/>
                </a:tc>
              </a:tr>
              <a:tr h="180411">
                <a:tc>
                  <a:txBody>
                    <a:bodyPr/>
                    <a:lstStyle/>
                    <a:p>
                      <a:pPr algn="l" fontAlgn="b"/>
                      <a:r>
                        <a:rPr lang="en-US" sz="1100" b="0" i="0" u="none" strike="noStrike" dirty="0" smtClean="0">
                          <a:solidFill>
                            <a:schemeClr val="tx1"/>
                          </a:solidFill>
                          <a:effectLst/>
                          <a:latin typeface="Calibri" panose="020F0502020204030204" pitchFamily="34" charset="0"/>
                        </a:rPr>
                        <a:t>Virtual Loopbacks</a:t>
                      </a:r>
                      <a:endParaRPr lang="en-US" sz="1100" b="0" i="0" u="none" strike="noStrike" dirty="0">
                        <a:solidFill>
                          <a:schemeClr val="tx1"/>
                        </a:solidFill>
                        <a:effectLst/>
                        <a:latin typeface="Calibri" panose="020F0502020204030204" pitchFamily="34" charset="0"/>
                      </a:endParaRPr>
                    </a:p>
                  </a:txBody>
                  <a:tcPr marL="9525" marR="9525" marT="9525" marB="0" anchor="b"/>
                </a:tc>
                <a:tc>
                  <a:txBody>
                    <a:bodyPr/>
                    <a:lstStyle/>
                    <a:p>
                      <a:pPr>
                        <a:spcAft>
                          <a:spcPts val="0"/>
                        </a:spcAft>
                      </a:pPr>
                      <a:r>
                        <a:rPr lang="en-GB" sz="1000" i="1" dirty="0" smtClean="0">
                          <a:effectLst/>
                          <a:latin typeface="+mn-lt"/>
                          <a:ea typeface="Times New Roman" panose="02020603050405020304" pitchFamily="18" charset="0"/>
                        </a:rPr>
                        <a:t>Configuration and operation of Virtual Loopbacks</a:t>
                      </a:r>
                      <a:endParaRPr lang="en-GB" sz="1000" i="1" dirty="0">
                        <a:effectLst/>
                        <a:latin typeface="+mn-lt"/>
                        <a:ea typeface="Times New Roman" panose="02020603050405020304" pitchFamily="18" charset="0"/>
                      </a:endParaRPr>
                    </a:p>
                  </a:txBody>
                  <a:tcPr marL="68580" marR="68580" marT="18000" marB="18000" anchor="ctr"/>
                </a:tc>
              </a:tr>
              <a:tr h="180411">
                <a:tc>
                  <a:txBody>
                    <a:bodyPr/>
                    <a:lstStyle/>
                    <a:p>
                      <a:pPr algn="l" fontAlgn="b"/>
                      <a:r>
                        <a:rPr lang="en-US" sz="1100" b="0" i="0" u="none" strike="noStrike" dirty="0" smtClean="0">
                          <a:solidFill>
                            <a:schemeClr val="tx1"/>
                          </a:solidFill>
                          <a:effectLst/>
                          <a:latin typeface="Calibri" panose="020F0502020204030204" pitchFamily="34" charset="0"/>
                        </a:rPr>
                        <a:t>Toll Restriction</a:t>
                      </a:r>
                      <a:endParaRPr lang="en-US" sz="1100" b="0" i="0" u="none" strike="noStrike" dirty="0">
                        <a:solidFill>
                          <a:schemeClr val="tx1"/>
                        </a:solidFill>
                        <a:effectLst/>
                        <a:latin typeface="Calibri" panose="020F0502020204030204" pitchFamily="34" charset="0"/>
                      </a:endParaRPr>
                    </a:p>
                  </a:txBody>
                  <a:tcPr marL="9525" marR="9525" marT="9525" marB="0" anchor="b"/>
                </a:tc>
                <a:tc>
                  <a:txBody>
                    <a:bodyPr/>
                    <a:lstStyle/>
                    <a:p>
                      <a:pPr>
                        <a:spcAft>
                          <a:spcPts val="0"/>
                        </a:spcAft>
                      </a:pPr>
                      <a:r>
                        <a:rPr lang="en-GB" sz="1000" i="1" dirty="0" smtClean="0">
                          <a:effectLst/>
                          <a:latin typeface="+mn-lt"/>
                          <a:ea typeface="Times New Roman" panose="02020603050405020304" pitchFamily="18" charset="0"/>
                        </a:rPr>
                        <a:t>Configuration</a:t>
                      </a:r>
                      <a:r>
                        <a:rPr lang="en-GB" sz="1000" i="1" baseline="0" dirty="0" smtClean="0">
                          <a:effectLst/>
                          <a:latin typeface="+mn-lt"/>
                          <a:ea typeface="Times New Roman" panose="02020603050405020304" pitchFamily="18" charset="0"/>
                        </a:rPr>
                        <a:t> and testing of Toll Restriction</a:t>
                      </a:r>
                      <a:endParaRPr lang="en-GB" sz="1000" i="1" dirty="0">
                        <a:effectLst/>
                        <a:latin typeface="+mn-lt"/>
                        <a:ea typeface="Times New Roman" panose="02020603050405020304" pitchFamily="18" charset="0"/>
                      </a:endParaRPr>
                    </a:p>
                  </a:txBody>
                  <a:tcPr marL="68580" marR="68580" marT="18000" marB="18000" anchor="ctr"/>
                </a:tc>
              </a:tr>
              <a:tr h="180411">
                <a:tc>
                  <a:txBody>
                    <a:bodyPr/>
                    <a:lstStyle/>
                    <a:p>
                      <a:pPr algn="l" fontAlgn="b"/>
                      <a:r>
                        <a:rPr lang="en-GB" sz="1100" b="0" i="0" u="none" strike="noStrike" dirty="0" smtClean="0">
                          <a:solidFill>
                            <a:schemeClr val="tx1"/>
                          </a:solidFill>
                          <a:effectLst/>
                          <a:latin typeface="Calibri" panose="020F0502020204030204" pitchFamily="34" charset="0"/>
                        </a:rPr>
                        <a:t>DESI Labels</a:t>
                      </a:r>
                      <a:endParaRPr lang="en-GB" sz="1100" b="0" i="0" u="none" strike="noStrike" dirty="0">
                        <a:solidFill>
                          <a:schemeClr val="tx1"/>
                        </a:solidFill>
                        <a:effectLst/>
                        <a:latin typeface="Calibri" panose="020F0502020204030204" pitchFamily="34" charset="0"/>
                      </a:endParaRPr>
                    </a:p>
                  </a:txBody>
                  <a:tcPr marL="9525" marR="9525" marT="9525" marB="0" anchor="b"/>
                </a:tc>
                <a:tc>
                  <a:txBody>
                    <a:bodyPr/>
                    <a:lstStyle/>
                    <a:p>
                      <a:pPr>
                        <a:spcAft>
                          <a:spcPts val="0"/>
                        </a:spcAft>
                      </a:pPr>
                      <a:r>
                        <a:rPr lang="en-GB" sz="1000" i="1" dirty="0" smtClean="0">
                          <a:effectLst/>
                          <a:latin typeface="+mn-lt"/>
                          <a:ea typeface="Times New Roman" panose="02020603050405020304" pitchFamily="18" charset="0"/>
                        </a:rPr>
                        <a:t>Terminal labels and DESI</a:t>
                      </a:r>
                      <a:r>
                        <a:rPr lang="en-GB" sz="1000" i="1" baseline="0" dirty="0" smtClean="0">
                          <a:effectLst/>
                          <a:latin typeface="+mn-lt"/>
                          <a:ea typeface="Times New Roman" panose="02020603050405020304" pitchFamily="18" charset="0"/>
                        </a:rPr>
                        <a:t> printing application</a:t>
                      </a:r>
                      <a:endParaRPr lang="en-GB" sz="1000" i="1" dirty="0">
                        <a:effectLst/>
                        <a:latin typeface="+mn-lt"/>
                        <a:ea typeface="Times New Roman" panose="02020603050405020304" pitchFamily="18" charset="0"/>
                      </a:endParaRPr>
                    </a:p>
                  </a:txBody>
                  <a:tcPr marL="68580" marR="68580" marT="18000" marB="18000" anchor="ctr"/>
                </a:tc>
              </a:tr>
              <a:tr h="180411">
                <a:tc>
                  <a:txBody>
                    <a:bodyPr/>
                    <a:lstStyle/>
                    <a:p>
                      <a:pPr algn="l" fontAlgn="b"/>
                      <a:r>
                        <a:rPr lang="en-GB" sz="1100" b="0" i="0" u="none" strike="noStrike" dirty="0" err="1" smtClean="0">
                          <a:solidFill>
                            <a:schemeClr val="tx1"/>
                          </a:solidFill>
                          <a:effectLst/>
                          <a:latin typeface="Calibri" panose="020F0502020204030204" pitchFamily="34" charset="0"/>
                        </a:rPr>
                        <a:t>SLNet</a:t>
                      </a:r>
                      <a:endParaRPr lang="en-GB" sz="1100" b="0" i="0" u="none" strike="noStrike" dirty="0">
                        <a:solidFill>
                          <a:schemeClr val="tx1"/>
                        </a:solidFill>
                        <a:effectLst/>
                        <a:latin typeface="Calibri" panose="020F0502020204030204" pitchFamily="34" charset="0"/>
                      </a:endParaRPr>
                    </a:p>
                  </a:txBody>
                  <a:tcPr marL="9525" marR="9525" marT="9525" marB="0" anchor="b"/>
                </a:tc>
                <a:tc>
                  <a:txBody>
                    <a:bodyPr/>
                    <a:lstStyle/>
                    <a:p>
                      <a:pPr>
                        <a:spcAft>
                          <a:spcPts val="0"/>
                        </a:spcAft>
                      </a:pPr>
                      <a:r>
                        <a:rPr lang="en-GB" sz="1000" i="1" dirty="0" smtClean="0">
                          <a:effectLst/>
                          <a:latin typeface="+mn-lt"/>
                          <a:ea typeface="Times New Roman" panose="02020603050405020304" pitchFamily="18" charset="0"/>
                        </a:rPr>
                        <a:t>Configuration</a:t>
                      </a:r>
                      <a:r>
                        <a:rPr lang="en-GB" sz="1000" i="1" baseline="0" dirty="0" smtClean="0">
                          <a:effectLst/>
                          <a:latin typeface="+mn-lt"/>
                          <a:ea typeface="Times New Roman" panose="02020603050405020304" pitchFamily="18" charset="0"/>
                        </a:rPr>
                        <a:t> of </a:t>
                      </a:r>
                      <a:r>
                        <a:rPr lang="en-GB" sz="1000" i="1" baseline="0" dirty="0" err="1" smtClean="0">
                          <a:effectLst/>
                          <a:latin typeface="+mn-lt"/>
                          <a:ea typeface="Times New Roman" panose="02020603050405020304" pitchFamily="18" charset="0"/>
                        </a:rPr>
                        <a:t>SLNet</a:t>
                      </a:r>
                      <a:r>
                        <a:rPr lang="en-GB" sz="1000" i="1" baseline="0" dirty="0" smtClean="0">
                          <a:effectLst/>
                          <a:latin typeface="+mn-lt"/>
                          <a:ea typeface="Times New Roman" panose="02020603050405020304" pitchFamily="18" charset="0"/>
                        </a:rPr>
                        <a:t> Networking</a:t>
                      </a:r>
                      <a:endParaRPr lang="en-GB" sz="1000" i="1" dirty="0">
                        <a:effectLst/>
                        <a:latin typeface="+mn-lt"/>
                        <a:ea typeface="Times New Roman" panose="02020603050405020304" pitchFamily="18" charset="0"/>
                      </a:endParaRPr>
                    </a:p>
                  </a:txBody>
                  <a:tcPr marL="68580" marR="68580" marT="18000" marB="18000" anchor="ctr"/>
                </a:tc>
              </a:tr>
              <a:tr h="180411">
                <a:tc>
                  <a:txBody>
                    <a:bodyPr/>
                    <a:lstStyle/>
                    <a:p>
                      <a:pPr algn="l" fontAlgn="b"/>
                      <a:r>
                        <a:rPr lang="en-GB" sz="1100" b="0" i="0" u="none" strike="noStrike" dirty="0" err="1" smtClean="0">
                          <a:solidFill>
                            <a:schemeClr val="tx1"/>
                          </a:solidFill>
                          <a:effectLst/>
                          <a:latin typeface="Calibri" panose="020F0502020204030204" pitchFamily="34" charset="0"/>
                        </a:rPr>
                        <a:t>InACD</a:t>
                      </a:r>
                      <a:endParaRPr lang="en-GB" sz="1100" b="0" i="0" u="none" strike="noStrike" dirty="0">
                        <a:solidFill>
                          <a:schemeClr val="tx1"/>
                        </a:solidFill>
                        <a:effectLst/>
                        <a:latin typeface="Calibri" panose="020F0502020204030204" pitchFamily="34" charset="0"/>
                      </a:endParaRPr>
                    </a:p>
                  </a:txBody>
                  <a:tcPr marL="9525" marR="9525" marT="9525" marB="0" anchor="b"/>
                </a:tc>
                <a:tc>
                  <a:txBody>
                    <a:bodyPr/>
                    <a:lstStyle/>
                    <a:p>
                      <a:pPr>
                        <a:spcAft>
                          <a:spcPts val="0"/>
                        </a:spcAft>
                      </a:pPr>
                      <a:r>
                        <a:rPr lang="en-GB" sz="1000" i="1" dirty="0" smtClean="0">
                          <a:effectLst/>
                          <a:latin typeface="+mn-lt"/>
                          <a:ea typeface="Times New Roman" panose="02020603050405020304" pitchFamily="18" charset="0"/>
                        </a:rPr>
                        <a:t>Configuration of Automatic</a:t>
                      </a:r>
                      <a:r>
                        <a:rPr lang="en-GB" sz="1000" i="1" baseline="0" dirty="0" smtClean="0">
                          <a:effectLst/>
                          <a:latin typeface="+mn-lt"/>
                          <a:ea typeface="Times New Roman" panose="02020603050405020304" pitchFamily="18" charset="0"/>
                        </a:rPr>
                        <a:t> Call Distribution</a:t>
                      </a:r>
                      <a:endParaRPr lang="en-GB" sz="1000" i="1" dirty="0">
                        <a:effectLst/>
                        <a:latin typeface="+mn-lt"/>
                        <a:ea typeface="Times New Roman" panose="02020603050405020304" pitchFamily="18" charset="0"/>
                      </a:endParaRPr>
                    </a:p>
                  </a:txBody>
                  <a:tcPr marL="68580" marR="68580" marT="18000" marB="18000" anchor="ctr"/>
                </a:tc>
              </a:tr>
              <a:tr h="180411">
                <a:tc>
                  <a:txBody>
                    <a:bodyPr/>
                    <a:lstStyle/>
                    <a:p>
                      <a:pPr algn="l" fontAlgn="b"/>
                      <a:r>
                        <a:rPr lang="en-GB" sz="1100" b="0" i="0" u="none" strike="noStrike" dirty="0" smtClean="0">
                          <a:solidFill>
                            <a:schemeClr val="tx1"/>
                          </a:solidFill>
                          <a:effectLst/>
                          <a:latin typeface="Calibri" panose="020F0502020204030204" pitchFamily="34" charset="0"/>
                        </a:rPr>
                        <a:t>ST500</a:t>
                      </a:r>
                      <a:endParaRPr lang="en-GB" sz="1100" b="0" i="0" u="none" strike="noStrike" dirty="0">
                        <a:solidFill>
                          <a:schemeClr val="tx1"/>
                        </a:solidFill>
                        <a:effectLst/>
                        <a:latin typeface="Calibri" panose="020F0502020204030204" pitchFamily="34" charset="0"/>
                      </a:endParaRPr>
                    </a:p>
                  </a:txBody>
                  <a:tcPr marL="9525" marR="9525" marT="9525" marB="0" anchor="b"/>
                </a:tc>
                <a:tc>
                  <a:txBody>
                    <a:bodyPr/>
                    <a:lstStyle/>
                    <a:p>
                      <a:pPr>
                        <a:spcAft>
                          <a:spcPts val="0"/>
                        </a:spcAft>
                      </a:pPr>
                      <a:r>
                        <a:rPr lang="en-GB" sz="1000" i="1" dirty="0" smtClean="0">
                          <a:effectLst/>
                          <a:latin typeface="+mn-lt"/>
                          <a:ea typeface="Times New Roman" panose="02020603050405020304" pitchFamily="18" charset="0"/>
                        </a:rPr>
                        <a:t>Configuration for ST500 Smart</a:t>
                      </a:r>
                      <a:r>
                        <a:rPr lang="en-GB" sz="1000" i="1" baseline="0" dirty="0" smtClean="0">
                          <a:effectLst/>
                          <a:latin typeface="+mn-lt"/>
                          <a:ea typeface="Times New Roman" panose="02020603050405020304" pitchFamily="18" charset="0"/>
                        </a:rPr>
                        <a:t> Phone application</a:t>
                      </a:r>
                      <a:endParaRPr lang="en-GB" sz="1000" i="1" dirty="0">
                        <a:effectLst/>
                        <a:latin typeface="+mn-lt"/>
                        <a:ea typeface="Times New Roman" panose="02020603050405020304" pitchFamily="18" charset="0"/>
                      </a:endParaRPr>
                    </a:p>
                  </a:txBody>
                  <a:tcPr marL="68580" marR="68580" marT="18000" marB="18000" anchor="ctr"/>
                </a:tc>
              </a:tr>
            </a:tbl>
          </a:graphicData>
        </a:graphic>
      </p:graphicFrame>
    </p:spTree>
    <p:extLst>
      <p:ext uri="{BB962C8B-B14F-4D97-AF65-F5344CB8AC3E}">
        <p14:creationId xmlns:p14="http://schemas.microsoft.com/office/powerpoint/2010/main" val="2999216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anose="020F0502020204030204" pitchFamily="34" charset="0"/>
              </a:rPr>
              <a:t>UNIVERGE SL1100 to SL2100 Differences</a:t>
            </a:r>
            <a:endParaRPr lang="en-US" dirty="0">
              <a:latin typeface="Calibri" panose="020F0502020204030204" pitchFamily="34" charset="0"/>
            </a:endParaRPr>
          </a:p>
        </p:txBody>
      </p:sp>
      <p:sp>
        <p:nvSpPr>
          <p:cNvPr id="7" name="Content Placeholder 2"/>
          <p:cNvSpPr txBox="1">
            <a:spLocks/>
          </p:cNvSpPr>
          <p:nvPr/>
        </p:nvSpPr>
        <p:spPr>
          <a:xfrm>
            <a:off x="182820" y="638407"/>
            <a:ext cx="8452222" cy="4196239"/>
          </a:xfrm>
          <a:prstGeom prst="rect">
            <a:avLst/>
          </a:prstGeom>
        </p:spPr>
        <p:txBody>
          <a:bodyPr>
            <a:normAutofit/>
          </a:bodyPr>
          <a:lstStyle>
            <a:lvl1pPr marL="180000" indent="-180000" algn="l" rtl="0" eaLnBrk="1" fontAlgn="base" hangingPunct="0">
              <a:spcBef>
                <a:spcPts val="500"/>
              </a:spcBef>
              <a:spcAft>
                <a:spcPct val="0"/>
              </a:spcAft>
              <a:buClr>
                <a:schemeClr val="accent6"/>
              </a:buClr>
              <a:buFont typeface="Arial" panose="020B0604020202020204" pitchFamily="34" charset="0"/>
              <a:buChar char="▌"/>
              <a:defRPr kumimoji="1" sz="2000" b="0">
                <a:solidFill>
                  <a:schemeClr val="tx1"/>
                </a:solidFill>
                <a:latin typeface="Verdana" panose="020B0604030504040204" pitchFamily="34" charset="0"/>
                <a:ea typeface="+mn-ea"/>
                <a:cs typeface="Verdana" panose="020B0604030504040204" pitchFamily="34" charset="0"/>
              </a:defRPr>
            </a:lvl1pPr>
            <a:lvl2pPr marL="360000" indent="-180000" algn="l" rtl="0" eaLnBrk="1" fontAlgn="base" hangingPunct="0">
              <a:spcBef>
                <a:spcPts val="500"/>
              </a:spcBef>
              <a:spcAft>
                <a:spcPct val="0"/>
              </a:spcAft>
              <a:buClr>
                <a:schemeClr val="accent6"/>
              </a:buClr>
              <a:buFont typeface="Wingdings" pitchFamily="2" charset="2"/>
              <a:buChar char="l"/>
              <a:defRPr kumimoji="1" sz="1600" b="0">
                <a:solidFill>
                  <a:schemeClr val="tx1"/>
                </a:solidFill>
                <a:latin typeface="Verdana" panose="020B0604030504040204" pitchFamily="34" charset="0"/>
                <a:ea typeface="+mn-ea"/>
                <a:cs typeface="Verdana" panose="020B0604030504040204" pitchFamily="34" charset="0"/>
              </a:defRPr>
            </a:lvl2pPr>
            <a:lvl3pPr marL="468000" indent="-108000" algn="l" rtl="0" eaLnBrk="1" fontAlgn="base" hangingPunct="0">
              <a:spcBef>
                <a:spcPts val="500"/>
              </a:spcBef>
              <a:spcAft>
                <a:spcPct val="0"/>
              </a:spcAft>
              <a:buClr>
                <a:schemeClr val="accent6"/>
              </a:buClr>
              <a:buFont typeface="Arial" panose="020B0604020202020204" pitchFamily="34" charset="0"/>
              <a:buChar char="•"/>
              <a:defRPr kumimoji="1" sz="1400" b="0">
                <a:solidFill>
                  <a:schemeClr val="tx1"/>
                </a:solidFill>
                <a:latin typeface="Verdana" panose="020B0604030504040204" pitchFamily="34" charset="0"/>
                <a:ea typeface="+mn-ea"/>
                <a:cs typeface="Verdana" panose="020B0604030504040204" pitchFamily="34" charset="0"/>
              </a:defRPr>
            </a:lvl3pPr>
            <a:lvl4pPr marL="576000" indent="-108000" algn="l" rtl="0" eaLnBrk="1" fontAlgn="base" hangingPunct="0">
              <a:spcBef>
                <a:spcPts val="500"/>
              </a:spcBef>
              <a:spcAft>
                <a:spcPct val="0"/>
              </a:spcAft>
              <a:buClr>
                <a:schemeClr val="accent6"/>
              </a:buClr>
              <a:buFont typeface="Tahoma" pitchFamily="34" charset="0"/>
              <a:buChar char="–"/>
              <a:defRPr kumimoji="1" sz="1200" b="0">
                <a:solidFill>
                  <a:schemeClr val="tx1"/>
                </a:solidFill>
                <a:latin typeface="Verdana" panose="020B0604030504040204" pitchFamily="34" charset="0"/>
                <a:ea typeface="+mn-ea"/>
                <a:cs typeface="Verdana" panose="020B0604030504040204" pitchFamily="34" charset="0"/>
              </a:defRPr>
            </a:lvl4pPr>
            <a:lvl5pPr marL="735013" indent="-157163" algn="l" rtl="0" eaLnBrk="0" fontAlgn="base" hangingPunct="0">
              <a:spcBef>
                <a:spcPct val="20000"/>
              </a:spcBef>
              <a:spcAft>
                <a:spcPct val="0"/>
              </a:spcAft>
              <a:buClr>
                <a:schemeClr val="accent6"/>
              </a:buClr>
              <a:buChar char="≫"/>
              <a:defRPr kumimoji="1" sz="1200" b="1">
                <a:solidFill>
                  <a:schemeClr val="tx1"/>
                </a:solidFill>
                <a:latin typeface="+mj-lt"/>
                <a:ea typeface="+mn-ea"/>
              </a:defRPr>
            </a:lvl5pPr>
            <a:lvl6pPr marL="2514600" indent="-228600" algn="l" rtl="0" fontAlgn="base">
              <a:spcBef>
                <a:spcPct val="20000"/>
              </a:spcBef>
              <a:spcAft>
                <a:spcPct val="0"/>
              </a:spcAft>
              <a:buChar char="≫"/>
              <a:defRPr kumimoji="1" sz="2000">
                <a:solidFill>
                  <a:schemeClr val="tx1"/>
                </a:solidFill>
                <a:latin typeface="Arial" charset="0"/>
                <a:ea typeface="+mn-ea"/>
              </a:defRPr>
            </a:lvl6pPr>
            <a:lvl7pPr marL="2971800" indent="-228600" algn="l" rtl="0" fontAlgn="base">
              <a:spcBef>
                <a:spcPct val="20000"/>
              </a:spcBef>
              <a:spcAft>
                <a:spcPct val="0"/>
              </a:spcAft>
              <a:buChar char="≫"/>
              <a:defRPr kumimoji="1" sz="2000">
                <a:solidFill>
                  <a:schemeClr val="tx1"/>
                </a:solidFill>
                <a:latin typeface="Arial" charset="0"/>
                <a:ea typeface="+mn-ea"/>
              </a:defRPr>
            </a:lvl7pPr>
            <a:lvl8pPr marL="3429000" indent="-228600" algn="l" rtl="0" fontAlgn="base">
              <a:spcBef>
                <a:spcPct val="20000"/>
              </a:spcBef>
              <a:spcAft>
                <a:spcPct val="0"/>
              </a:spcAft>
              <a:buChar char="≫"/>
              <a:defRPr kumimoji="1" sz="2000">
                <a:solidFill>
                  <a:schemeClr val="tx1"/>
                </a:solidFill>
                <a:latin typeface="Arial" charset="0"/>
                <a:ea typeface="+mn-ea"/>
              </a:defRPr>
            </a:lvl8pPr>
            <a:lvl9pPr marL="3886200" indent="-228600" algn="l" rtl="0" fontAlgn="base">
              <a:spcBef>
                <a:spcPct val="20000"/>
              </a:spcBef>
              <a:spcAft>
                <a:spcPct val="0"/>
              </a:spcAft>
              <a:buChar char="≫"/>
              <a:defRPr kumimoji="1" sz="2000">
                <a:solidFill>
                  <a:schemeClr val="tx1"/>
                </a:solidFill>
                <a:latin typeface="Arial" charset="0"/>
                <a:ea typeface="+mn-ea"/>
              </a:defRPr>
            </a:lvl9pPr>
          </a:lstStyle>
          <a:p>
            <a:pPr>
              <a:buClr>
                <a:srgbClr val="002B62"/>
              </a:buClr>
            </a:pPr>
            <a:endParaRPr lang="en-GB" sz="1500" dirty="0" smtClean="0">
              <a:solidFill>
                <a:srgbClr val="000000"/>
              </a:solidFill>
              <a:latin typeface="Calibri" panose="020F0502020204030204" pitchFamily="34" charset="0"/>
              <a:cs typeface="Adobe Devanagari" panose="02040503050201020203" pitchFamily="18" charset="0"/>
            </a:endParaRPr>
          </a:p>
          <a:p>
            <a:pPr>
              <a:buClr>
                <a:srgbClr val="002B62"/>
              </a:buClr>
            </a:pPr>
            <a:endParaRPr lang="en-GB" sz="1500" dirty="0" smtClean="0">
              <a:solidFill>
                <a:srgbClr val="000000"/>
              </a:solidFill>
              <a:latin typeface="Calibri" panose="020F0502020204030204" pitchFamily="34" charset="0"/>
              <a:cs typeface="Adobe Devanagari" panose="02040503050201020203" pitchFamily="18" charset="0"/>
            </a:endParaRPr>
          </a:p>
          <a:p>
            <a:pPr marL="0" indent="0">
              <a:buClr>
                <a:srgbClr val="002B62"/>
              </a:buClr>
              <a:buNone/>
            </a:pPr>
            <a:endParaRPr lang="en-GB" sz="1500" dirty="0" smtClean="0">
              <a:solidFill>
                <a:srgbClr val="000000"/>
              </a:solidFill>
              <a:latin typeface="Calibri" panose="020F0502020204030204" pitchFamily="34" charset="0"/>
              <a:cs typeface="Adobe Devanagari" panose="02040503050201020203" pitchFamily="18" charset="0"/>
            </a:endParaRPr>
          </a:p>
          <a:p>
            <a:pPr marL="342900" lvl="1" indent="0" eaLnBrk="0">
              <a:spcBef>
                <a:spcPts val="450"/>
              </a:spcBef>
              <a:spcAft>
                <a:spcPts val="0"/>
              </a:spcAft>
              <a:buClr>
                <a:srgbClr val="4575FD"/>
              </a:buClr>
              <a:buNone/>
              <a:defRPr/>
            </a:pPr>
            <a:endParaRPr lang="en-GB" altLang="ja-JP" sz="1200" dirty="0">
              <a:solidFill>
                <a:srgbClr val="000000">
                  <a:lumMod val="50000"/>
                  <a:lumOff val="50000"/>
                </a:srgbClr>
              </a:solidFill>
              <a:latin typeface="Calibri" panose="020F0502020204030204" pitchFamily="34" charset="0"/>
              <a:ea typeface="ＭＳ Ｐゴシック" pitchFamily="-110" charset="-128"/>
              <a:cs typeface="Adobe Devanagari" panose="02040503050201020203" pitchFamily="18" charset="0"/>
            </a:endParaRPr>
          </a:p>
        </p:txBody>
      </p:sp>
      <p:sp>
        <p:nvSpPr>
          <p:cNvPr id="6" name="Content Placeholder 2"/>
          <p:cNvSpPr txBox="1">
            <a:spLocks/>
          </p:cNvSpPr>
          <p:nvPr/>
        </p:nvSpPr>
        <p:spPr>
          <a:xfrm>
            <a:off x="182820" y="621680"/>
            <a:ext cx="8784976" cy="4212967"/>
          </a:xfrm>
          <a:prstGeom prst="rect">
            <a:avLst/>
          </a:prstGeom>
        </p:spPr>
        <p:txBody>
          <a:bodyPr/>
          <a:lstStyle>
            <a:lvl1pPr marL="180000" indent="-180000" algn="l" rtl="0" eaLnBrk="0" fontAlgn="base" hangingPunct="0">
              <a:spcBef>
                <a:spcPts val="500"/>
              </a:spcBef>
              <a:spcAft>
                <a:spcPct val="0"/>
              </a:spcAft>
              <a:buClr>
                <a:schemeClr val="accent6"/>
              </a:buClr>
              <a:buFont typeface="Arial" panose="020B0604020202020204" pitchFamily="34" charset="0"/>
              <a:buChar char="▌"/>
              <a:defRPr kumimoji="1" lang="ja-JP" altLang="en-US" sz="2000" b="0" i="0" u="none" strike="noStrike" kern="0" cap="none" spc="0" normalizeH="0" baseline="0" dirty="0" smtClean="0">
                <a:ln>
                  <a:noFill/>
                </a:ln>
                <a:solidFill>
                  <a:srgbClr val="000000"/>
                </a:solidFill>
                <a:effectLst/>
                <a:uLnTx/>
                <a:uFillTx/>
                <a:latin typeface="+mn-lt"/>
                <a:ea typeface="+mn-ea"/>
                <a:cs typeface="+mn-cs"/>
              </a:defRPr>
            </a:lvl1pPr>
            <a:lvl2pPr marL="360000" indent="-180000" algn="l" rtl="0" eaLnBrk="0" fontAlgn="base" hangingPunct="0">
              <a:spcBef>
                <a:spcPts val="500"/>
              </a:spcBef>
              <a:spcAft>
                <a:spcPct val="0"/>
              </a:spcAft>
              <a:buClr>
                <a:schemeClr val="accent6"/>
              </a:buClr>
              <a:buFont typeface="Wingdings" pitchFamily="2" charset="2"/>
              <a:buChar char="l"/>
              <a:defRPr kumimoji="1" lang="ja-JP" altLang="en-US" sz="1600" b="0" i="0" u="none" strike="noStrike" kern="0" cap="none" spc="0" normalizeH="0" baseline="0" dirty="0" smtClean="0">
                <a:ln>
                  <a:noFill/>
                </a:ln>
                <a:solidFill>
                  <a:srgbClr val="000000"/>
                </a:solidFill>
                <a:effectLst/>
                <a:uLnTx/>
                <a:uFillTx/>
                <a:latin typeface="+mn-lt"/>
                <a:ea typeface="+mn-ea"/>
              </a:defRPr>
            </a:lvl2pPr>
            <a:lvl3pPr marL="468000" indent="-108000" algn="l" rtl="0" eaLnBrk="0" fontAlgn="base" hangingPunct="0">
              <a:spcBef>
                <a:spcPts val="500"/>
              </a:spcBef>
              <a:spcAft>
                <a:spcPct val="0"/>
              </a:spcAft>
              <a:buClr>
                <a:schemeClr val="accent6"/>
              </a:buClr>
              <a:buFont typeface="Arial" panose="020B0604020202020204" pitchFamily="34" charset="0"/>
              <a:buChar char="•"/>
              <a:defRPr kumimoji="1" lang="ja-JP" altLang="en-US" sz="1400" b="0" i="0" u="none" strike="noStrike" kern="0" cap="none" spc="0" normalizeH="0" baseline="0" dirty="0" smtClean="0">
                <a:ln>
                  <a:noFill/>
                </a:ln>
                <a:solidFill>
                  <a:srgbClr val="000000"/>
                </a:solidFill>
                <a:effectLst/>
                <a:uLnTx/>
                <a:uFillTx/>
                <a:latin typeface="+mn-lt"/>
                <a:ea typeface="+mn-ea"/>
              </a:defRPr>
            </a:lvl3pPr>
            <a:lvl4pPr marL="576000" indent="-108000" algn="l" rtl="0" eaLnBrk="0" fontAlgn="base" hangingPunct="0">
              <a:spcBef>
                <a:spcPts val="500"/>
              </a:spcBef>
              <a:spcAft>
                <a:spcPct val="0"/>
              </a:spcAft>
              <a:buClr>
                <a:schemeClr val="accent6"/>
              </a:buClr>
              <a:buFont typeface="Tahoma" pitchFamily="34" charset="0"/>
              <a:buChar char="–"/>
              <a:defRPr kumimoji="1" lang="ja-JP" altLang="en-US" sz="1200" b="0" i="0" u="none" strike="noStrike" kern="0" cap="none" spc="0" normalizeH="0" baseline="0" dirty="0" smtClean="0">
                <a:ln>
                  <a:noFill/>
                </a:ln>
                <a:solidFill>
                  <a:srgbClr val="000000"/>
                </a:solidFill>
                <a:effectLst/>
                <a:uLnTx/>
                <a:uFillTx/>
                <a:latin typeface="+mn-lt"/>
                <a:ea typeface="+mn-ea"/>
              </a:defRPr>
            </a:lvl4pPr>
            <a:lvl5pPr marL="738188" indent="530225" algn="l" rtl="0" eaLnBrk="0" fontAlgn="base" hangingPunct="0">
              <a:spcBef>
                <a:spcPct val="20000"/>
              </a:spcBef>
              <a:spcAft>
                <a:spcPct val="0"/>
              </a:spcAft>
              <a:buClr>
                <a:schemeClr val="accent6"/>
              </a:buClr>
              <a:buChar char="≫"/>
              <a:defRPr kumimoji="1" sz="1200" b="0">
                <a:solidFill>
                  <a:schemeClr val="tx1"/>
                </a:solidFill>
                <a:latin typeface="+mj-lt"/>
                <a:ea typeface="+mn-ea"/>
              </a:defRPr>
            </a:lvl5pPr>
            <a:lvl6pPr marL="2514600" indent="-228600" algn="l" rtl="0" fontAlgn="base">
              <a:spcBef>
                <a:spcPct val="20000"/>
              </a:spcBef>
              <a:spcAft>
                <a:spcPct val="0"/>
              </a:spcAft>
              <a:buChar char="≫"/>
              <a:defRPr kumimoji="1" sz="2000">
                <a:solidFill>
                  <a:schemeClr val="tx1"/>
                </a:solidFill>
                <a:latin typeface="Arial" charset="0"/>
                <a:ea typeface="+mn-ea"/>
              </a:defRPr>
            </a:lvl6pPr>
            <a:lvl7pPr marL="2971800" indent="-228600" algn="l" rtl="0" fontAlgn="base">
              <a:spcBef>
                <a:spcPct val="20000"/>
              </a:spcBef>
              <a:spcAft>
                <a:spcPct val="0"/>
              </a:spcAft>
              <a:buChar char="≫"/>
              <a:defRPr kumimoji="1" sz="2000">
                <a:solidFill>
                  <a:schemeClr val="tx1"/>
                </a:solidFill>
                <a:latin typeface="Arial" charset="0"/>
                <a:ea typeface="+mn-ea"/>
              </a:defRPr>
            </a:lvl7pPr>
            <a:lvl8pPr marL="3429000" indent="-228600" algn="l" rtl="0" fontAlgn="base">
              <a:spcBef>
                <a:spcPct val="20000"/>
              </a:spcBef>
              <a:spcAft>
                <a:spcPct val="0"/>
              </a:spcAft>
              <a:buChar char="≫"/>
              <a:defRPr kumimoji="1" sz="2000">
                <a:solidFill>
                  <a:schemeClr val="tx1"/>
                </a:solidFill>
                <a:latin typeface="Arial" charset="0"/>
                <a:ea typeface="+mn-ea"/>
              </a:defRPr>
            </a:lvl8pPr>
            <a:lvl9pPr marL="3886200" indent="-228600" algn="l" rtl="0" fontAlgn="base">
              <a:spcBef>
                <a:spcPct val="20000"/>
              </a:spcBef>
              <a:spcAft>
                <a:spcPct val="0"/>
              </a:spcAft>
              <a:buChar char="≫"/>
              <a:defRPr kumimoji="1" sz="2000">
                <a:solidFill>
                  <a:schemeClr val="tx1"/>
                </a:solidFill>
                <a:latin typeface="Arial" charset="0"/>
                <a:ea typeface="+mn-ea"/>
              </a:defRPr>
            </a:lvl9pPr>
          </a:lstStyle>
          <a:p>
            <a:r>
              <a:rPr lang="en-GB" sz="1600" b="1" dirty="0" smtClean="0">
                <a:latin typeface="Calibri" panose="020F0502020204030204" pitchFamily="34" charset="0"/>
                <a:cs typeface="Arial" panose="020B0604020202020204" pitchFamily="34" charset="0"/>
              </a:rPr>
              <a:t>Overview of differences between the SL1100 and the SL2100</a:t>
            </a:r>
            <a:endParaRPr lang="en-GB" sz="1400" dirty="0" smtClean="0">
              <a:latin typeface="Calibri" panose="020F0502020204030204" pitchFamily="34" charset="0"/>
              <a:cs typeface="Arial" panose="020B0604020202020204" pitchFamily="34" charset="0"/>
            </a:endParaRPr>
          </a:p>
          <a:p>
            <a:pPr marL="0" indent="0">
              <a:buNone/>
            </a:pPr>
            <a:endParaRPr lang="en-GB" dirty="0" smtClean="0"/>
          </a:p>
          <a:p>
            <a:pPr marL="0" indent="0">
              <a:buFont typeface="Arial" panose="020B0604020202020204" pitchFamily="34" charset="0"/>
              <a:buNone/>
            </a:pPr>
            <a:endParaRPr lang="en-GB" dirty="0" smtClean="0"/>
          </a:p>
          <a:p>
            <a:endParaRPr lang="en-GB" dirty="0"/>
          </a:p>
        </p:txBody>
      </p:sp>
      <p:graphicFrame>
        <p:nvGraphicFramePr>
          <p:cNvPr id="3" name="Table 2"/>
          <p:cNvGraphicFramePr>
            <a:graphicFrameLocks noGrp="1"/>
          </p:cNvGraphicFramePr>
          <p:nvPr>
            <p:extLst>
              <p:ext uri="{D42A27DB-BD31-4B8C-83A1-F6EECF244321}">
                <p14:modId xmlns:p14="http://schemas.microsoft.com/office/powerpoint/2010/main" val="907164364"/>
              </p:ext>
            </p:extLst>
          </p:nvPr>
        </p:nvGraphicFramePr>
        <p:xfrm>
          <a:off x="305527" y="1066856"/>
          <a:ext cx="8329515" cy="2792640"/>
        </p:xfrm>
        <a:graphic>
          <a:graphicData uri="http://schemas.openxmlformats.org/drawingml/2006/table">
            <a:tbl>
              <a:tblPr firstRow="1" bandRow="1">
                <a:tableStyleId>{073A0DAA-6AF3-43AB-8588-CEC1D06C72B9}</a:tableStyleId>
              </a:tblPr>
              <a:tblGrid>
                <a:gridCol w="1883197"/>
                <a:gridCol w="3197316"/>
                <a:gridCol w="3249002"/>
              </a:tblGrid>
              <a:tr h="0">
                <a:tc>
                  <a:txBody>
                    <a:bodyPr/>
                    <a:lstStyle/>
                    <a:p>
                      <a:r>
                        <a:rPr lang="en-GB" sz="1000" dirty="0" smtClean="0"/>
                        <a:t>Items</a:t>
                      </a:r>
                      <a:endParaRPr lang="en-GB" sz="1000" dirty="0"/>
                    </a:p>
                  </a:txBody>
                  <a:tcPr>
                    <a:solidFill>
                      <a:schemeClr val="accent3">
                        <a:lumMod val="75000"/>
                        <a:lumOff val="25000"/>
                      </a:schemeClr>
                    </a:solidFill>
                  </a:tcPr>
                </a:tc>
                <a:tc>
                  <a:txBody>
                    <a:bodyPr/>
                    <a:lstStyle/>
                    <a:p>
                      <a:pPr algn="ctr"/>
                      <a:r>
                        <a:rPr lang="en-GB" sz="1000" dirty="0" smtClean="0"/>
                        <a:t>SL1100</a:t>
                      </a:r>
                      <a:endParaRPr lang="en-GB" sz="1000" dirty="0"/>
                    </a:p>
                  </a:txBody>
                  <a:tcPr>
                    <a:solidFill>
                      <a:schemeClr val="accent3">
                        <a:lumMod val="75000"/>
                        <a:lumOff val="25000"/>
                      </a:schemeClr>
                    </a:solidFill>
                  </a:tcPr>
                </a:tc>
                <a:tc>
                  <a:txBody>
                    <a:bodyPr/>
                    <a:lstStyle/>
                    <a:p>
                      <a:pPr algn="ctr"/>
                      <a:r>
                        <a:rPr lang="en-GB" sz="1000" dirty="0" smtClean="0"/>
                        <a:t>SL2100</a:t>
                      </a:r>
                      <a:endParaRPr lang="en-GB" sz="1000" dirty="0"/>
                    </a:p>
                  </a:txBody>
                  <a:tcPr>
                    <a:solidFill>
                      <a:schemeClr val="accent3">
                        <a:lumMod val="75000"/>
                        <a:lumOff val="25000"/>
                      </a:schemeClr>
                    </a:solidFill>
                  </a:tcPr>
                </a:tc>
              </a:tr>
              <a:tr h="216000">
                <a:tc>
                  <a:txBody>
                    <a:bodyPr/>
                    <a:lstStyle/>
                    <a:p>
                      <a:pPr marL="0" algn="l"/>
                      <a:r>
                        <a:rPr lang="en-GB" sz="1000" b="1" baseline="0" smtClean="0"/>
                        <a:t>Expansion KSU </a:t>
                      </a:r>
                      <a:endParaRPr lang="en-GB" sz="1000" b="1" dirty="0"/>
                    </a:p>
                  </a:txBody>
                  <a:tcPr marL="45720" marR="46800" marT="36000" marB="36000" anchor="ctr"/>
                </a:tc>
                <a:tc>
                  <a:txBody>
                    <a:bodyPr/>
                    <a:lstStyle/>
                    <a:p>
                      <a:pPr marL="0" algn="l"/>
                      <a:r>
                        <a:rPr lang="en-GB" sz="1000" b="0" dirty="0" smtClean="0"/>
                        <a:t>Has a dedicated </a:t>
                      </a:r>
                      <a:r>
                        <a:rPr lang="en-GB" sz="1000" b="0" smtClean="0"/>
                        <a:t>expansion KSU</a:t>
                      </a:r>
                      <a:endParaRPr lang="en-GB" sz="1000" b="0" dirty="0"/>
                    </a:p>
                  </a:txBody>
                  <a:tcPr marL="45720" marR="46800" marT="36000" marB="36000" anchor="ctr"/>
                </a:tc>
                <a:tc>
                  <a:txBody>
                    <a:bodyPr/>
                    <a:lstStyle/>
                    <a:p>
                      <a:pPr marL="0" algn="l"/>
                      <a:r>
                        <a:rPr lang="en-GB" sz="1000" b="0" dirty="0" smtClean="0"/>
                        <a:t>Uses</a:t>
                      </a:r>
                      <a:r>
                        <a:rPr lang="en-GB" sz="1000" b="0" baseline="0" dirty="0" smtClean="0"/>
                        <a:t> the </a:t>
                      </a:r>
                      <a:r>
                        <a:rPr lang="en-GB" sz="1000" b="0" baseline="0" smtClean="0"/>
                        <a:t>same KSU </a:t>
                      </a:r>
                      <a:r>
                        <a:rPr lang="en-GB" sz="1000" b="0" baseline="0" dirty="0" smtClean="0"/>
                        <a:t>for Main or Expansion</a:t>
                      </a:r>
                      <a:endParaRPr lang="en-GB" sz="1000" b="0" dirty="0"/>
                    </a:p>
                  </a:txBody>
                  <a:tcPr marL="45720" marR="46800" marT="36000" marB="36000" anchor="ctr"/>
                </a:tc>
              </a:tr>
              <a:tr h="216000">
                <a:tc>
                  <a:txBody>
                    <a:bodyPr/>
                    <a:lstStyle/>
                    <a:p>
                      <a:pPr marL="0" algn="l"/>
                      <a:endParaRPr lang="en-GB" sz="1000" dirty="0"/>
                    </a:p>
                  </a:txBody>
                  <a:tcPr marL="45720" marR="46800" marT="36000" marB="36000" anchor="ctr"/>
                </a:tc>
                <a:tc>
                  <a:txBody>
                    <a:bodyPr/>
                    <a:lstStyle/>
                    <a:p>
                      <a:pPr marL="0" algn="l"/>
                      <a:r>
                        <a:rPr lang="en-GB" sz="1000" b="0" dirty="0" smtClean="0"/>
                        <a:t>Has 8 digital and 4 analogue extension ports built in</a:t>
                      </a:r>
                      <a:endParaRPr lang="en-GB" sz="1000" b="0" dirty="0"/>
                    </a:p>
                  </a:txBody>
                  <a:tcPr marL="45720" marR="46800" marT="36000" marB="36000" anchor="ctr"/>
                </a:tc>
                <a:tc>
                  <a:txBody>
                    <a:bodyPr/>
                    <a:lstStyle/>
                    <a:p>
                      <a:pPr marL="0" algn="l"/>
                      <a:r>
                        <a:rPr lang="en-GB" sz="1000" b="0" dirty="0" smtClean="0"/>
                        <a:t>Has no extension ports built in</a:t>
                      </a:r>
                      <a:endParaRPr lang="en-GB" sz="1000" b="0" dirty="0"/>
                    </a:p>
                  </a:txBody>
                  <a:tcPr marL="45720" marR="46800" marT="36000" marB="36000" anchor="ctr"/>
                </a:tc>
              </a:tr>
              <a:tr h="216000">
                <a:tc>
                  <a:txBody>
                    <a:bodyPr/>
                    <a:lstStyle/>
                    <a:p>
                      <a:pPr marL="0" algn="l"/>
                      <a:endParaRPr lang="en-GB" sz="1000" dirty="0"/>
                    </a:p>
                  </a:txBody>
                  <a:tcPr marL="45720" marR="46800" marT="36000" marB="36000" anchor="ctr"/>
                </a:tc>
                <a:tc>
                  <a:txBody>
                    <a:bodyPr/>
                    <a:lstStyle/>
                    <a:p>
                      <a:pPr marL="0" algn="l"/>
                      <a:r>
                        <a:rPr lang="en-GB" sz="1000" b="0" dirty="0" smtClean="0"/>
                        <a:t>Up to 3 </a:t>
                      </a:r>
                      <a:r>
                        <a:rPr lang="en-GB" sz="1000" b="0" smtClean="0"/>
                        <a:t>expansion KSU </a:t>
                      </a:r>
                      <a:r>
                        <a:rPr lang="en-GB" sz="1000" b="0" dirty="0" smtClean="0"/>
                        <a:t>can be installed</a:t>
                      </a:r>
                      <a:endParaRPr lang="en-GB" sz="1000" b="0" dirty="0"/>
                    </a:p>
                  </a:txBody>
                  <a:tcPr marL="45720" marR="46800" marT="36000" marB="36000" anchor="ctr"/>
                </a:tc>
                <a:tc>
                  <a:txBody>
                    <a:bodyPr/>
                    <a:lstStyle/>
                    <a:p>
                      <a:pPr marL="0" algn="l"/>
                      <a:r>
                        <a:rPr lang="en-GB" sz="1000" b="0" dirty="0" smtClean="0"/>
                        <a:t>Up to 2 </a:t>
                      </a:r>
                      <a:r>
                        <a:rPr lang="en-GB" sz="1000" b="0" smtClean="0"/>
                        <a:t>expansion KSU</a:t>
                      </a:r>
                      <a:r>
                        <a:rPr lang="en-GB" sz="1000" b="0" baseline="0" smtClean="0"/>
                        <a:t> </a:t>
                      </a:r>
                      <a:r>
                        <a:rPr lang="en-GB" sz="1000" b="0" baseline="0" dirty="0" smtClean="0"/>
                        <a:t>can be installed</a:t>
                      </a:r>
                      <a:endParaRPr lang="en-GB" sz="1000" b="0" dirty="0"/>
                    </a:p>
                  </a:txBody>
                  <a:tcPr marL="45720" marR="46800" marT="36000" marB="36000" anchor="ctr"/>
                </a:tc>
              </a:tr>
              <a:tr h="216000">
                <a:tc>
                  <a:txBody>
                    <a:bodyPr/>
                    <a:lstStyle/>
                    <a:p>
                      <a:pPr marL="0" algn="l"/>
                      <a:endParaRPr lang="en-GB" sz="1000" dirty="0"/>
                    </a:p>
                  </a:txBody>
                  <a:tcPr marL="45720" marR="46800" marT="36000" marB="36000" anchor="ctr"/>
                </a:tc>
                <a:tc>
                  <a:txBody>
                    <a:bodyPr/>
                    <a:lstStyle/>
                    <a:p>
                      <a:pPr marL="0" algn="l"/>
                      <a:r>
                        <a:rPr lang="en-GB" sz="1000" b="0" dirty="0" smtClean="0"/>
                        <a:t>Has</a:t>
                      </a:r>
                      <a:r>
                        <a:rPr lang="en-GB" sz="1000" b="0" baseline="0" dirty="0" smtClean="0"/>
                        <a:t> the interface for connection to the </a:t>
                      </a:r>
                      <a:r>
                        <a:rPr lang="en-GB" sz="1000" b="0" baseline="0" smtClean="0"/>
                        <a:t>Main KSU </a:t>
                      </a:r>
                      <a:r>
                        <a:rPr lang="en-GB" sz="1000" b="0" baseline="0" dirty="0" smtClean="0"/>
                        <a:t>built in</a:t>
                      </a:r>
                      <a:endParaRPr lang="en-GB" sz="1000" b="0" dirty="0"/>
                    </a:p>
                  </a:txBody>
                  <a:tcPr marL="45720" marR="46800" marT="36000" marB="36000" anchor="ctr"/>
                </a:tc>
                <a:tc>
                  <a:txBody>
                    <a:bodyPr/>
                    <a:lstStyle/>
                    <a:p>
                      <a:pPr marL="0" algn="l"/>
                      <a:r>
                        <a:rPr lang="en-GB" sz="1000" b="0" dirty="0" smtClean="0"/>
                        <a:t>Requires</a:t>
                      </a:r>
                      <a:r>
                        <a:rPr lang="en-GB" sz="1000" b="0" baseline="0" dirty="0" smtClean="0"/>
                        <a:t> the IP7WW-EXIFE-C1 installing to provide the interface for connection to the </a:t>
                      </a:r>
                      <a:r>
                        <a:rPr lang="en-GB" sz="1000" b="0" baseline="0" smtClean="0"/>
                        <a:t>Main KSU</a:t>
                      </a:r>
                      <a:endParaRPr lang="en-GB" sz="1000" b="0" dirty="0"/>
                    </a:p>
                  </a:txBody>
                  <a:tcPr marL="45720" marR="46800" marT="36000" marB="36000" anchor="ctr"/>
                </a:tc>
              </a:tr>
              <a:tr h="216000">
                <a:tc>
                  <a:txBody>
                    <a:bodyPr/>
                    <a:lstStyle/>
                    <a:p>
                      <a:pPr marL="0" algn="l"/>
                      <a:r>
                        <a:rPr lang="en-GB" sz="1000" b="1" dirty="0" smtClean="0"/>
                        <a:t>Main and </a:t>
                      </a:r>
                      <a:r>
                        <a:rPr lang="en-GB" sz="1000" b="1" smtClean="0"/>
                        <a:t>Expansion KSU </a:t>
                      </a:r>
                      <a:r>
                        <a:rPr lang="en-GB" sz="1000" b="1" dirty="0" smtClean="0"/>
                        <a:t>dimensions</a:t>
                      </a:r>
                      <a:endParaRPr lang="en-GB" sz="1000" b="1" dirty="0"/>
                    </a:p>
                  </a:txBody>
                  <a:tcPr marL="45720" marR="46800" marT="36000" marB="36000" anchor="ctr"/>
                </a:tc>
                <a:tc>
                  <a:txBody>
                    <a:bodyPr/>
                    <a:lstStyle/>
                    <a:p>
                      <a:pPr marL="0" algn="l"/>
                      <a:r>
                        <a:rPr lang="en-GB" sz="1000" b="0" dirty="0" smtClean="0"/>
                        <a:t>375mm x 290mm x 115mm (</a:t>
                      </a:r>
                      <a:r>
                        <a:rPr lang="en-GB" sz="1000" b="0" dirty="0" err="1" smtClean="0"/>
                        <a:t>wxhxd</a:t>
                      </a:r>
                      <a:r>
                        <a:rPr lang="en-GB" sz="1000" b="0" dirty="0" smtClean="0"/>
                        <a:t>)</a:t>
                      </a:r>
                      <a:endParaRPr lang="en-GB" sz="1000" b="0" dirty="0"/>
                    </a:p>
                  </a:txBody>
                  <a:tcPr marL="45720" marR="46800" marT="36000" marB="36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dirty="0" smtClean="0"/>
                        <a:t>330mm x 435mm x 93mm (</a:t>
                      </a:r>
                      <a:r>
                        <a:rPr lang="en-GB" sz="1000" b="0" dirty="0" err="1" smtClean="0"/>
                        <a:t>wxhxd</a:t>
                      </a:r>
                      <a:r>
                        <a:rPr lang="en-GB" sz="1000" b="0" dirty="0" smtClean="0"/>
                        <a:t>)</a:t>
                      </a:r>
                    </a:p>
                  </a:txBody>
                  <a:tcPr marL="45720" marR="46800" marT="36000" marB="36000" anchor="ctr"/>
                </a:tc>
              </a:tr>
              <a:tr h="216000">
                <a:tc>
                  <a:txBody>
                    <a:bodyPr/>
                    <a:lstStyle/>
                    <a:p>
                      <a:pPr marL="0" algn="l"/>
                      <a:r>
                        <a:rPr lang="en-GB" sz="1000" b="1" dirty="0" smtClean="0"/>
                        <a:t>AC cable</a:t>
                      </a:r>
                      <a:endParaRPr lang="en-GB" sz="1000" b="1" dirty="0"/>
                    </a:p>
                  </a:txBody>
                  <a:tcPr marL="45720" marR="46800" marT="36000" marB="36000" anchor="ctr"/>
                </a:tc>
                <a:tc>
                  <a:txBody>
                    <a:bodyPr/>
                    <a:lstStyle/>
                    <a:p>
                      <a:pPr marL="0" algn="l"/>
                      <a:r>
                        <a:rPr lang="en-GB" sz="1000" b="0" dirty="0" smtClean="0"/>
                        <a:t>On the left side of </a:t>
                      </a:r>
                      <a:r>
                        <a:rPr lang="en-GB" sz="1000" b="0" smtClean="0"/>
                        <a:t>the KSU</a:t>
                      </a:r>
                      <a:endParaRPr lang="en-GB" sz="1000" b="0" dirty="0"/>
                    </a:p>
                  </a:txBody>
                  <a:tcPr marL="45720" marR="46800" marT="36000" marB="36000" anchor="ctr"/>
                </a:tc>
                <a:tc>
                  <a:txBody>
                    <a:bodyPr/>
                    <a:lstStyle/>
                    <a:p>
                      <a:pPr marL="0" algn="l"/>
                      <a:r>
                        <a:rPr lang="en-GB" sz="1000" b="0" dirty="0" smtClean="0"/>
                        <a:t>At the rear of </a:t>
                      </a:r>
                      <a:r>
                        <a:rPr lang="en-GB" sz="1000" b="0" smtClean="0"/>
                        <a:t>the KSU</a:t>
                      </a:r>
                      <a:endParaRPr lang="en-GB" sz="1000" b="0" dirty="0"/>
                    </a:p>
                  </a:txBody>
                  <a:tcPr marL="45720" marR="46800" marT="36000" marB="36000" anchor="ctr"/>
                </a:tc>
              </a:tr>
              <a:tr h="216000">
                <a:tc>
                  <a:txBody>
                    <a:bodyPr/>
                    <a:lstStyle/>
                    <a:p>
                      <a:pPr marL="0" algn="l"/>
                      <a:r>
                        <a:rPr lang="en-GB" sz="1000" b="1" dirty="0" smtClean="0"/>
                        <a:t>Power switch</a:t>
                      </a:r>
                      <a:endParaRPr lang="en-GB" sz="1000" b="1" dirty="0"/>
                    </a:p>
                  </a:txBody>
                  <a:tcPr marL="45720" marR="46800" marT="36000" marB="36000" anchor="ctr"/>
                </a:tc>
                <a:tc>
                  <a:txBody>
                    <a:bodyPr/>
                    <a:lstStyle/>
                    <a:p>
                      <a:pPr marL="0" algn="l"/>
                      <a:r>
                        <a:rPr lang="en-GB" sz="1000" b="0" dirty="0" smtClean="0"/>
                        <a:t>On the left side of </a:t>
                      </a:r>
                      <a:r>
                        <a:rPr lang="en-GB" sz="1000" b="0" smtClean="0"/>
                        <a:t>the KSU</a:t>
                      </a:r>
                      <a:endParaRPr lang="en-GB" sz="1000" b="0" dirty="0"/>
                    </a:p>
                  </a:txBody>
                  <a:tcPr marL="45720" marR="46800" marT="36000" marB="36000" anchor="ctr"/>
                </a:tc>
                <a:tc>
                  <a:txBody>
                    <a:bodyPr/>
                    <a:lstStyle/>
                    <a:p>
                      <a:pPr marL="0" algn="l"/>
                      <a:r>
                        <a:rPr lang="en-GB" sz="1000" b="0" dirty="0" smtClean="0"/>
                        <a:t>At the rear of </a:t>
                      </a:r>
                      <a:r>
                        <a:rPr lang="en-GB" sz="1000" b="0" smtClean="0"/>
                        <a:t>the KSU</a:t>
                      </a:r>
                      <a:endParaRPr lang="en-GB" sz="1000" b="0" dirty="0"/>
                    </a:p>
                  </a:txBody>
                  <a:tcPr marL="45720" marR="46800" marT="36000" marB="36000" anchor="ctr"/>
                </a:tc>
              </a:tr>
              <a:tr h="216000">
                <a:tc>
                  <a:txBody>
                    <a:bodyPr/>
                    <a:lstStyle/>
                    <a:p>
                      <a:pPr marL="0" algn="l"/>
                      <a:r>
                        <a:rPr lang="en-GB" sz="1000" b="1" dirty="0" smtClean="0"/>
                        <a:t>External battery box connector</a:t>
                      </a:r>
                      <a:endParaRPr lang="en-GB" sz="1000" b="1" dirty="0"/>
                    </a:p>
                  </a:txBody>
                  <a:tcPr marL="45720" marR="46800" marT="36000" marB="36000" anchor="ctr"/>
                </a:tc>
                <a:tc>
                  <a:txBody>
                    <a:bodyPr/>
                    <a:lstStyle/>
                    <a:p>
                      <a:pPr marL="0" algn="l"/>
                      <a:r>
                        <a:rPr lang="en-GB" sz="1000" b="0" dirty="0" smtClean="0"/>
                        <a:t>On the front under the cable cover</a:t>
                      </a:r>
                      <a:endParaRPr lang="en-GB" sz="1000" b="0" dirty="0"/>
                    </a:p>
                  </a:txBody>
                  <a:tcPr marL="45720" marR="46800" marT="36000" marB="36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dirty="0" smtClean="0"/>
                        <a:t>At the rear of </a:t>
                      </a:r>
                      <a:r>
                        <a:rPr lang="en-GB" sz="1000" b="0" smtClean="0"/>
                        <a:t>the KSU</a:t>
                      </a:r>
                      <a:endParaRPr lang="en-GB" sz="1000" b="0" dirty="0" smtClean="0"/>
                    </a:p>
                  </a:txBody>
                  <a:tcPr marL="45720" marR="46800" marT="36000" marB="36000" anchor="ctr"/>
                </a:tc>
              </a:tr>
              <a:tr h="216000">
                <a:tc>
                  <a:txBody>
                    <a:bodyPr/>
                    <a:lstStyle/>
                    <a:p>
                      <a:pPr marL="0" algn="l"/>
                      <a:r>
                        <a:rPr lang="en-GB" sz="1000" b="1" dirty="0" smtClean="0"/>
                        <a:t>Mounting</a:t>
                      </a:r>
                      <a:endParaRPr lang="en-GB" sz="1000" b="1" dirty="0"/>
                    </a:p>
                  </a:txBody>
                  <a:tcPr marL="45720" marR="46800" marT="36000" marB="36000" anchor="ctr"/>
                </a:tc>
                <a:tc>
                  <a:txBody>
                    <a:bodyPr/>
                    <a:lstStyle/>
                    <a:p>
                      <a:pPr marL="0" algn="l"/>
                      <a:r>
                        <a:rPr lang="en-GB" sz="1000" b="0" dirty="0" smtClean="0"/>
                        <a:t>Wall</a:t>
                      </a:r>
                      <a:endParaRPr lang="en-GB" sz="1000" b="0" dirty="0"/>
                    </a:p>
                  </a:txBody>
                  <a:tcPr marL="45720" marR="46800" marT="36000" marB="36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dirty="0" smtClean="0"/>
                        <a:t>Wall or rack</a:t>
                      </a:r>
                    </a:p>
                  </a:txBody>
                  <a:tcPr marL="45720" marR="46800" marT="36000" marB="36000" anchor="ctr"/>
                </a:tc>
              </a:tr>
              <a:tr h="216000">
                <a:tc>
                  <a:txBody>
                    <a:bodyPr/>
                    <a:lstStyle/>
                    <a:p>
                      <a:pPr marL="0" algn="l"/>
                      <a:r>
                        <a:rPr lang="en-GB" sz="1000" b="1" dirty="0" smtClean="0"/>
                        <a:t>Cable cover</a:t>
                      </a:r>
                      <a:endParaRPr lang="en-GB" sz="1000" b="1" dirty="0"/>
                    </a:p>
                  </a:txBody>
                  <a:tcPr marL="45720" marR="46800" marT="36000" marB="36000" anchor="ctr"/>
                </a:tc>
                <a:tc>
                  <a:txBody>
                    <a:bodyPr/>
                    <a:lstStyle/>
                    <a:p>
                      <a:pPr marL="0" algn="l"/>
                      <a:r>
                        <a:rPr lang="en-GB" sz="1000" b="0" dirty="0" smtClean="0"/>
                        <a:t>Main &amp;</a:t>
                      </a:r>
                      <a:r>
                        <a:rPr lang="en-GB" sz="1000" b="0" baseline="0" dirty="0" smtClean="0"/>
                        <a:t> </a:t>
                      </a:r>
                      <a:r>
                        <a:rPr lang="en-GB" sz="1000" b="0" baseline="0" smtClean="0"/>
                        <a:t>Expansion KSU </a:t>
                      </a:r>
                      <a:r>
                        <a:rPr lang="en-GB" sz="1000" b="0" baseline="0" dirty="0" smtClean="0"/>
                        <a:t>have cable cover</a:t>
                      </a:r>
                      <a:endParaRPr lang="en-GB" sz="1000" b="0" dirty="0"/>
                    </a:p>
                  </a:txBody>
                  <a:tcPr marL="45720" marR="46800" marT="36000" marB="36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dirty="0" smtClean="0"/>
                        <a:t>No cable cover</a:t>
                      </a:r>
                    </a:p>
                  </a:txBody>
                  <a:tcPr marL="45720" marR="46800" marT="36000" marB="36000" anchor="ctr"/>
                </a:tc>
              </a:tr>
            </a:tbl>
          </a:graphicData>
        </a:graphic>
      </p:graphicFrame>
      <p:sp>
        <p:nvSpPr>
          <p:cNvPr id="4" name="TextBox 3"/>
          <p:cNvSpPr txBox="1"/>
          <p:nvPr/>
        </p:nvSpPr>
        <p:spPr>
          <a:xfrm>
            <a:off x="305526" y="4580730"/>
            <a:ext cx="4672361" cy="253916"/>
          </a:xfrm>
          <a:prstGeom prst="rect">
            <a:avLst/>
          </a:prstGeom>
          <a:noFill/>
        </p:spPr>
        <p:txBody>
          <a:bodyPr wrap="square" rtlCol="0">
            <a:spAutoFit/>
          </a:bodyPr>
          <a:lstStyle/>
          <a:p>
            <a:r>
              <a:rPr lang="en-GB" sz="1050" i="1" dirty="0" smtClean="0"/>
              <a:t>This table may not be complete in all respects</a:t>
            </a:r>
            <a:endParaRPr lang="en-GB" sz="1050" i="1" dirty="0"/>
          </a:p>
        </p:txBody>
      </p:sp>
    </p:spTree>
    <p:extLst>
      <p:ext uri="{BB962C8B-B14F-4D97-AF65-F5344CB8AC3E}">
        <p14:creationId xmlns:p14="http://schemas.microsoft.com/office/powerpoint/2010/main" val="930519566"/>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lumMod val="50000"/>
                    <a:lumOff val="50000"/>
                  </a:schemeClr>
                </a:solidFill>
                <a:latin typeface="Calibri" panose="020F0502020204030204" pitchFamily="34" charset="0"/>
              </a:rPr>
              <a:t>SL2100 Details – Training &amp; Documentation</a:t>
            </a:r>
            <a:endParaRPr lang="en-US" dirty="0">
              <a:solidFill>
                <a:schemeClr val="accent6">
                  <a:lumMod val="50000"/>
                  <a:lumOff val="50000"/>
                </a:schemeClr>
              </a:solidFill>
            </a:endParaRPr>
          </a:p>
        </p:txBody>
      </p:sp>
      <p:sp>
        <p:nvSpPr>
          <p:cNvPr id="7" name="Content Placeholder 2"/>
          <p:cNvSpPr txBox="1">
            <a:spLocks/>
          </p:cNvSpPr>
          <p:nvPr/>
        </p:nvSpPr>
        <p:spPr>
          <a:xfrm>
            <a:off x="113360" y="577170"/>
            <a:ext cx="8452222" cy="4192950"/>
          </a:xfrm>
          <a:prstGeom prst="rect">
            <a:avLst/>
          </a:prstGeom>
        </p:spPr>
        <p:txBody>
          <a:bodyPr>
            <a:normAutofit lnSpcReduction="10000"/>
          </a:bodyPr>
          <a:lstStyle>
            <a:lvl1pPr marL="180000" indent="-180000" algn="l" rtl="0" eaLnBrk="1" fontAlgn="base" hangingPunct="0">
              <a:spcBef>
                <a:spcPts val="500"/>
              </a:spcBef>
              <a:spcAft>
                <a:spcPct val="0"/>
              </a:spcAft>
              <a:buClr>
                <a:schemeClr val="accent6"/>
              </a:buClr>
              <a:buFont typeface="Arial" panose="020B0604020202020204" pitchFamily="34" charset="0"/>
              <a:buChar char="▌"/>
              <a:defRPr kumimoji="1" sz="2000" b="0">
                <a:solidFill>
                  <a:schemeClr val="tx1"/>
                </a:solidFill>
                <a:latin typeface="Verdana" panose="020B0604030504040204" pitchFamily="34" charset="0"/>
                <a:ea typeface="+mn-ea"/>
                <a:cs typeface="Verdana" panose="020B0604030504040204" pitchFamily="34" charset="0"/>
              </a:defRPr>
            </a:lvl1pPr>
            <a:lvl2pPr marL="360000" indent="-180000" algn="l" rtl="0" eaLnBrk="1" fontAlgn="base" hangingPunct="0">
              <a:spcBef>
                <a:spcPts val="500"/>
              </a:spcBef>
              <a:spcAft>
                <a:spcPct val="0"/>
              </a:spcAft>
              <a:buClr>
                <a:schemeClr val="accent6"/>
              </a:buClr>
              <a:buFont typeface="Wingdings" pitchFamily="2" charset="2"/>
              <a:buChar char="l"/>
              <a:defRPr kumimoji="1" sz="1600" b="0">
                <a:solidFill>
                  <a:schemeClr val="tx1"/>
                </a:solidFill>
                <a:latin typeface="Verdana" panose="020B0604030504040204" pitchFamily="34" charset="0"/>
                <a:ea typeface="+mn-ea"/>
                <a:cs typeface="Verdana" panose="020B0604030504040204" pitchFamily="34" charset="0"/>
              </a:defRPr>
            </a:lvl2pPr>
            <a:lvl3pPr marL="468000" indent="-108000" algn="l" rtl="0" eaLnBrk="1" fontAlgn="base" hangingPunct="0">
              <a:spcBef>
                <a:spcPts val="500"/>
              </a:spcBef>
              <a:spcAft>
                <a:spcPct val="0"/>
              </a:spcAft>
              <a:buClr>
                <a:schemeClr val="accent6"/>
              </a:buClr>
              <a:buFont typeface="Arial" panose="020B0604020202020204" pitchFamily="34" charset="0"/>
              <a:buChar char="•"/>
              <a:defRPr kumimoji="1" sz="1400" b="0">
                <a:solidFill>
                  <a:schemeClr val="tx1"/>
                </a:solidFill>
                <a:latin typeface="Verdana" panose="020B0604030504040204" pitchFamily="34" charset="0"/>
                <a:ea typeface="+mn-ea"/>
                <a:cs typeface="Verdana" panose="020B0604030504040204" pitchFamily="34" charset="0"/>
              </a:defRPr>
            </a:lvl3pPr>
            <a:lvl4pPr marL="576000" indent="-108000" algn="l" rtl="0" eaLnBrk="1" fontAlgn="base" hangingPunct="0">
              <a:spcBef>
                <a:spcPts val="500"/>
              </a:spcBef>
              <a:spcAft>
                <a:spcPct val="0"/>
              </a:spcAft>
              <a:buClr>
                <a:schemeClr val="accent6"/>
              </a:buClr>
              <a:buFont typeface="Tahoma" pitchFamily="34" charset="0"/>
              <a:buChar char="–"/>
              <a:defRPr kumimoji="1" sz="1200" b="0">
                <a:solidFill>
                  <a:schemeClr val="tx1"/>
                </a:solidFill>
                <a:latin typeface="Verdana" panose="020B0604030504040204" pitchFamily="34" charset="0"/>
                <a:ea typeface="+mn-ea"/>
                <a:cs typeface="Verdana" panose="020B0604030504040204" pitchFamily="34" charset="0"/>
              </a:defRPr>
            </a:lvl4pPr>
            <a:lvl5pPr marL="735013" indent="-157163" algn="l" rtl="0" eaLnBrk="0" fontAlgn="base" hangingPunct="0">
              <a:spcBef>
                <a:spcPct val="20000"/>
              </a:spcBef>
              <a:spcAft>
                <a:spcPct val="0"/>
              </a:spcAft>
              <a:buClr>
                <a:schemeClr val="accent6"/>
              </a:buClr>
              <a:buChar char="≫"/>
              <a:defRPr kumimoji="1" sz="1200" b="1">
                <a:solidFill>
                  <a:schemeClr val="tx1"/>
                </a:solidFill>
                <a:latin typeface="+mj-lt"/>
                <a:ea typeface="+mn-ea"/>
              </a:defRPr>
            </a:lvl5pPr>
            <a:lvl6pPr marL="2514600" indent="-228600" algn="l" rtl="0" fontAlgn="base">
              <a:spcBef>
                <a:spcPct val="20000"/>
              </a:spcBef>
              <a:spcAft>
                <a:spcPct val="0"/>
              </a:spcAft>
              <a:buChar char="≫"/>
              <a:defRPr kumimoji="1" sz="2000">
                <a:solidFill>
                  <a:schemeClr val="tx1"/>
                </a:solidFill>
                <a:latin typeface="Arial" charset="0"/>
                <a:ea typeface="+mn-ea"/>
              </a:defRPr>
            </a:lvl6pPr>
            <a:lvl7pPr marL="2971800" indent="-228600" algn="l" rtl="0" fontAlgn="base">
              <a:spcBef>
                <a:spcPct val="20000"/>
              </a:spcBef>
              <a:spcAft>
                <a:spcPct val="0"/>
              </a:spcAft>
              <a:buChar char="≫"/>
              <a:defRPr kumimoji="1" sz="2000">
                <a:solidFill>
                  <a:schemeClr val="tx1"/>
                </a:solidFill>
                <a:latin typeface="Arial" charset="0"/>
                <a:ea typeface="+mn-ea"/>
              </a:defRPr>
            </a:lvl7pPr>
            <a:lvl8pPr marL="3429000" indent="-228600" algn="l" rtl="0" fontAlgn="base">
              <a:spcBef>
                <a:spcPct val="20000"/>
              </a:spcBef>
              <a:spcAft>
                <a:spcPct val="0"/>
              </a:spcAft>
              <a:buChar char="≫"/>
              <a:defRPr kumimoji="1" sz="2000">
                <a:solidFill>
                  <a:schemeClr val="tx1"/>
                </a:solidFill>
                <a:latin typeface="Arial" charset="0"/>
                <a:ea typeface="+mn-ea"/>
              </a:defRPr>
            </a:lvl8pPr>
            <a:lvl9pPr marL="3886200" indent="-228600" algn="l" rtl="0" fontAlgn="base">
              <a:spcBef>
                <a:spcPct val="20000"/>
              </a:spcBef>
              <a:spcAft>
                <a:spcPct val="0"/>
              </a:spcAft>
              <a:buChar char="≫"/>
              <a:defRPr kumimoji="1" sz="2000">
                <a:solidFill>
                  <a:schemeClr val="tx1"/>
                </a:solidFill>
                <a:latin typeface="Arial" charset="0"/>
                <a:ea typeface="+mn-ea"/>
              </a:defRPr>
            </a:lvl9pPr>
          </a:lstStyle>
          <a:p>
            <a:pPr marL="0" indent="0">
              <a:buClr>
                <a:srgbClr val="002B62"/>
              </a:buClr>
              <a:buNone/>
            </a:pPr>
            <a:r>
              <a:rPr lang="en-GB" sz="1200" dirty="0" smtClean="0">
                <a:solidFill>
                  <a:srgbClr val="000000"/>
                </a:solidFill>
                <a:latin typeface="Calibri" panose="020F0502020204030204" pitchFamily="34" charset="0"/>
                <a:cs typeface="Adobe Devanagari" panose="02040503050201020203" pitchFamily="18" charset="0"/>
              </a:rPr>
              <a:t>SL2100 training is supplemented by a range of videos available within the SL2100 Product Area of </a:t>
            </a:r>
            <a:r>
              <a:rPr lang="en-GB" sz="1200" dirty="0" err="1" smtClean="0">
                <a:solidFill>
                  <a:srgbClr val="000000"/>
                </a:solidFill>
                <a:latin typeface="Calibri" panose="020F0502020204030204" pitchFamily="34" charset="0"/>
                <a:cs typeface="Adobe Devanagari" panose="02040503050201020203" pitchFamily="18" charset="0"/>
              </a:rPr>
              <a:t>BusinessNet</a:t>
            </a:r>
            <a:r>
              <a:rPr lang="en-GB" sz="1200" dirty="0" smtClean="0">
                <a:solidFill>
                  <a:srgbClr val="000000"/>
                </a:solidFill>
                <a:latin typeface="Calibri" panose="020F0502020204030204" pitchFamily="34" charset="0"/>
                <a:cs typeface="Adobe Devanagari" panose="02040503050201020203" pitchFamily="18" charset="0"/>
              </a:rPr>
              <a:t>:</a:t>
            </a:r>
          </a:p>
          <a:p>
            <a:pPr marL="0" indent="0">
              <a:buClr>
                <a:srgbClr val="002B62"/>
              </a:buClr>
              <a:buNone/>
            </a:pPr>
            <a:r>
              <a:rPr lang="en-GB" sz="1200" dirty="0">
                <a:solidFill>
                  <a:srgbClr val="000000"/>
                </a:solidFill>
                <a:latin typeface="Calibri" panose="020F0502020204030204" pitchFamily="34" charset="0"/>
                <a:cs typeface="Adobe Devanagari" panose="02040503050201020203" pitchFamily="18" charset="0"/>
                <a:hlinkClick r:id="rId2"/>
              </a:rPr>
              <a:t>http://</a:t>
            </a:r>
            <a:r>
              <a:rPr lang="en-GB" sz="1200" dirty="0" smtClean="0">
                <a:solidFill>
                  <a:srgbClr val="000000"/>
                </a:solidFill>
                <a:latin typeface="Calibri" panose="020F0502020204030204" pitchFamily="34" charset="0"/>
                <a:cs typeface="Adobe Devanagari" panose="02040503050201020203" pitchFamily="18" charset="0"/>
                <a:hlinkClick r:id="rId2"/>
              </a:rPr>
              <a:t>businessnet.nec-enterprise.com/Products/Communication-Servers/SL2100/Pages/Home.aspx</a:t>
            </a:r>
            <a:endParaRPr lang="en-GB" sz="1200" dirty="0" smtClean="0">
              <a:solidFill>
                <a:srgbClr val="000000"/>
              </a:solidFill>
              <a:latin typeface="Calibri" panose="020F0502020204030204" pitchFamily="34" charset="0"/>
              <a:cs typeface="Adobe Devanagari" panose="02040503050201020203" pitchFamily="18" charset="0"/>
            </a:endParaRPr>
          </a:p>
          <a:p>
            <a:pPr marL="0" indent="0">
              <a:buClr>
                <a:srgbClr val="002B62"/>
              </a:buClr>
              <a:buNone/>
            </a:pPr>
            <a:r>
              <a:rPr lang="en-GB" sz="1200" dirty="0" smtClean="0">
                <a:solidFill>
                  <a:srgbClr val="000000"/>
                </a:solidFill>
                <a:latin typeface="Calibri" panose="020F0502020204030204" pitchFamily="34" charset="0"/>
                <a:cs typeface="Adobe Devanagari" panose="02040503050201020203" pitchFamily="18" charset="0"/>
              </a:rPr>
              <a:t>Or on </a:t>
            </a:r>
            <a:r>
              <a:rPr lang="en-GB" sz="1200" dirty="0" err="1" smtClean="0">
                <a:solidFill>
                  <a:srgbClr val="000000"/>
                </a:solidFill>
                <a:latin typeface="Calibri" panose="020F0502020204030204" pitchFamily="34" charset="0"/>
                <a:cs typeface="Adobe Devanagari" panose="02040503050201020203" pitchFamily="18" charset="0"/>
              </a:rPr>
              <a:t>Youtube</a:t>
            </a:r>
            <a:r>
              <a:rPr lang="en-GB" sz="1200" dirty="0" smtClean="0">
                <a:solidFill>
                  <a:srgbClr val="000000"/>
                </a:solidFill>
                <a:latin typeface="Calibri" panose="020F0502020204030204" pitchFamily="34" charset="0"/>
                <a:cs typeface="Adobe Devanagari" panose="02040503050201020203" pitchFamily="18" charset="0"/>
              </a:rPr>
              <a:t>: </a:t>
            </a:r>
            <a:r>
              <a:rPr lang="en-GB" sz="1200" dirty="0" smtClean="0">
                <a:solidFill>
                  <a:srgbClr val="000000"/>
                </a:solidFill>
                <a:latin typeface="Calibri" panose="020F0502020204030204" pitchFamily="34" charset="0"/>
                <a:cs typeface="Adobe Devanagari" panose="02040503050201020203" pitchFamily="18" charset="0"/>
                <a:hlinkClick r:id="rId3"/>
              </a:rPr>
              <a:t>www.youtube.com/playlist list</a:t>
            </a:r>
            <a:endParaRPr lang="en-GB" sz="1200" dirty="0" smtClean="0">
              <a:solidFill>
                <a:srgbClr val="000000"/>
              </a:solidFill>
              <a:latin typeface="Calibri" panose="020F0502020204030204" pitchFamily="34" charset="0"/>
              <a:cs typeface="Adobe Devanagari" panose="02040503050201020203" pitchFamily="18" charset="0"/>
            </a:endParaRPr>
          </a:p>
          <a:p>
            <a:pPr marL="0" indent="0">
              <a:buClr>
                <a:srgbClr val="002B62"/>
              </a:buClr>
              <a:buNone/>
            </a:pPr>
            <a:endParaRPr lang="en-GB" sz="1200" dirty="0" smtClean="0">
              <a:solidFill>
                <a:srgbClr val="000000"/>
              </a:solidFill>
              <a:latin typeface="Calibri" panose="020F0502020204030204" pitchFamily="34" charset="0"/>
              <a:cs typeface="Adobe Devanagari" panose="02040503050201020203" pitchFamily="18" charset="0"/>
            </a:endParaRPr>
          </a:p>
          <a:p>
            <a:pPr marL="0" indent="0">
              <a:buClr>
                <a:srgbClr val="002B62"/>
              </a:buClr>
              <a:buNone/>
            </a:pPr>
            <a:endParaRPr lang="en-GB" sz="1200" dirty="0" smtClean="0">
              <a:solidFill>
                <a:srgbClr val="000000"/>
              </a:solidFill>
              <a:latin typeface="Calibri" panose="020F0502020204030204" pitchFamily="34" charset="0"/>
              <a:cs typeface="Adobe Devanagari" panose="02040503050201020203" pitchFamily="18" charset="0"/>
            </a:endParaRPr>
          </a:p>
          <a:p>
            <a:pPr marL="0" indent="0">
              <a:buClr>
                <a:srgbClr val="002B62"/>
              </a:buClr>
              <a:buNone/>
            </a:pPr>
            <a:endParaRPr lang="en-GB" sz="1200" dirty="0">
              <a:solidFill>
                <a:srgbClr val="000000"/>
              </a:solidFill>
              <a:latin typeface="Calibri" panose="020F0502020204030204" pitchFamily="34" charset="0"/>
              <a:cs typeface="Adobe Devanagari" panose="02040503050201020203" pitchFamily="18" charset="0"/>
            </a:endParaRPr>
          </a:p>
          <a:p>
            <a:pPr marL="0" indent="0">
              <a:buClr>
                <a:srgbClr val="002B62"/>
              </a:buClr>
              <a:buNone/>
            </a:pPr>
            <a:endParaRPr lang="en-GB" sz="1200" dirty="0" smtClean="0">
              <a:solidFill>
                <a:srgbClr val="000000"/>
              </a:solidFill>
              <a:latin typeface="Calibri" panose="020F0502020204030204" pitchFamily="34" charset="0"/>
              <a:cs typeface="Adobe Devanagari" panose="02040503050201020203" pitchFamily="18" charset="0"/>
            </a:endParaRPr>
          </a:p>
          <a:p>
            <a:pPr marL="0" indent="0">
              <a:buClr>
                <a:srgbClr val="002B62"/>
              </a:buClr>
              <a:buNone/>
            </a:pPr>
            <a:endParaRPr lang="en-GB" sz="1200" dirty="0">
              <a:solidFill>
                <a:srgbClr val="000000"/>
              </a:solidFill>
              <a:latin typeface="Calibri" panose="020F0502020204030204" pitchFamily="34" charset="0"/>
              <a:cs typeface="Adobe Devanagari" panose="02040503050201020203" pitchFamily="18" charset="0"/>
            </a:endParaRPr>
          </a:p>
          <a:p>
            <a:pPr marL="0" indent="0">
              <a:buClr>
                <a:srgbClr val="002B62"/>
              </a:buClr>
              <a:buNone/>
            </a:pPr>
            <a:endParaRPr lang="en-GB" sz="1200" dirty="0" smtClean="0">
              <a:solidFill>
                <a:srgbClr val="000000"/>
              </a:solidFill>
              <a:latin typeface="Calibri" panose="020F0502020204030204" pitchFamily="34" charset="0"/>
              <a:cs typeface="Adobe Devanagari" panose="02040503050201020203" pitchFamily="18" charset="0"/>
            </a:endParaRPr>
          </a:p>
          <a:p>
            <a:pPr marL="0" indent="0">
              <a:buClr>
                <a:srgbClr val="002B62"/>
              </a:buClr>
              <a:buNone/>
            </a:pPr>
            <a:endParaRPr lang="en-GB" sz="1200" dirty="0">
              <a:solidFill>
                <a:srgbClr val="000000"/>
              </a:solidFill>
              <a:latin typeface="Calibri" panose="020F0502020204030204" pitchFamily="34" charset="0"/>
              <a:cs typeface="Adobe Devanagari" panose="02040503050201020203" pitchFamily="18" charset="0"/>
            </a:endParaRPr>
          </a:p>
          <a:p>
            <a:pPr marL="0" indent="0">
              <a:buClr>
                <a:srgbClr val="002B62"/>
              </a:buClr>
              <a:buNone/>
            </a:pPr>
            <a:endParaRPr lang="en-GB" sz="1200" dirty="0">
              <a:solidFill>
                <a:srgbClr val="000000"/>
              </a:solidFill>
              <a:latin typeface="Calibri" panose="020F0502020204030204" pitchFamily="34" charset="0"/>
              <a:cs typeface="Adobe Devanagari" panose="02040503050201020203" pitchFamily="18" charset="0"/>
            </a:endParaRPr>
          </a:p>
          <a:p>
            <a:pPr marL="0" indent="0">
              <a:buClr>
                <a:srgbClr val="002B62"/>
              </a:buClr>
              <a:buNone/>
            </a:pPr>
            <a:endParaRPr lang="en-GB" sz="1200" dirty="0" smtClean="0">
              <a:solidFill>
                <a:srgbClr val="000000"/>
              </a:solidFill>
              <a:latin typeface="Calibri" panose="020F0502020204030204" pitchFamily="34" charset="0"/>
              <a:cs typeface="Adobe Devanagari" panose="02040503050201020203" pitchFamily="18" charset="0"/>
            </a:endParaRPr>
          </a:p>
          <a:p>
            <a:pPr marL="0" indent="0">
              <a:buClr>
                <a:srgbClr val="002B62"/>
              </a:buClr>
              <a:buNone/>
            </a:pPr>
            <a:endParaRPr lang="en-GB" sz="1200" dirty="0">
              <a:solidFill>
                <a:srgbClr val="000000"/>
              </a:solidFill>
              <a:latin typeface="Calibri" panose="020F0502020204030204" pitchFamily="34" charset="0"/>
              <a:cs typeface="Adobe Devanagari" panose="02040503050201020203" pitchFamily="18" charset="0"/>
            </a:endParaRPr>
          </a:p>
          <a:p>
            <a:pPr marL="0" indent="0">
              <a:buClr>
                <a:srgbClr val="002B62"/>
              </a:buClr>
              <a:buNone/>
            </a:pPr>
            <a:endParaRPr lang="en-GB" sz="1200" dirty="0" smtClean="0">
              <a:solidFill>
                <a:srgbClr val="000000"/>
              </a:solidFill>
              <a:latin typeface="Calibri" panose="020F0502020204030204" pitchFamily="34" charset="0"/>
              <a:cs typeface="Adobe Devanagari" panose="02040503050201020203" pitchFamily="18" charset="0"/>
            </a:endParaRPr>
          </a:p>
          <a:p>
            <a:pPr marL="0" indent="0">
              <a:buClr>
                <a:srgbClr val="002B62"/>
              </a:buClr>
              <a:buNone/>
            </a:pPr>
            <a:endParaRPr lang="en-GB" sz="1200" dirty="0">
              <a:solidFill>
                <a:srgbClr val="000000"/>
              </a:solidFill>
              <a:latin typeface="Calibri" panose="020F0502020204030204" pitchFamily="34" charset="0"/>
              <a:cs typeface="Adobe Devanagari" panose="02040503050201020203" pitchFamily="18" charset="0"/>
            </a:endParaRPr>
          </a:p>
          <a:p>
            <a:pPr marL="0" indent="0">
              <a:buClr>
                <a:srgbClr val="002B62"/>
              </a:buClr>
              <a:buNone/>
            </a:pPr>
            <a:endParaRPr lang="en-GB" sz="1200" dirty="0" smtClean="0">
              <a:solidFill>
                <a:srgbClr val="000000"/>
              </a:solidFill>
              <a:latin typeface="Calibri" panose="020F0502020204030204" pitchFamily="34" charset="0"/>
              <a:cs typeface="Adobe Devanagari" panose="02040503050201020203" pitchFamily="18" charset="0"/>
            </a:endParaRPr>
          </a:p>
          <a:p>
            <a:pPr marL="0" indent="0">
              <a:buClr>
                <a:srgbClr val="002B62"/>
              </a:buClr>
              <a:buNone/>
            </a:pPr>
            <a:endParaRPr lang="en-GB" sz="1200" dirty="0">
              <a:solidFill>
                <a:srgbClr val="000000"/>
              </a:solidFill>
              <a:latin typeface="Calibri" panose="020F0502020204030204" pitchFamily="34" charset="0"/>
              <a:cs typeface="Adobe Devanagari" panose="02040503050201020203" pitchFamily="18" charset="0"/>
            </a:endParaRPr>
          </a:p>
          <a:p>
            <a:pPr marL="0" indent="0">
              <a:buClr>
                <a:srgbClr val="002B62"/>
              </a:buClr>
              <a:buNone/>
            </a:pPr>
            <a:r>
              <a:rPr lang="en-GB" sz="1200" dirty="0" smtClean="0">
                <a:solidFill>
                  <a:srgbClr val="000000"/>
                </a:solidFill>
                <a:latin typeface="Calibri" panose="020F0502020204030204" pitchFamily="34" charset="0"/>
                <a:cs typeface="Adobe Devanagari" panose="02040503050201020203" pitchFamily="18" charset="0"/>
              </a:rPr>
              <a:t>More videos will available…</a:t>
            </a:r>
          </a:p>
          <a:p>
            <a:pPr marL="0" indent="0">
              <a:buClr>
                <a:srgbClr val="002B62"/>
              </a:buClr>
              <a:buNone/>
            </a:pPr>
            <a:endParaRPr lang="en-GB" sz="1200" dirty="0" smtClean="0">
              <a:solidFill>
                <a:srgbClr val="000000"/>
              </a:solidFill>
              <a:latin typeface="Calibri" panose="020F0502020204030204" pitchFamily="34" charset="0"/>
              <a:cs typeface="Adobe Devanagari" panose="02040503050201020203" pitchFamily="18" charset="0"/>
            </a:endParaRPr>
          </a:p>
          <a:p>
            <a:pPr marL="0" indent="0">
              <a:buClr>
                <a:srgbClr val="002B62"/>
              </a:buClr>
              <a:buNone/>
            </a:pPr>
            <a:endParaRPr lang="en-GB" sz="1200" dirty="0" smtClean="0">
              <a:solidFill>
                <a:srgbClr val="000000"/>
              </a:solidFill>
              <a:latin typeface="Calibri" panose="020F0502020204030204" pitchFamily="34" charset="0"/>
              <a:cs typeface="Adobe Devanagari" panose="02040503050201020203"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705269073"/>
              </p:ext>
            </p:extLst>
          </p:nvPr>
        </p:nvGraphicFramePr>
        <p:xfrm>
          <a:off x="113359" y="1322016"/>
          <a:ext cx="8369815" cy="3005697"/>
        </p:xfrm>
        <a:graphic>
          <a:graphicData uri="http://schemas.openxmlformats.org/drawingml/2006/table">
            <a:tbl>
              <a:tblPr firstRow="1" bandRow="1">
                <a:tableStyleId>{073A0DAA-6AF3-43AB-8588-CEC1D06C72B9}</a:tableStyleId>
              </a:tblPr>
              <a:tblGrid>
                <a:gridCol w="2059318"/>
                <a:gridCol w="6310497"/>
              </a:tblGrid>
              <a:tr h="203664">
                <a:tc gridSpan="2">
                  <a:txBody>
                    <a:bodyPr/>
                    <a:lstStyle/>
                    <a:p>
                      <a:pPr algn="ctr"/>
                      <a:r>
                        <a:rPr lang="en-GB" sz="1000" dirty="0" smtClean="0"/>
                        <a:t>SL2100</a:t>
                      </a:r>
                      <a:r>
                        <a:rPr lang="en-GB" sz="1000" baseline="0" dirty="0" smtClean="0"/>
                        <a:t> Quick Install Guide</a:t>
                      </a:r>
                      <a:endParaRPr lang="en-GB" sz="1000" dirty="0"/>
                    </a:p>
                  </a:txBody>
                  <a:tcPr marT="18000" marB="18000" anchor="ctr"/>
                </a:tc>
                <a:tc hMerge="1">
                  <a:txBody>
                    <a:bodyPr/>
                    <a:lstStyle/>
                    <a:p>
                      <a:pPr algn="ctr"/>
                      <a:endParaRPr lang="en-GB" sz="1000" dirty="0"/>
                    </a:p>
                  </a:txBody>
                  <a:tcPr marT="18000" marB="18000" anchor="ctr"/>
                </a:tc>
              </a:tr>
              <a:tr h="180411">
                <a:tc>
                  <a:txBody>
                    <a:bodyPr/>
                    <a:lstStyle/>
                    <a:p>
                      <a:pPr algn="l" fontAlgn="b"/>
                      <a:r>
                        <a:rPr lang="en-GB" sz="1100" b="0" i="0" u="none" strike="noStrike" dirty="0" smtClean="0">
                          <a:solidFill>
                            <a:schemeClr val="tx1"/>
                          </a:solidFill>
                          <a:effectLst/>
                          <a:latin typeface="Calibri" panose="020F0502020204030204" pitchFamily="34" charset="0"/>
                        </a:rPr>
                        <a:t>Analogue trunks</a:t>
                      </a:r>
                    </a:p>
                  </a:txBody>
                  <a:tcPr marL="9525" marR="9525" marT="9525" marB="0" anchor="ctr"/>
                </a:tc>
                <a:tc rowSpan="3">
                  <a:txBody>
                    <a:bodyPr/>
                    <a:lstStyle/>
                    <a:p>
                      <a:pPr>
                        <a:spcAft>
                          <a:spcPts val="0"/>
                        </a:spcAft>
                      </a:pPr>
                      <a:r>
                        <a:rPr lang="en-GB" sz="1000" i="1" dirty="0" smtClean="0">
                          <a:effectLst/>
                          <a:latin typeface="+mn-lt"/>
                          <a:ea typeface="Times New Roman" panose="02020603050405020304" pitchFamily="18" charset="0"/>
                        </a:rPr>
                        <a:t>These videos explain</a:t>
                      </a:r>
                      <a:r>
                        <a:rPr lang="en-GB" sz="1000" i="1" baseline="0" dirty="0" smtClean="0">
                          <a:effectLst/>
                          <a:latin typeface="+mn-lt"/>
                          <a:ea typeface="Times New Roman" panose="02020603050405020304" pitchFamily="18" charset="0"/>
                        </a:rPr>
                        <a:t> the installation of the SL2100 system with each type of trunk interface.</a:t>
                      </a:r>
                    </a:p>
                    <a:p>
                      <a:pPr>
                        <a:spcAft>
                          <a:spcPts val="0"/>
                        </a:spcAft>
                      </a:pPr>
                      <a:r>
                        <a:rPr lang="en-GB" sz="1000" i="1" baseline="0" dirty="0" smtClean="0">
                          <a:effectLst/>
                          <a:latin typeface="+mn-lt"/>
                          <a:ea typeface="Times New Roman" panose="02020603050405020304" pitchFamily="18" charset="0"/>
                        </a:rPr>
                        <a:t>Includes configuration with </a:t>
                      </a:r>
                      <a:r>
                        <a:rPr lang="en-GB" sz="1000" i="1" baseline="0" dirty="0" err="1" smtClean="0">
                          <a:effectLst/>
                          <a:latin typeface="+mn-lt"/>
                          <a:ea typeface="Times New Roman" panose="02020603050405020304" pitchFamily="18" charset="0"/>
                        </a:rPr>
                        <a:t>PCPro</a:t>
                      </a:r>
                      <a:r>
                        <a:rPr lang="en-GB" sz="1000" i="1" baseline="0" dirty="0" smtClean="0">
                          <a:effectLst/>
                          <a:latin typeface="+mn-lt"/>
                          <a:ea typeface="Times New Roman" panose="02020603050405020304" pitchFamily="18" charset="0"/>
                        </a:rPr>
                        <a:t> Initial Setup Wizard and Easy Edit.</a:t>
                      </a:r>
                      <a:endParaRPr lang="en-GB" sz="1000" i="1" dirty="0">
                        <a:effectLst/>
                        <a:latin typeface="+mn-lt"/>
                        <a:ea typeface="Times New Roman" panose="02020603050405020304" pitchFamily="18" charset="0"/>
                      </a:endParaRPr>
                    </a:p>
                  </a:txBody>
                  <a:tcPr marL="68580" marR="68580" marT="18000" marB="18000" anchor="ctr"/>
                </a:tc>
              </a:tr>
              <a:tr h="180411">
                <a:tc>
                  <a:txBody>
                    <a:bodyPr/>
                    <a:lstStyle/>
                    <a:p>
                      <a:pPr algn="l" fontAlgn="b"/>
                      <a:r>
                        <a:rPr lang="en-GB" sz="1100" b="0" i="0" u="none" strike="noStrike" dirty="0" smtClean="0">
                          <a:solidFill>
                            <a:schemeClr val="tx1"/>
                          </a:solidFill>
                          <a:effectLst/>
                          <a:latin typeface="Calibri" panose="020F0502020204030204" pitchFamily="34" charset="0"/>
                        </a:rPr>
                        <a:t>ISDN BRI Trunks / PRI Trunks</a:t>
                      </a:r>
                    </a:p>
                  </a:txBody>
                  <a:tcPr marL="9525" marR="9525" marT="9525" marB="0" anchor="ctr"/>
                </a:tc>
                <a:tc vMerge="1">
                  <a:txBody>
                    <a:bodyPr/>
                    <a:lstStyle/>
                    <a:p>
                      <a:pPr>
                        <a:spcAft>
                          <a:spcPts val="0"/>
                        </a:spcAft>
                      </a:pPr>
                      <a:endParaRPr lang="en-GB" sz="1000" i="1" dirty="0">
                        <a:effectLst/>
                        <a:latin typeface="+mn-lt"/>
                        <a:ea typeface="Times New Roman" panose="02020603050405020304" pitchFamily="18" charset="0"/>
                      </a:endParaRPr>
                    </a:p>
                  </a:txBody>
                  <a:tcPr marL="68580" marR="68580" marT="18000" marB="18000" anchor="ctr"/>
                </a:tc>
              </a:tr>
              <a:tr h="180411">
                <a:tc>
                  <a:txBody>
                    <a:bodyPr/>
                    <a:lstStyle/>
                    <a:p>
                      <a:pPr algn="l" fontAlgn="b"/>
                      <a:r>
                        <a:rPr lang="en-US" sz="1100" b="0" i="0" u="none" strike="noStrike" dirty="0" smtClean="0">
                          <a:solidFill>
                            <a:schemeClr val="tx1"/>
                          </a:solidFill>
                          <a:effectLst/>
                          <a:latin typeface="Calibri" panose="020F0502020204030204" pitchFamily="34" charset="0"/>
                        </a:rPr>
                        <a:t>SIP Trunks</a:t>
                      </a:r>
                      <a:endParaRPr lang="en-US" sz="1100" b="0" i="0" u="none" strike="noStrike" dirty="0">
                        <a:solidFill>
                          <a:schemeClr val="tx1"/>
                        </a:solidFill>
                        <a:effectLst/>
                        <a:latin typeface="Calibri" panose="020F0502020204030204" pitchFamily="34" charset="0"/>
                      </a:endParaRPr>
                    </a:p>
                  </a:txBody>
                  <a:tcPr marL="9525" marR="9525" marT="9525" marB="0" anchor="ctr"/>
                </a:tc>
                <a:tc vMerge="1">
                  <a:txBody>
                    <a:bodyPr/>
                    <a:lstStyle/>
                    <a:p>
                      <a:pPr>
                        <a:spcAft>
                          <a:spcPts val="0"/>
                        </a:spcAft>
                      </a:pPr>
                      <a:endParaRPr lang="en-GB" sz="1000" i="1" dirty="0">
                        <a:effectLst/>
                        <a:latin typeface="+mn-lt"/>
                        <a:ea typeface="Times New Roman" panose="02020603050405020304" pitchFamily="18" charset="0"/>
                      </a:endParaRPr>
                    </a:p>
                  </a:txBody>
                  <a:tcPr marL="68580" marR="68580" marT="18000" marB="18000" anchor="ctr"/>
                </a:tc>
              </a:tr>
              <a:tr h="180411">
                <a:tc>
                  <a:txBody>
                    <a:bodyPr/>
                    <a:lstStyle/>
                    <a:p>
                      <a:pPr algn="l" fontAlgn="b"/>
                      <a:r>
                        <a:rPr lang="en-GB" sz="1100" b="0" i="0" u="none" strike="noStrike" dirty="0" smtClean="0">
                          <a:solidFill>
                            <a:schemeClr val="tx1"/>
                          </a:solidFill>
                          <a:effectLst/>
                          <a:latin typeface="Calibri" panose="020F0502020204030204" pitchFamily="34" charset="0"/>
                        </a:rPr>
                        <a:t>SL2100: Quick Install - Overview</a:t>
                      </a:r>
                      <a:endParaRPr lang="en-GB" sz="1100" b="0" i="0" u="none" strike="noStrike" dirty="0">
                        <a:solidFill>
                          <a:schemeClr val="tx1"/>
                        </a:solidFill>
                        <a:effectLst/>
                        <a:latin typeface="Calibri" panose="020F0502020204030204" pitchFamily="34" charset="0"/>
                      </a:endParaRPr>
                    </a:p>
                  </a:txBody>
                  <a:tcPr marL="9525" marR="9525" marT="9525" marB="0" anchor="ctr"/>
                </a:tc>
                <a:tc>
                  <a:txBody>
                    <a:bodyPr/>
                    <a:lstStyle/>
                    <a:p>
                      <a:pPr>
                        <a:spcAft>
                          <a:spcPts val="0"/>
                        </a:spcAft>
                      </a:pPr>
                      <a:r>
                        <a:rPr lang="en-GB" sz="1000" i="1" dirty="0" smtClean="0">
                          <a:effectLst/>
                          <a:latin typeface="+mn-lt"/>
                          <a:ea typeface="Times New Roman" panose="02020603050405020304" pitchFamily="18" charset="0"/>
                        </a:rPr>
                        <a:t>Overview of the SL2100</a:t>
                      </a:r>
                      <a:endParaRPr lang="en-GB" sz="1000" i="1" dirty="0">
                        <a:effectLst/>
                        <a:latin typeface="+mn-lt"/>
                        <a:ea typeface="Times New Roman" panose="02020603050405020304" pitchFamily="18" charset="0"/>
                      </a:endParaRPr>
                    </a:p>
                  </a:txBody>
                  <a:tcPr marL="68580" marR="68580" marT="18000" marB="18000" anchor="ctr"/>
                </a:tc>
              </a:tr>
              <a:tr h="180411">
                <a:tc>
                  <a:txBody>
                    <a:bodyPr/>
                    <a:lstStyle/>
                    <a:p>
                      <a:pPr algn="l" fontAlgn="b"/>
                      <a:r>
                        <a:rPr lang="en-GB" sz="1100" b="0" i="0" u="none" strike="noStrike" dirty="0" smtClean="0">
                          <a:solidFill>
                            <a:schemeClr val="tx1"/>
                          </a:solidFill>
                          <a:effectLst/>
                          <a:latin typeface="Calibri" panose="020F0502020204030204" pitchFamily="34" charset="0"/>
                        </a:rPr>
                        <a:t>SL2100: Quick Install - Rack Mount</a:t>
                      </a:r>
                      <a:endParaRPr lang="en-GB" sz="1100" b="0" i="0" u="none" strike="noStrike" dirty="0">
                        <a:solidFill>
                          <a:schemeClr val="tx1"/>
                        </a:solidFill>
                        <a:effectLst/>
                        <a:latin typeface="Calibri" panose="020F0502020204030204" pitchFamily="34" charset="0"/>
                      </a:endParaRPr>
                    </a:p>
                  </a:txBody>
                  <a:tcPr marL="9525" marR="9525" marT="9525" marB="0" anchor="ctr"/>
                </a:tc>
                <a:tc>
                  <a:txBody>
                    <a:bodyPr/>
                    <a:lstStyle/>
                    <a:p>
                      <a:pPr>
                        <a:spcAft>
                          <a:spcPts val="0"/>
                        </a:spcAft>
                      </a:pPr>
                      <a:r>
                        <a:rPr lang="en-GB" sz="1000" i="1" dirty="0" smtClean="0">
                          <a:effectLst/>
                          <a:latin typeface="+mn-lt"/>
                          <a:ea typeface="Times New Roman" panose="02020603050405020304" pitchFamily="18" charset="0"/>
                        </a:rPr>
                        <a:t>Rack mounting the chassis</a:t>
                      </a:r>
                      <a:endParaRPr lang="en-GB" sz="1000" i="1" dirty="0">
                        <a:effectLst/>
                        <a:latin typeface="+mn-lt"/>
                        <a:ea typeface="Times New Roman" panose="02020603050405020304" pitchFamily="18" charset="0"/>
                      </a:endParaRPr>
                    </a:p>
                  </a:txBody>
                  <a:tcPr marL="68580" marR="68580" marT="18000" marB="18000" anchor="ctr"/>
                </a:tc>
              </a:tr>
              <a:tr h="180411">
                <a:tc>
                  <a:txBody>
                    <a:bodyPr/>
                    <a:lstStyle/>
                    <a:p>
                      <a:pPr algn="l" fontAlgn="b"/>
                      <a:r>
                        <a:rPr lang="en-GB" sz="1100" b="0" i="0" u="none" strike="noStrike" dirty="0" smtClean="0">
                          <a:solidFill>
                            <a:schemeClr val="tx1"/>
                          </a:solidFill>
                          <a:effectLst/>
                          <a:latin typeface="Calibri" panose="020F0502020204030204" pitchFamily="34" charset="0"/>
                        </a:rPr>
                        <a:t>SL2100: Quick Install - Wall Mount</a:t>
                      </a:r>
                      <a:endParaRPr lang="en-GB" sz="1100" b="0" i="0" u="none" strike="noStrike" dirty="0">
                        <a:solidFill>
                          <a:schemeClr val="tx1"/>
                        </a:solidFill>
                        <a:effectLst/>
                        <a:latin typeface="Calibri" panose="020F0502020204030204" pitchFamily="34" charset="0"/>
                      </a:endParaRPr>
                    </a:p>
                  </a:txBody>
                  <a:tcPr marL="9525"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i="1" dirty="0" smtClean="0">
                          <a:effectLst/>
                          <a:latin typeface="+mn-lt"/>
                          <a:ea typeface="Times New Roman" panose="02020603050405020304" pitchFamily="18" charset="0"/>
                        </a:rPr>
                        <a:t>Wall mounting the chassis</a:t>
                      </a:r>
                    </a:p>
                  </a:txBody>
                  <a:tcPr marL="68580" marR="68580" marT="18000" marB="18000" anchor="ctr"/>
                </a:tc>
              </a:tr>
              <a:tr h="180411">
                <a:tc>
                  <a:txBody>
                    <a:bodyPr/>
                    <a:lstStyle/>
                    <a:p>
                      <a:pPr algn="l" fontAlgn="b"/>
                      <a:r>
                        <a:rPr lang="en-GB" sz="1100" b="0" i="0" u="none" strike="noStrike" dirty="0" smtClean="0">
                          <a:solidFill>
                            <a:schemeClr val="tx1"/>
                          </a:solidFill>
                          <a:effectLst/>
                          <a:latin typeface="Calibri" panose="020F0502020204030204" pitchFamily="34" charset="0"/>
                        </a:rPr>
                        <a:t>SL2100: Quick Install - CPU</a:t>
                      </a:r>
                      <a:endParaRPr lang="en-GB" sz="1100" b="0" i="0" u="none" strike="noStrike" dirty="0">
                        <a:solidFill>
                          <a:schemeClr val="tx1"/>
                        </a:solidFill>
                        <a:effectLst/>
                        <a:latin typeface="Calibri" panose="020F0502020204030204" pitchFamily="34" charset="0"/>
                      </a:endParaRPr>
                    </a:p>
                  </a:txBody>
                  <a:tcPr marL="9525"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i="1" dirty="0" smtClean="0">
                          <a:effectLst/>
                          <a:latin typeface="+mn-lt"/>
                          <a:ea typeface="Times New Roman" panose="02020603050405020304" pitchFamily="18" charset="0"/>
                        </a:rPr>
                        <a:t>SL2100 CPU card options</a:t>
                      </a:r>
                    </a:p>
                  </a:txBody>
                  <a:tcPr marL="68580" marR="68580" marT="18000" marB="18000" anchor="ctr"/>
                </a:tc>
              </a:tr>
              <a:tr h="180411">
                <a:tc>
                  <a:txBody>
                    <a:bodyPr/>
                    <a:lstStyle/>
                    <a:p>
                      <a:pPr algn="l" fontAlgn="b"/>
                      <a:r>
                        <a:rPr lang="en-GB" sz="1100" b="0" i="0" u="none" strike="noStrike" dirty="0" err="1" smtClean="0">
                          <a:solidFill>
                            <a:schemeClr val="tx1"/>
                          </a:solidFill>
                          <a:effectLst/>
                          <a:latin typeface="Calibri" panose="020F0502020204030204" pitchFamily="34" charset="0"/>
                        </a:rPr>
                        <a:t>InReports</a:t>
                      </a:r>
                      <a:r>
                        <a:rPr lang="en-GB" sz="1100" b="0" i="0" u="none" strike="noStrike" baseline="0" dirty="0" smtClean="0">
                          <a:solidFill>
                            <a:schemeClr val="tx1"/>
                          </a:solidFill>
                          <a:effectLst/>
                          <a:latin typeface="Calibri" panose="020F0502020204030204" pitchFamily="34" charset="0"/>
                        </a:rPr>
                        <a:t> – Call Management App</a:t>
                      </a:r>
                      <a:endParaRPr lang="en-GB" sz="1100" b="0" i="0" u="none" strike="noStrike" dirty="0">
                        <a:solidFill>
                          <a:schemeClr val="tx1"/>
                        </a:solidFill>
                        <a:effectLst/>
                        <a:latin typeface="Calibri" panose="020F0502020204030204" pitchFamily="34" charset="0"/>
                      </a:endParaRPr>
                    </a:p>
                  </a:txBody>
                  <a:tcPr marL="9525"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i="1" dirty="0" smtClean="0">
                          <a:effectLst/>
                          <a:latin typeface="+mn-lt"/>
                          <a:ea typeface="Times New Roman" panose="02020603050405020304" pitchFamily="18" charset="0"/>
                        </a:rPr>
                        <a:t>Overview</a:t>
                      </a:r>
                      <a:r>
                        <a:rPr lang="en-GB" sz="1000" i="1" baseline="0" dirty="0" smtClean="0">
                          <a:effectLst/>
                          <a:latin typeface="+mn-lt"/>
                          <a:ea typeface="Times New Roman" panose="02020603050405020304" pitchFamily="18" charset="0"/>
                        </a:rPr>
                        <a:t> of the On board Application - </a:t>
                      </a:r>
                      <a:r>
                        <a:rPr lang="en-GB" sz="1000" i="1" baseline="0" dirty="0" err="1" smtClean="0">
                          <a:effectLst/>
                          <a:latin typeface="+mn-lt"/>
                          <a:ea typeface="Times New Roman" panose="02020603050405020304" pitchFamily="18" charset="0"/>
                        </a:rPr>
                        <a:t>InReports</a:t>
                      </a:r>
                      <a:endParaRPr lang="en-GB" sz="1000" i="1" dirty="0" smtClean="0">
                        <a:effectLst/>
                        <a:latin typeface="+mn-lt"/>
                        <a:ea typeface="Times New Roman" panose="02020603050405020304" pitchFamily="18" charset="0"/>
                      </a:endParaRPr>
                    </a:p>
                  </a:txBody>
                  <a:tcPr marL="68580" marR="68580" marT="18000" marB="18000" anchor="ctr"/>
                </a:tc>
              </a:tr>
              <a:tr h="180411">
                <a:tc>
                  <a:txBody>
                    <a:bodyPr/>
                    <a:lstStyle/>
                    <a:p>
                      <a:pPr algn="l" fontAlgn="b"/>
                      <a:r>
                        <a:rPr lang="en-GB" sz="1100" b="0" i="0" u="none" strike="noStrike" dirty="0" err="1" smtClean="0">
                          <a:solidFill>
                            <a:schemeClr val="tx1"/>
                          </a:solidFill>
                          <a:effectLst/>
                          <a:latin typeface="Calibri" panose="020F0502020204030204" pitchFamily="34" charset="0"/>
                        </a:rPr>
                        <a:t>InHotel</a:t>
                      </a:r>
                      <a:r>
                        <a:rPr lang="en-GB" sz="1100" b="0" i="0" u="none" strike="noStrike" dirty="0" smtClean="0">
                          <a:solidFill>
                            <a:schemeClr val="tx1"/>
                          </a:solidFill>
                          <a:effectLst/>
                          <a:latin typeface="Calibri" panose="020F0502020204030204" pitchFamily="34" charset="0"/>
                        </a:rPr>
                        <a:t> – Hospitality App</a:t>
                      </a:r>
                      <a:endParaRPr lang="en-GB" sz="1100" b="0" i="0" u="none" strike="noStrike" dirty="0">
                        <a:solidFill>
                          <a:schemeClr val="tx1"/>
                        </a:solidFill>
                        <a:effectLst/>
                        <a:latin typeface="Calibri" panose="020F0502020204030204" pitchFamily="34" charset="0"/>
                      </a:endParaRPr>
                    </a:p>
                  </a:txBody>
                  <a:tcPr marL="9525"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i="1" dirty="0" smtClean="0">
                          <a:effectLst/>
                          <a:latin typeface="+mn-lt"/>
                          <a:ea typeface="Times New Roman" panose="02020603050405020304" pitchFamily="18" charset="0"/>
                        </a:rPr>
                        <a:t>Overview</a:t>
                      </a:r>
                      <a:r>
                        <a:rPr lang="en-GB" sz="1000" i="1" baseline="0" dirty="0" smtClean="0">
                          <a:effectLst/>
                          <a:latin typeface="+mn-lt"/>
                          <a:ea typeface="Times New Roman" panose="02020603050405020304" pitchFamily="18" charset="0"/>
                        </a:rPr>
                        <a:t> of the On board Application - </a:t>
                      </a:r>
                      <a:r>
                        <a:rPr lang="en-GB" sz="1000" i="1" baseline="0" dirty="0" err="1" smtClean="0">
                          <a:effectLst/>
                          <a:latin typeface="+mn-lt"/>
                          <a:ea typeface="Times New Roman" panose="02020603050405020304" pitchFamily="18" charset="0"/>
                        </a:rPr>
                        <a:t>InHotel</a:t>
                      </a:r>
                      <a:endParaRPr lang="en-GB" sz="1000" i="1" dirty="0" smtClean="0">
                        <a:effectLst/>
                        <a:latin typeface="+mn-lt"/>
                        <a:ea typeface="Times New Roman" panose="02020603050405020304" pitchFamily="18" charset="0"/>
                      </a:endParaRPr>
                    </a:p>
                  </a:txBody>
                  <a:tcPr marL="68580" marR="68580" marT="18000" marB="18000" anchor="ctr"/>
                </a:tc>
              </a:tr>
              <a:tr h="180411">
                <a:tc>
                  <a:txBody>
                    <a:bodyPr/>
                    <a:lstStyle/>
                    <a:p>
                      <a:pPr algn="l" fontAlgn="b"/>
                      <a:r>
                        <a:rPr lang="en-GB" sz="1100" b="0" i="0" u="none" strike="noStrike" dirty="0" err="1" smtClean="0">
                          <a:solidFill>
                            <a:schemeClr val="tx1"/>
                          </a:solidFill>
                          <a:effectLst/>
                          <a:latin typeface="Calibri" panose="020F0502020204030204" pitchFamily="34" charset="0"/>
                        </a:rPr>
                        <a:t>InUC</a:t>
                      </a:r>
                      <a:r>
                        <a:rPr lang="en-GB" sz="1100" b="0" i="0" u="none" strike="noStrike" dirty="0" smtClean="0">
                          <a:solidFill>
                            <a:schemeClr val="tx1"/>
                          </a:solidFill>
                          <a:effectLst/>
                          <a:latin typeface="Calibri" panose="020F0502020204030204" pitchFamily="34" charset="0"/>
                        </a:rPr>
                        <a:t> – Unified </a:t>
                      </a:r>
                      <a:r>
                        <a:rPr lang="en-GB" sz="1100" b="0" i="0" u="none" strike="noStrike" dirty="0" err="1" smtClean="0">
                          <a:solidFill>
                            <a:schemeClr val="tx1"/>
                          </a:solidFill>
                          <a:effectLst/>
                          <a:latin typeface="Calibri" panose="020F0502020204030204" pitchFamily="34" charset="0"/>
                        </a:rPr>
                        <a:t>Comms</a:t>
                      </a:r>
                      <a:r>
                        <a:rPr lang="en-GB" sz="1100" b="0" i="0" u="none" strike="noStrike" dirty="0" smtClean="0">
                          <a:solidFill>
                            <a:schemeClr val="tx1"/>
                          </a:solidFill>
                          <a:effectLst/>
                          <a:latin typeface="Calibri" panose="020F0502020204030204" pitchFamily="34" charset="0"/>
                        </a:rPr>
                        <a:t> App</a:t>
                      </a:r>
                      <a:endParaRPr lang="en-GB" sz="1100" b="0" i="0" u="none" strike="noStrike" dirty="0">
                        <a:solidFill>
                          <a:schemeClr val="tx1"/>
                        </a:solidFill>
                        <a:effectLst/>
                        <a:latin typeface="Calibri" panose="020F0502020204030204" pitchFamily="34" charset="0"/>
                      </a:endParaRPr>
                    </a:p>
                  </a:txBody>
                  <a:tcPr marL="9525"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i="1" dirty="0" smtClean="0">
                          <a:effectLst/>
                          <a:latin typeface="+mn-lt"/>
                          <a:ea typeface="Times New Roman" panose="02020603050405020304" pitchFamily="18" charset="0"/>
                        </a:rPr>
                        <a:t>Overview</a:t>
                      </a:r>
                      <a:r>
                        <a:rPr lang="en-GB" sz="1000" i="1" baseline="0" dirty="0" smtClean="0">
                          <a:effectLst/>
                          <a:latin typeface="+mn-lt"/>
                          <a:ea typeface="Times New Roman" panose="02020603050405020304" pitchFamily="18" charset="0"/>
                        </a:rPr>
                        <a:t> of the On board Application suite - </a:t>
                      </a:r>
                      <a:r>
                        <a:rPr lang="en-GB" sz="1000" i="1" baseline="0" dirty="0" err="1" smtClean="0">
                          <a:effectLst/>
                          <a:latin typeface="+mn-lt"/>
                          <a:ea typeface="Times New Roman" panose="02020603050405020304" pitchFamily="18" charset="0"/>
                        </a:rPr>
                        <a:t>InUC</a:t>
                      </a:r>
                      <a:endParaRPr lang="en-GB" sz="1000" i="1" dirty="0" smtClean="0">
                        <a:effectLst/>
                        <a:latin typeface="+mn-lt"/>
                        <a:ea typeface="Times New Roman" panose="02020603050405020304" pitchFamily="18" charset="0"/>
                      </a:endParaRPr>
                    </a:p>
                  </a:txBody>
                  <a:tcPr marL="68580" marR="68580" marT="18000" marB="18000" anchor="ctr"/>
                </a:tc>
              </a:tr>
              <a:tr h="180411">
                <a:tc>
                  <a:txBody>
                    <a:bodyPr/>
                    <a:lstStyle/>
                    <a:p>
                      <a:pPr algn="l" fontAlgn="b"/>
                      <a:r>
                        <a:rPr lang="en-GB" sz="1100" b="0" i="0" u="none" strike="noStrike" dirty="0" smtClean="0">
                          <a:solidFill>
                            <a:schemeClr val="tx1"/>
                          </a:solidFill>
                          <a:effectLst/>
                          <a:latin typeface="Calibri" panose="020F0502020204030204" pitchFamily="34" charset="0"/>
                        </a:rPr>
                        <a:t>SL2100 </a:t>
                      </a:r>
                      <a:r>
                        <a:rPr lang="en-GB" sz="1100" b="0" i="0" u="none" strike="noStrike" dirty="0" err="1" smtClean="0">
                          <a:solidFill>
                            <a:schemeClr val="tx1"/>
                          </a:solidFill>
                          <a:effectLst/>
                          <a:latin typeface="Calibri" panose="020F0502020204030204" pitchFamily="34" charset="0"/>
                        </a:rPr>
                        <a:t>InMail</a:t>
                      </a:r>
                      <a:endParaRPr lang="en-GB" sz="1100" b="0" i="0" u="none" strike="noStrike" dirty="0">
                        <a:solidFill>
                          <a:schemeClr val="tx1"/>
                        </a:solidFill>
                        <a:effectLst/>
                        <a:latin typeface="Calibri" panose="020F0502020204030204" pitchFamily="34" charset="0"/>
                      </a:endParaRPr>
                    </a:p>
                  </a:txBody>
                  <a:tcPr marL="9525"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i="1" dirty="0" err="1" smtClean="0">
                          <a:effectLst/>
                          <a:latin typeface="+mn-lt"/>
                          <a:ea typeface="Times New Roman" panose="02020603050405020304" pitchFamily="18" charset="0"/>
                        </a:rPr>
                        <a:t>InMail</a:t>
                      </a:r>
                      <a:r>
                        <a:rPr lang="en-GB" sz="1000" i="1" baseline="0" dirty="0" smtClean="0">
                          <a:effectLst/>
                          <a:latin typeface="+mn-lt"/>
                          <a:ea typeface="Times New Roman" panose="02020603050405020304" pitchFamily="18" charset="0"/>
                        </a:rPr>
                        <a:t> voicemail system</a:t>
                      </a:r>
                      <a:endParaRPr lang="en-GB" sz="1000" i="1" dirty="0" smtClean="0">
                        <a:effectLst/>
                        <a:latin typeface="+mn-lt"/>
                        <a:ea typeface="Times New Roman" panose="02020603050405020304" pitchFamily="18" charset="0"/>
                      </a:endParaRPr>
                    </a:p>
                  </a:txBody>
                  <a:tcPr marL="68580" marR="68580" marT="18000" marB="18000" anchor="ctr"/>
                </a:tc>
              </a:tr>
              <a:tr h="180411">
                <a:tc>
                  <a:txBody>
                    <a:bodyPr/>
                    <a:lstStyle/>
                    <a:p>
                      <a:pPr algn="l" fontAlgn="b"/>
                      <a:r>
                        <a:rPr lang="en-GB" sz="1100" b="0" i="0" u="none" strike="noStrike" dirty="0" smtClean="0">
                          <a:solidFill>
                            <a:schemeClr val="tx1"/>
                          </a:solidFill>
                          <a:effectLst/>
                          <a:latin typeface="Calibri" panose="020F0502020204030204" pitchFamily="34" charset="0"/>
                        </a:rPr>
                        <a:t>SL2100 IP Terminals</a:t>
                      </a:r>
                      <a:endParaRPr lang="en-GB" sz="1100" b="0" i="0" u="none" strike="noStrike" dirty="0">
                        <a:solidFill>
                          <a:schemeClr val="tx1"/>
                        </a:solidFill>
                        <a:effectLst/>
                        <a:latin typeface="Calibri" panose="020F0502020204030204" pitchFamily="34" charset="0"/>
                      </a:endParaRPr>
                    </a:p>
                  </a:txBody>
                  <a:tcPr marL="9525"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i="1" dirty="0" smtClean="0">
                          <a:effectLst/>
                          <a:latin typeface="+mn-lt"/>
                          <a:ea typeface="Times New Roman" panose="02020603050405020304" pitchFamily="18" charset="0"/>
                        </a:rPr>
                        <a:t>Installing SL2100 IP terminals</a:t>
                      </a:r>
                    </a:p>
                  </a:txBody>
                  <a:tcPr marL="68580" marR="68580" marT="18000" marB="18000" anchor="ctr"/>
                </a:tc>
              </a:tr>
              <a:tr h="180411">
                <a:tc>
                  <a:txBody>
                    <a:bodyPr/>
                    <a:lstStyle/>
                    <a:p>
                      <a:pPr algn="l" fontAlgn="b"/>
                      <a:r>
                        <a:rPr lang="en-GB" sz="1100" b="0" i="0" u="none" strike="noStrike" dirty="0" smtClean="0">
                          <a:solidFill>
                            <a:schemeClr val="tx1"/>
                          </a:solidFill>
                          <a:effectLst/>
                          <a:latin typeface="Calibri" panose="020F0502020204030204" pitchFamily="34" charset="0"/>
                        </a:rPr>
                        <a:t>SL2100 MOH &amp;</a:t>
                      </a:r>
                      <a:r>
                        <a:rPr lang="en-GB" sz="1100" b="0" i="0" u="none" strike="noStrike" baseline="0" dirty="0" smtClean="0">
                          <a:solidFill>
                            <a:schemeClr val="tx1"/>
                          </a:solidFill>
                          <a:effectLst/>
                          <a:latin typeface="Calibri" panose="020F0502020204030204" pitchFamily="34" charset="0"/>
                        </a:rPr>
                        <a:t> External Audio</a:t>
                      </a:r>
                      <a:endParaRPr lang="en-GB" sz="1100" b="0" i="0" u="none" strike="noStrike" dirty="0">
                        <a:solidFill>
                          <a:schemeClr val="tx1"/>
                        </a:solidFill>
                        <a:effectLst/>
                        <a:latin typeface="Calibri" panose="020F0502020204030204" pitchFamily="34" charset="0"/>
                      </a:endParaRPr>
                    </a:p>
                  </a:txBody>
                  <a:tcPr marL="9525"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i="1" dirty="0" smtClean="0">
                          <a:effectLst/>
                          <a:latin typeface="+mn-lt"/>
                          <a:ea typeface="Times New Roman" panose="02020603050405020304" pitchFamily="18" charset="0"/>
                        </a:rPr>
                        <a:t>Music in Hold and audio (Paging)</a:t>
                      </a:r>
                      <a:r>
                        <a:rPr lang="en-GB" sz="1000" i="1" baseline="0" dirty="0" smtClean="0">
                          <a:effectLst/>
                          <a:latin typeface="+mn-lt"/>
                          <a:ea typeface="Times New Roman" panose="02020603050405020304" pitchFamily="18" charset="0"/>
                        </a:rPr>
                        <a:t> setup</a:t>
                      </a:r>
                      <a:endParaRPr lang="en-GB" sz="1000" i="1" dirty="0" smtClean="0">
                        <a:effectLst/>
                        <a:latin typeface="+mn-lt"/>
                        <a:ea typeface="Times New Roman" panose="02020603050405020304" pitchFamily="18" charset="0"/>
                      </a:endParaRPr>
                    </a:p>
                  </a:txBody>
                  <a:tcPr marL="68580" marR="68580" marT="18000" marB="18000" anchor="ctr"/>
                </a:tc>
              </a:tr>
              <a:tr h="180411">
                <a:tc>
                  <a:txBody>
                    <a:bodyPr/>
                    <a:lstStyle/>
                    <a:p>
                      <a:pPr algn="l" fontAlgn="b"/>
                      <a:r>
                        <a:rPr lang="en-GB" sz="1100" b="0" i="0" u="none" strike="noStrike" dirty="0" smtClean="0">
                          <a:solidFill>
                            <a:schemeClr val="tx1"/>
                          </a:solidFill>
                          <a:effectLst/>
                          <a:latin typeface="Calibri" panose="020F0502020204030204" pitchFamily="34" charset="0"/>
                        </a:rPr>
                        <a:t>SL2100</a:t>
                      </a:r>
                      <a:r>
                        <a:rPr lang="en-GB" sz="1100" b="0" i="0" u="none" strike="noStrike" baseline="0" dirty="0" smtClean="0">
                          <a:solidFill>
                            <a:schemeClr val="tx1"/>
                          </a:solidFill>
                          <a:effectLst/>
                          <a:latin typeface="Calibri" panose="020F0502020204030204" pitchFamily="34" charset="0"/>
                        </a:rPr>
                        <a:t> Virtual Loopbacks</a:t>
                      </a:r>
                      <a:endParaRPr lang="en-GB" sz="1100" b="0" i="0" u="none" strike="noStrike" dirty="0">
                        <a:solidFill>
                          <a:schemeClr val="tx1"/>
                        </a:solidFill>
                        <a:effectLst/>
                        <a:latin typeface="Calibri" panose="020F0502020204030204" pitchFamily="34" charset="0"/>
                      </a:endParaRPr>
                    </a:p>
                  </a:txBody>
                  <a:tcPr marL="9525"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i="1" dirty="0" smtClean="0">
                          <a:effectLst/>
                          <a:latin typeface="+mn-lt"/>
                          <a:ea typeface="Times New Roman" panose="02020603050405020304" pitchFamily="18" charset="0"/>
                        </a:rPr>
                        <a:t>Configure Virtual Loopbacks to give enhanced call routing</a:t>
                      </a:r>
                    </a:p>
                  </a:txBody>
                  <a:tcPr marL="68580" marR="68580" marT="18000" marB="18000" anchor="ctr"/>
                </a:tc>
              </a:tr>
              <a:tr h="180411">
                <a:tc>
                  <a:txBody>
                    <a:bodyPr/>
                    <a:lstStyle/>
                    <a:p>
                      <a:pPr algn="l" fontAlgn="b"/>
                      <a:r>
                        <a:rPr lang="en-GB" sz="1100" b="0" i="0" u="none" strike="noStrike" dirty="0" smtClean="0">
                          <a:solidFill>
                            <a:schemeClr val="tx1"/>
                          </a:solidFill>
                          <a:effectLst/>
                          <a:latin typeface="Calibri" panose="020F0502020204030204" pitchFamily="34" charset="0"/>
                        </a:rPr>
                        <a:t>SL2100 Toll Restriction</a:t>
                      </a:r>
                      <a:endParaRPr lang="en-GB" sz="1100" b="0" i="0" u="none" strike="noStrike" dirty="0">
                        <a:solidFill>
                          <a:schemeClr val="tx1"/>
                        </a:solidFill>
                        <a:effectLst/>
                        <a:latin typeface="Calibri" panose="020F0502020204030204" pitchFamily="34" charset="0"/>
                      </a:endParaRPr>
                    </a:p>
                  </a:txBody>
                  <a:tcPr marL="9525"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i="1" dirty="0" smtClean="0">
                          <a:effectLst/>
                          <a:latin typeface="+mn-lt"/>
                          <a:ea typeface="Times New Roman" panose="02020603050405020304" pitchFamily="18" charset="0"/>
                        </a:rPr>
                        <a:t>Setup toll restriction for trunks, extensions and voicemail</a:t>
                      </a:r>
                    </a:p>
                  </a:txBody>
                  <a:tcPr marL="68580" marR="68580" marT="18000" marB="18000" anchor="ctr"/>
                </a:tc>
              </a:tr>
            </a:tbl>
          </a:graphicData>
        </a:graphic>
      </p:graphicFrame>
    </p:spTree>
    <p:extLst>
      <p:ext uri="{BB962C8B-B14F-4D97-AF65-F5344CB8AC3E}">
        <p14:creationId xmlns:p14="http://schemas.microsoft.com/office/powerpoint/2010/main" val="1203881276"/>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lumMod val="50000"/>
                    <a:lumOff val="50000"/>
                  </a:schemeClr>
                </a:solidFill>
                <a:latin typeface="Calibri" panose="020F0502020204030204" pitchFamily="34" charset="0"/>
              </a:rPr>
              <a:t>SL2100 Details – Training &amp; Documentation</a:t>
            </a:r>
            <a:endParaRPr lang="en-US" dirty="0">
              <a:solidFill>
                <a:schemeClr val="accent6">
                  <a:lumMod val="50000"/>
                  <a:lumOff val="50000"/>
                </a:schemeClr>
              </a:solidFill>
            </a:endParaRPr>
          </a:p>
        </p:txBody>
      </p:sp>
      <p:sp>
        <p:nvSpPr>
          <p:cNvPr id="7" name="Content Placeholder 2"/>
          <p:cNvSpPr txBox="1">
            <a:spLocks/>
          </p:cNvSpPr>
          <p:nvPr/>
        </p:nvSpPr>
        <p:spPr>
          <a:xfrm>
            <a:off x="113360" y="577170"/>
            <a:ext cx="8452222" cy="4192950"/>
          </a:xfrm>
          <a:prstGeom prst="rect">
            <a:avLst/>
          </a:prstGeom>
        </p:spPr>
        <p:txBody>
          <a:bodyPr>
            <a:normAutofit/>
          </a:bodyPr>
          <a:lstStyle>
            <a:lvl1pPr marL="180000" indent="-180000" algn="l" rtl="0" eaLnBrk="1" fontAlgn="base" hangingPunct="0">
              <a:spcBef>
                <a:spcPts val="500"/>
              </a:spcBef>
              <a:spcAft>
                <a:spcPct val="0"/>
              </a:spcAft>
              <a:buClr>
                <a:schemeClr val="accent6"/>
              </a:buClr>
              <a:buFont typeface="Arial" panose="020B0604020202020204" pitchFamily="34" charset="0"/>
              <a:buChar char="▌"/>
              <a:defRPr kumimoji="1" sz="2000" b="0">
                <a:solidFill>
                  <a:schemeClr val="tx1"/>
                </a:solidFill>
                <a:latin typeface="Verdana" panose="020B0604030504040204" pitchFamily="34" charset="0"/>
                <a:ea typeface="+mn-ea"/>
                <a:cs typeface="Verdana" panose="020B0604030504040204" pitchFamily="34" charset="0"/>
              </a:defRPr>
            </a:lvl1pPr>
            <a:lvl2pPr marL="360000" indent="-180000" algn="l" rtl="0" eaLnBrk="1" fontAlgn="base" hangingPunct="0">
              <a:spcBef>
                <a:spcPts val="500"/>
              </a:spcBef>
              <a:spcAft>
                <a:spcPct val="0"/>
              </a:spcAft>
              <a:buClr>
                <a:schemeClr val="accent6"/>
              </a:buClr>
              <a:buFont typeface="Wingdings" pitchFamily="2" charset="2"/>
              <a:buChar char="l"/>
              <a:defRPr kumimoji="1" sz="1600" b="0">
                <a:solidFill>
                  <a:schemeClr val="tx1"/>
                </a:solidFill>
                <a:latin typeface="Verdana" panose="020B0604030504040204" pitchFamily="34" charset="0"/>
                <a:ea typeface="+mn-ea"/>
                <a:cs typeface="Verdana" panose="020B0604030504040204" pitchFamily="34" charset="0"/>
              </a:defRPr>
            </a:lvl2pPr>
            <a:lvl3pPr marL="468000" indent="-108000" algn="l" rtl="0" eaLnBrk="1" fontAlgn="base" hangingPunct="0">
              <a:spcBef>
                <a:spcPts val="500"/>
              </a:spcBef>
              <a:spcAft>
                <a:spcPct val="0"/>
              </a:spcAft>
              <a:buClr>
                <a:schemeClr val="accent6"/>
              </a:buClr>
              <a:buFont typeface="Arial" panose="020B0604020202020204" pitchFamily="34" charset="0"/>
              <a:buChar char="•"/>
              <a:defRPr kumimoji="1" sz="1400" b="0">
                <a:solidFill>
                  <a:schemeClr val="tx1"/>
                </a:solidFill>
                <a:latin typeface="Verdana" panose="020B0604030504040204" pitchFamily="34" charset="0"/>
                <a:ea typeface="+mn-ea"/>
                <a:cs typeface="Verdana" panose="020B0604030504040204" pitchFamily="34" charset="0"/>
              </a:defRPr>
            </a:lvl3pPr>
            <a:lvl4pPr marL="576000" indent="-108000" algn="l" rtl="0" eaLnBrk="1" fontAlgn="base" hangingPunct="0">
              <a:spcBef>
                <a:spcPts val="500"/>
              </a:spcBef>
              <a:spcAft>
                <a:spcPct val="0"/>
              </a:spcAft>
              <a:buClr>
                <a:schemeClr val="accent6"/>
              </a:buClr>
              <a:buFont typeface="Tahoma" pitchFamily="34" charset="0"/>
              <a:buChar char="–"/>
              <a:defRPr kumimoji="1" sz="1200" b="0">
                <a:solidFill>
                  <a:schemeClr val="tx1"/>
                </a:solidFill>
                <a:latin typeface="Verdana" panose="020B0604030504040204" pitchFamily="34" charset="0"/>
                <a:ea typeface="+mn-ea"/>
                <a:cs typeface="Verdana" panose="020B0604030504040204" pitchFamily="34" charset="0"/>
              </a:defRPr>
            </a:lvl4pPr>
            <a:lvl5pPr marL="735013" indent="-157163" algn="l" rtl="0" eaLnBrk="0" fontAlgn="base" hangingPunct="0">
              <a:spcBef>
                <a:spcPct val="20000"/>
              </a:spcBef>
              <a:spcAft>
                <a:spcPct val="0"/>
              </a:spcAft>
              <a:buClr>
                <a:schemeClr val="accent6"/>
              </a:buClr>
              <a:buChar char="≫"/>
              <a:defRPr kumimoji="1" sz="1200" b="1">
                <a:solidFill>
                  <a:schemeClr val="tx1"/>
                </a:solidFill>
                <a:latin typeface="+mj-lt"/>
                <a:ea typeface="+mn-ea"/>
              </a:defRPr>
            </a:lvl5pPr>
            <a:lvl6pPr marL="2514600" indent="-228600" algn="l" rtl="0" fontAlgn="base">
              <a:spcBef>
                <a:spcPct val="20000"/>
              </a:spcBef>
              <a:spcAft>
                <a:spcPct val="0"/>
              </a:spcAft>
              <a:buChar char="≫"/>
              <a:defRPr kumimoji="1" sz="2000">
                <a:solidFill>
                  <a:schemeClr val="tx1"/>
                </a:solidFill>
                <a:latin typeface="Arial" charset="0"/>
                <a:ea typeface="+mn-ea"/>
              </a:defRPr>
            </a:lvl6pPr>
            <a:lvl7pPr marL="2971800" indent="-228600" algn="l" rtl="0" fontAlgn="base">
              <a:spcBef>
                <a:spcPct val="20000"/>
              </a:spcBef>
              <a:spcAft>
                <a:spcPct val="0"/>
              </a:spcAft>
              <a:buChar char="≫"/>
              <a:defRPr kumimoji="1" sz="2000">
                <a:solidFill>
                  <a:schemeClr val="tx1"/>
                </a:solidFill>
                <a:latin typeface="Arial" charset="0"/>
                <a:ea typeface="+mn-ea"/>
              </a:defRPr>
            </a:lvl7pPr>
            <a:lvl8pPr marL="3429000" indent="-228600" algn="l" rtl="0" fontAlgn="base">
              <a:spcBef>
                <a:spcPct val="20000"/>
              </a:spcBef>
              <a:spcAft>
                <a:spcPct val="0"/>
              </a:spcAft>
              <a:buChar char="≫"/>
              <a:defRPr kumimoji="1" sz="2000">
                <a:solidFill>
                  <a:schemeClr val="tx1"/>
                </a:solidFill>
                <a:latin typeface="Arial" charset="0"/>
                <a:ea typeface="+mn-ea"/>
              </a:defRPr>
            </a:lvl8pPr>
            <a:lvl9pPr marL="3886200" indent="-228600" algn="l" rtl="0" fontAlgn="base">
              <a:spcBef>
                <a:spcPct val="20000"/>
              </a:spcBef>
              <a:spcAft>
                <a:spcPct val="0"/>
              </a:spcAft>
              <a:buChar char="≫"/>
              <a:defRPr kumimoji="1" sz="2000">
                <a:solidFill>
                  <a:schemeClr val="tx1"/>
                </a:solidFill>
                <a:latin typeface="Arial" charset="0"/>
                <a:ea typeface="+mn-ea"/>
              </a:defRPr>
            </a:lvl9pPr>
          </a:lstStyle>
          <a:p>
            <a:pPr marL="0" indent="0">
              <a:buClr>
                <a:srgbClr val="002B62"/>
              </a:buClr>
              <a:buNone/>
            </a:pPr>
            <a:r>
              <a:rPr lang="en-GB" sz="1600" dirty="0" smtClean="0">
                <a:solidFill>
                  <a:srgbClr val="000000"/>
                </a:solidFill>
                <a:latin typeface="Calibri" panose="020F0502020204030204" pitchFamily="34" charset="0"/>
                <a:cs typeface="Adobe Devanagari" panose="02040503050201020203" pitchFamily="18" charset="0"/>
              </a:rPr>
              <a:t>SV9100 Training Courses</a:t>
            </a:r>
          </a:p>
          <a:p>
            <a:pPr marL="0" indent="0">
              <a:buClr>
                <a:srgbClr val="002B62"/>
              </a:buClr>
              <a:buNone/>
            </a:pPr>
            <a:r>
              <a:rPr lang="en-GB" sz="1200" dirty="0" smtClean="0">
                <a:solidFill>
                  <a:srgbClr val="000000"/>
                </a:solidFill>
                <a:latin typeface="Calibri" panose="020F0502020204030204" pitchFamily="34" charset="0"/>
                <a:cs typeface="Adobe Devanagari" panose="02040503050201020203" pitchFamily="18" charset="0"/>
              </a:rPr>
              <a:t>SV9100 training is available for the advanced  applications that are common to the SL2100, these include:</a:t>
            </a:r>
          </a:p>
          <a:p>
            <a:pPr>
              <a:buClr>
                <a:srgbClr val="002B62"/>
              </a:buClr>
              <a:buFont typeface="Wingdings" panose="05000000000000000000" pitchFamily="2" charset="2"/>
              <a:buChar char="§"/>
            </a:pPr>
            <a:r>
              <a:rPr lang="en-GB" sz="1200" dirty="0" err="1" smtClean="0">
                <a:solidFill>
                  <a:srgbClr val="000000"/>
                </a:solidFill>
                <a:latin typeface="Calibri" panose="020F0502020204030204" pitchFamily="34" charset="0"/>
                <a:cs typeface="Adobe Devanagari" panose="02040503050201020203" pitchFamily="18" charset="0"/>
              </a:rPr>
              <a:t>MyCalls</a:t>
            </a:r>
            <a:endParaRPr lang="en-GB" sz="1200" dirty="0" smtClean="0">
              <a:solidFill>
                <a:srgbClr val="000000"/>
              </a:solidFill>
              <a:latin typeface="Calibri" panose="020F0502020204030204" pitchFamily="34" charset="0"/>
              <a:cs typeface="Adobe Devanagari" panose="02040503050201020203" pitchFamily="18" charset="0"/>
            </a:endParaRPr>
          </a:p>
          <a:p>
            <a:pPr marL="180000" lvl="1" indent="0">
              <a:buClr>
                <a:srgbClr val="002B62"/>
              </a:buClr>
              <a:buNone/>
            </a:pPr>
            <a:r>
              <a:rPr lang="en-GB" sz="1200" dirty="0" smtClean="0">
                <a:solidFill>
                  <a:srgbClr val="000000"/>
                </a:solidFill>
                <a:latin typeface="Calibri" panose="020F0502020204030204" pitchFamily="34" charset="0"/>
                <a:cs typeface="Adobe Devanagari" panose="02040503050201020203" pitchFamily="18" charset="0"/>
              </a:rPr>
              <a:t>Call Manager – 1 day classroom</a:t>
            </a:r>
          </a:p>
          <a:p>
            <a:pPr marL="180000" lvl="1" indent="0">
              <a:buClr>
                <a:srgbClr val="002B62"/>
              </a:buClr>
              <a:buNone/>
            </a:pPr>
            <a:r>
              <a:rPr lang="en-GB" sz="1200" dirty="0" smtClean="0">
                <a:solidFill>
                  <a:srgbClr val="000000"/>
                </a:solidFill>
                <a:latin typeface="Calibri" panose="020F0502020204030204" pitchFamily="34" charset="0"/>
                <a:cs typeface="Adobe Devanagari" panose="02040503050201020203" pitchFamily="18" charset="0"/>
              </a:rPr>
              <a:t>Call Recorder – 1 day classroom</a:t>
            </a:r>
          </a:p>
          <a:p>
            <a:pPr marL="180000" lvl="1" indent="0">
              <a:buClr>
                <a:srgbClr val="002B62"/>
              </a:buClr>
              <a:buNone/>
            </a:pPr>
            <a:r>
              <a:rPr lang="en-GB" sz="1200" dirty="0" smtClean="0">
                <a:solidFill>
                  <a:srgbClr val="000000"/>
                </a:solidFill>
                <a:latin typeface="Calibri" panose="020F0502020204030204" pitchFamily="34" charset="0"/>
                <a:cs typeface="Adobe Devanagari" panose="02040503050201020203" pitchFamily="18" charset="0"/>
              </a:rPr>
              <a:t>Desktop, Console, Presence, Call Centre – 3 days classroom</a:t>
            </a:r>
          </a:p>
          <a:p>
            <a:pPr marL="180000" lvl="1" indent="0">
              <a:buClr>
                <a:srgbClr val="002B62"/>
              </a:buClr>
              <a:buNone/>
            </a:pPr>
            <a:r>
              <a:rPr lang="en-GB" sz="1200" dirty="0" smtClean="0">
                <a:solidFill>
                  <a:srgbClr val="000000"/>
                </a:solidFill>
                <a:latin typeface="Calibri" panose="020F0502020204030204" pitchFamily="34" charset="0"/>
                <a:cs typeface="Adobe Devanagari" panose="02040503050201020203" pitchFamily="18" charset="0"/>
              </a:rPr>
              <a:t>Macro scripting – 2 days classroom</a:t>
            </a:r>
            <a:endParaRPr lang="en-GB" sz="1200" dirty="0">
              <a:solidFill>
                <a:srgbClr val="000000"/>
              </a:solidFill>
              <a:latin typeface="Calibri" panose="020F0502020204030204" pitchFamily="34" charset="0"/>
              <a:cs typeface="Adobe Devanagari" panose="02040503050201020203" pitchFamily="18" charset="0"/>
            </a:endParaRPr>
          </a:p>
          <a:p>
            <a:pPr>
              <a:buClr>
                <a:srgbClr val="002B62"/>
              </a:buClr>
              <a:buFont typeface="Wingdings" panose="05000000000000000000" pitchFamily="2" charset="2"/>
              <a:buChar char="§"/>
            </a:pPr>
            <a:r>
              <a:rPr lang="en-GB" sz="1200" dirty="0" smtClean="0">
                <a:solidFill>
                  <a:srgbClr val="000000"/>
                </a:solidFill>
                <a:latin typeface="Calibri" panose="020F0502020204030204" pitchFamily="34" charset="0"/>
                <a:cs typeface="Adobe Devanagari" panose="02040503050201020203" pitchFamily="18" charset="0"/>
              </a:rPr>
              <a:t>VOIP</a:t>
            </a:r>
          </a:p>
          <a:p>
            <a:pPr marL="180000" lvl="1" indent="0">
              <a:buClr>
                <a:srgbClr val="002B62"/>
              </a:buClr>
              <a:buNone/>
            </a:pPr>
            <a:r>
              <a:rPr lang="en-GB" sz="1200" dirty="0" smtClean="0">
                <a:solidFill>
                  <a:srgbClr val="000000"/>
                </a:solidFill>
                <a:latin typeface="Calibri" panose="020F0502020204030204" pitchFamily="34" charset="0"/>
                <a:cs typeface="Adobe Devanagari" panose="02040503050201020203" pitchFamily="18" charset="0"/>
              </a:rPr>
              <a:t>VOIP Introduction – 1 day classroom</a:t>
            </a:r>
          </a:p>
          <a:p>
            <a:pPr marL="180000" lvl="1" indent="0">
              <a:buClr>
                <a:srgbClr val="002B62"/>
              </a:buClr>
              <a:buNone/>
            </a:pPr>
            <a:r>
              <a:rPr lang="en-GB" sz="1200" dirty="0" smtClean="0">
                <a:solidFill>
                  <a:srgbClr val="000000"/>
                </a:solidFill>
                <a:latin typeface="Calibri" panose="020F0502020204030204" pitchFamily="34" charset="0"/>
                <a:cs typeface="Adobe Devanagari" panose="02040503050201020203" pitchFamily="18" charset="0"/>
              </a:rPr>
              <a:t>VOIP Extensions, SIP Trunks &amp; Networking – 2 days classroom</a:t>
            </a:r>
          </a:p>
          <a:p>
            <a:pPr>
              <a:buClr>
                <a:srgbClr val="002B62"/>
              </a:buClr>
              <a:buFont typeface="Wingdings" panose="05000000000000000000" pitchFamily="2" charset="2"/>
              <a:buChar char="§"/>
            </a:pPr>
            <a:r>
              <a:rPr lang="en-GB" sz="1200" dirty="0" smtClean="0">
                <a:solidFill>
                  <a:srgbClr val="000000"/>
                </a:solidFill>
                <a:latin typeface="Calibri" panose="020F0502020204030204" pitchFamily="34" charset="0"/>
                <a:cs typeface="Adobe Devanagari" panose="02040503050201020203" pitchFamily="18" charset="0"/>
              </a:rPr>
              <a:t>IPDECT</a:t>
            </a:r>
          </a:p>
          <a:p>
            <a:pPr marL="180000" lvl="1" indent="0">
              <a:buClr>
                <a:srgbClr val="002B62"/>
              </a:buClr>
              <a:buNone/>
            </a:pPr>
            <a:r>
              <a:rPr lang="en-GB" sz="1200" dirty="0" smtClean="0">
                <a:solidFill>
                  <a:srgbClr val="000000"/>
                </a:solidFill>
                <a:latin typeface="Calibri" panose="020F0502020204030204" pitchFamily="34" charset="0"/>
                <a:cs typeface="Adobe Devanagari" panose="02040503050201020203" pitchFamily="18" charset="0"/>
              </a:rPr>
              <a:t>IP DECT Configuration – 2 days classroom</a:t>
            </a:r>
          </a:p>
          <a:p>
            <a:pPr marL="0" indent="0">
              <a:buClr>
                <a:srgbClr val="002B62"/>
              </a:buClr>
              <a:buNone/>
            </a:pPr>
            <a:endParaRPr lang="en-GB" sz="1200" dirty="0" smtClean="0">
              <a:solidFill>
                <a:srgbClr val="000000"/>
              </a:solidFill>
              <a:latin typeface="Calibri" panose="020F0502020204030204" pitchFamily="34" charset="0"/>
              <a:cs typeface="Adobe Devanagari" panose="02040503050201020203" pitchFamily="18" charset="0"/>
            </a:endParaRPr>
          </a:p>
          <a:p>
            <a:pPr marL="0" indent="0">
              <a:buClr>
                <a:srgbClr val="002B62"/>
              </a:buClr>
              <a:buNone/>
            </a:pPr>
            <a:r>
              <a:rPr lang="en-GB" sz="1200" dirty="0" smtClean="0">
                <a:solidFill>
                  <a:srgbClr val="000000"/>
                </a:solidFill>
                <a:latin typeface="Calibri" panose="020F0502020204030204" pitchFamily="34" charset="0"/>
                <a:cs typeface="Adobe Devanagari" panose="02040503050201020203" pitchFamily="18" charset="0"/>
              </a:rPr>
              <a:t>Refer </a:t>
            </a:r>
            <a:r>
              <a:rPr lang="en-GB" sz="1200" dirty="0">
                <a:solidFill>
                  <a:srgbClr val="000000"/>
                </a:solidFill>
                <a:latin typeface="Calibri" panose="020F0502020204030204" pitchFamily="34" charset="0"/>
                <a:cs typeface="Adobe Devanagari" panose="02040503050201020203" pitchFamily="18" charset="0"/>
              </a:rPr>
              <a:t>to the training pages on </a:t>
            </a:r>
            <a:r>
              <a:rPr lang="en-GB" sz="1200" dirty="0" err="1">
                <a:solidFill>
                  <a:srgbClr val="000000"/>
                </a:solidFill>
                <a:latin typeface="Calibri" panose="020F0502020204030204" pitchFamily="34" charset="0"/>
                <a:cs typeface="Adobe Devanagari" panose="02040503050201020203" pitchFamily="18" charset="0"/>
              </a:rPr>
              <a:t>BusinessNet</a:t>
            </a:r>
            <a:r>
              <a:rPr lang="en-GB" sz="1200" dirty="0">
                <a:solidFill>
                  <a:srgbClr val="000000"/>
                </a:solidFill>
                <a:latin typeface="Calibri" panose="020F0502020204030204" pitchFamily="34" charset="0"/>
                <a:cs typeface="Adobe Devanagari" panose="02040503050201020203" pitchFamily="18" charset="0"/>
              </a:rPr>
              <a:t> for </a:t>
            </a:r>
            <a:r>
              <a:rPr lang="en-GB" sz="1200" dirty="0" smtClean="0">
                <a:solidFill>
                  <a:srgbClr val="000000"/>
                </a:solidFill>
                <a:latin typeface="Calibri" panose="020F0502020204030204" pitchFamily="34" charset="0"/>
                <a:cs typeface="Adobe Devanagari" panose="02040503050201020203" pitchFamily="18" charset="0"/>
              </a:rPr>
              <a:t>details and any pre-requisites:</a:t>
            </a:r>
            <a:endParaRPr lang="en-GB" sz="1200" dirty="0">
              <a:solidFill>
                <a:srgbClr val="000000"/>
              </a:solidFill>
              <a:latin typeface="Calibri" panose="020F0502020204030204" pitchFamily="34" charset="0"/>
              <a:cs typeface="Adobe Devanagari" panose="02040503050201020203" pitchFamily="18" charset="0"/>
            </a:endParaRPr>
          </a:p>
          <a:p>
            <a:pPr marL="0" indent="0">
              <a:buClr>
                <a:srgbClr val="002B62"/>
              </a:buClr>
              <a:buNone/>
            </a:pPr>
            <a:r>
              <a:rPr lang="en-GB" sz="1200" dirty="0">
                <a:solidFill>
                  <a:srgbClr val="000000"/>
                </a:solidFill>
                <a:latin typeface="Calibri" panose="020F0502020204030204" pitchFamily="34" charset="0"/>
                <a:cs typeface="Adobe Devanagari" panose="02040503050201020203" pitchFamily="18" charset="0"/>
                <a:hlinkClick r:id="rId2"/>
              </a:rPr>
              <a:t>http://businessnet.nec-enterprise.com/Training-Centre/Pages/Home.aspx</a:t>
            </a:r>
            <a:endParaRPr lang="en-GB" sz="1200" dirty="0">
              <a:solidFill>
                <a:srgbClr val="000000"/>
              </a:solidFill>
              <a:latin typeface="Calibri" panose="020F0502020204030204" pitchFamily="34" charset="0"/>
              <a:cs typeface="Adobe Devanagari" panose="02040503050201020203" pitchFamily="18" charset="0"/>
            </a:endParaRPr>
          </a:p>
          <a:p>
            <a:pPr marL="0" indent="0">
              <a:buClr>
                <a:srgbClr val="002B62"/>
              </a:buClr>
              <a:buNone/>
            </a:pPr>
            <a:endParaRPr lang="en-GB" sz="1200" dirty="0" smtClean="0">
              <a:solidFill>
                <a:srgbClr val="000000"/>
              </a:solidFill>
              <a:latin typeface="Calibri" panose="020F0502020204030204" pitchFamily="34" charset="0"/>
              <a:cs typeface="Adobe Devanagari" panose="02040503050201020203" pitchFamily="18" charset="0"/>
            </a:endParaRPr>
          </a:p>
        </p:txBody>
      </p:sp>
    </p:spTree>
    <p:extLst>
      <p:ext uri="{BB962C8B-B14F-4D97-AF65-F5344CB8AC3E}">
        <p14:creationId xmlns:p14="http://schemas.microsoft.com/office/powerpoint/2010/main" val="937261129"/>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48311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anose="020F0502020204030204" pitchFamily="34" charset="0"/>
              </a:rPr>
              <a:t>UNIVERGE SL1100 to SL2100 Differences</a:t>
            </a:r>
            <a:endParaRPr lang="en-US" dirty="0">
              <a:latin typeface="Calibri" panose="020F0502020204030204" pitchFamily="34" charset="0"/>
            </a:endParaRPr>
          </a:p>
        </p:txBody>
      </p:sp>
      <p:sp>
        <p:nvSpPr>
          <p:cNvPr id="7" name="Content Placeholder 2"/>
          <p:cNvSpPr txBox="1">
            <a:spLocks/>
          </p:cNvSpPr>
          <p:nvPr/>
        </p:nvSpPr>
        <p:spPr>
          <a:xfrm>
            <a:off x="182820" y="638407"/>
            <a:ext cx="8452222" cy="4196239"/>
          </a:xfrm>
          <a:prstGeom prst="rect">
            <a:avLst/>
          </a:prstGeom>
        </p:spPr>
        <p:txBody>
          <a:bodyPr>
            <a:normAutofit/>
          </a:bodyPr>
          <a:lstStyle>
            <a:lvl1pPr marL="180000" indent="-180000" algn="l" rtl="0" eaLnBrk="1" fontAlgn="base" hangingPunct="0">
              <a:spcBef>
                <a:spcPts val="500"/>
              </a:spcBef>
              <a:spcAft>
                <a:spcPct val="0"/>
              </a:spcAft>
              <a:buClr>
                <a:schemeClr val="accent6"/>
              </a:buClr>
              <a:buFont typeface="Arial" panose="020B0604020202020204" pitchFamily="34" charset="0"/>
              <a:buChar char="▌"/>
              <a:defRPr kumimoji="1" sz="2000" b="0">
                <a:solidFill>
                  <a:schemeClr val="tx1"/>
                </a:solidFill>
                <a:latin typeface="Verdana" panose="020B0604030504040204" pitchFamily="34" charset="0"/>
                <a:ea typeface="+mn-ea"/>
                <a:cs typeface="Verdana" panose="020B0604030504040204" pitchFamily="34" charset="0"/>
              </a:defRPr>
            </a:lvl1pPr>
            <a:lvl2pPr marL="360000" indent="-180000" algn="l" rtl="0" eaLnBrk="1" fontAlgn="base" hangingPunct="0">
              <a:spcBef>
                <a:spcPts val="500"/>
              </a:spcBef>
              <a:spcAft>
                <a:spcPct val="0"/>
              </a:spcAft>
              <a:buClr>
                <a:schemeClr val="accent6"/>
              </a:buClr>
              <a:buFont typeface="Wingdings" pitchFamily="2" charset="2"/>
              <a:buChar char="l"/>
              <a:defRPr kumimoji="1" sz="1600" b="0">
                <a:solidFill>
                  <a:schemeClr val="tx1"/>
                </a:solidFill>
                <a:latin typeface="Verdana" panose="020B0604030504040204" pitchFamily="34" charset="0"/>
                <a:ea typeface="+mn-ea"/>
                <a:cs typeface="Verdana" panose="020B0604030504040204" pitchFamily="34" charset="0"/>
              </a:defRPr>
            </a:lvl2pPr>
            <a:lvl3pPr marL="468000" indent="-108000" algn="l" rtl="0" eaLnBrk="1" fontAlgn="base" hangingPunct="0">
              <a:spcBef>
                <a:spcPts val="500"/>
              </a:spcBef>
              <a:spcAft>
                <a:spcPct val="0"/>
              </a:spcAft>
              <a:buClr>
                <a:schemeClr val="accent6"/>
              </a:buClr>
              <a:buFont typeface="Arial" panose="020B0604020202020204" pitchFamily="34" charset="0"/>
              <a:buChar char="•"/>
              <a:defRPr kumimoji="1" sz="1400" b="0">
                <a:solidFill>
                  <a:schemeClr val="tx1"/>
                </a:solidFill>
                <a:latin typeface="Verdana" panose="020B0604030504040204" pitchFamily="34" charset="0"/>
                <a:ea typeface="+mn-ea"/>
                <a:cs typeface="Verdana" panose="020B0604030504040204" pitchFamily="34" charset="0"/>
              </a:defRPr>
            </a:lvl3pPr>
            <a:lvl4pPr marL="576000" indent="-108000" algn="l" rtl="0" eaLnBrk="1" fontAlgn="base" hangingPunct="0">
              <a:spcBef>
                <a:spcPts val="500"/>
              </a:spcBef>
              <a:spcAft>
                <a:spcPct val="0"/>
              </a:spcAft>
              <a:buClr>
                <a:schemeClr val="accent6"/>
              </a:buClr>
              <a:buFont typeface="Tahoma" pitchFamily="34" charset="0"/>
              <a:buChar char="–"/>
              <a:defRPr kumimoji="1" sz="1200" b="0">
                <a:solidFill>
                  <a:schemeClr val="tx1"/>
                </a:solidFill>
                <a:latin typeface="Verdana" panose="020B0604030504040204" pitchFamily="34" charset="0"/>
                <a:ea typeface="+mn-ea"/>
                <a:cs typeface="Verdana" panose="020B0604030504040204" pitchFamily="34" charset="0"/>
              </a:defRPr>
            </a:lvl4pPr>
            <a:lvl5pPr marL="735013" indent="-157163" algn="l" rtl="0" eaLnBrk="0" fontAlgn="base" hangingPunct="0">
              <a:spcBef>
                <a:spcPct val="20000"/>
              </a:spcBef>
              <a:spcAft>
                <a:spcPct val="0"/>
              </a:spcAft>
              <a:buClr>
                <a:schemeClr val="accent6"/>
              </a:buClr>
              <a:buChar char="≫"/>
              <a:defRPr kumimoji="1" sz="1200" b="1">
                <a:solidFill>
                  <a:schemeClr val="tx1"/>
                </a:solidFill>
                <a:latin typeface="+mj-lt"/>
                <a:ea typeface="+mn-ea"/>
              </a:defRPr>
            </a:lvl5pPr>
            <a:lvl6pPr marL="2514600" indent="-228600" algn="l" rtl="0" fontAlgn="base">
              <a:spcBef>
                <a:spcPct val="20000"/>
              </a:spcBef>
              <a:spcAft>
                <a:spcPct val="0"/>
              </a:spcAft>
              <a:buChar char="≫"/>
              <a:defRPr kumimoji="1" sz="2000">
                <a:solidFill>
                  <a:schemeClr val="tx1"/>
                </a:solidFill>
                <a:latin typeface="Arial" charset="0"/>
                <a:ea typeface="+mn-ea"/>
              </a:defRPr>
            </a:lvl6pPr>
            <a:lvl7pPr marL="2971800" indent="-228600" algn="l" rtl="0" fontAlgn="base">
              <a:spcBef>
                <a:spcPct val="20000"/>
              </a:spcBef>
              <a:spcAft>
                <a:spcPct val="0"/>
              </a:spcAft>
              <a:buChar char="≫"/>
              <a:defRPr kumimoji="1" sz="2000">
                <a:solidFill>
                  <a:schemeClr val="tx1"/>
                </a:solidFill>
                <a:latin typeface="Arial" charset="0"/>
                <a:ea typeface="+mn-ea"/>
              </a:defRPr>
            </a:lvl7pPr>
            <a:lvl8pPr marL="3429000" indent="-228600" algn="l" rtl="0" fontAlgn="base">
              <a:spcBef>
                <a:spcPct val="20000"/>
              </a:spcBef>
              <a:spcAft>
                <a:spcPct val="0"/>
              </a:spcAft>
              <a:buChar char="≫"/>
              <a:defRPr kumimoji="1" sz="2000">
                <a:solidFill>
                  <a:schemeClr val="tx1"/>
                </a:solidFill>
                <a:latin typeface="Arial" charset="0"/>
                <a:ea typeface="+mn-ea"/>
              </a:defRPr>
            </a:lvl8pPr>
            <a:lvl9pPr marL="3886200" indent="-228600" algn="l" rtl="0" fontAlgn="base">
              <a:spcBef>
                <a:spcPct val="20000"/>
              </a:spcBef>
              <a:spcAft>
                <a:spcPct val="0"/>
              </a:spcAft>
              <a:buChar char="≫"/>
              <a:defRPr kumimoji="1" sz="2000">
                <a:solidFill>
                  <a:schemeClr val="tx1"/>
                </a:solidFill>
                <a:latin typeface="Arial" charset="0"/>
                <a:ea typeface="+mn-ea"/>
              </a:defRPr>
            </a:lvl9pPr>
          </a:lstStyle>
          <a:p>
            <a:pPr>
              <a:buClr>
                <a:srgbClr val="002B62"/>
              </a:buClr>
            </a:pPr>
            <a:endParaRPr lang="en-GB" sz="1500" dirty="0" smtClean="0">
              <a:solidFill>
                <a:srgbClr val="000000"/>
              </a:solidFill>
              <a:latin typeface="Calibri" panose="020F0502020204030204" pitchFamily="34" charset="0"/>
              <a:cs typeface="Adobe Devanagari" panose="02040503050201020203" pitchFamily="18" charset="0"/>
            </a:endParaRPr>
          </a:p>
          <a:p>
            <a:pPr>
              <a:buClr>
                <a:srgbClr val="002B62"/>
              </a:buClr>
            </a:pPr>
            <a:endParaRPr lang="en-GB" sz="1500" dirty="0" smtClean="0">
              <a:solidFill>
                <a:srgbClr val="000000"/>
              </a:solidFill>
              <a:latin typeface="Calibri" panose="020F0502020204030204" pitchFamily="34" charset="0"/>
              <a:cs typeface="Adobe Devanagari" panose="02040503050201020203" pitchFamily="18" charset="0"/>
            </a:endParaRPr>
          </a:p>
          <a:p>
            <a:pPr marL="0" indent="0">
              <a:buClr>
                <a:srgbClr val="002B62"/>
              </a:buClr>
              <a:buNone/>
            </a:pPr>
            <a:endParaRPr lang="en-GB" sz="1500" dirty="0" smtClean="0">
              <a:solidFill>
                <a:srgbClr val="000000"/>
              </a:solidFill>
              <a:latin typeface="Calibri" panose="020F0502020204030204" pitchFamily="34" charset="0"/>
              <a:cs typeface="Adobe Devanagari" panose="02040503050201020203" pitchFamily="18" charset="0"/>
            </a:endParaRPr>
          </a:p>
          <a:p>
            <a:pPr marL="342900" lvl="1" indent="0" eaLnBrk="0">
              <a:spcBef>
                <a:spcPts val="450"/>
              </a:spcBef>
              <a:spcAft>
                <a:spcPts val="0"/>
              </a:spcAft>
              <a:buClr>
                <a:srgbClr val="4575FD"/>
              </a:buClr>
              <a:buNone/>
              <a:defRPr/>
            </a:pPr>
            <a:endParaRPr lang="en-GB" altLang="ja-JP" sz="1200" dirty="0">
              <a:solidFill>
                <a:srgbClr val="000000">
                  <a:lumMod val="50000"/>
                  <a:lumOff val="50000"/>
                </a:srgbClr>
              </a:solidFill>
              <a:latin typeface="Calibri" panose="020F0502020204030204" pitchFamily="34" charset="0"/>
              <a:ea typeface="ＭＳ Ｐゴシック" pitchFamily="-110" charset="-128"/>
              <a:cs typeface="Adobe Devanagari" panose="02040503050201020203" pitchFamily="18" charset="0"/>
            </a:endParaRPr>
          </a:p>
        </p:txBody>
      </p:sp>
      <p:sp>
        <p:nvSpPr>
          <p:cNvPr id="6" name="Content Placeholder 2"/>
          <p:cNvSpPr txBox="1">
            <a:spLocks/>
          </p:cNvSpPr>
          <p:nvPr/>
        </p:nvSpPr>
        <p:spPr>
          <a:xfrm>
            <a:off x="182820" y="621680"/>
            <a:ext cx="8784976" cy="4212967"/>
          </a:xfrm>
          <a:prstGeom prst="rect">
            <a:avLst/>
          </a:prstGeom>
        </p:spPr>
        <p:txBody>
          <a:bodyPr/>
          <a:lstStyle>
            <a:lvl1pPr marL="180000" indent="-180000" algn="l" rtl="0" eaLnBrk="0" fontAlgn="base" hangingPunct="0">
              <a:spcBef>
                <a:spcPts val="500"/>
              </a:spcBef>
              <a:spcAft>
                <a:spcPct val="0"/>
              </a:spcAft>
              <a:buClr>
                <a:schemeClr val="accent6"/>
              </a:buClr>
              <a:buFont typeface="Arial" panose="020B0604020202020204" pitchFamily="34" charset="0"/>
              <a:buChar char="▌"/>
              <a:defRPr kumimoji="1" lang="ja-JP" altLang="en-US" sz="2000" b="0" i="0" u="none" strike="noStrike" kern="0" cap="none" spc="0" normalizeH="0" baseline="0" dirty="0" smtClean="0">
                <a:ln>
                  <a:noFill/>
                </a:ln>
                <a:solidFill>
                  <a:srgbClr val="000000"/>
                </a:solidFill>
                <a:effectLst/>
                <a:uLnTx/>
                <a:uFillTx/>
                <a:latin typeface="+mn-lt"/>
                <a:ea typeface="+mn-ea"/>
                <a:cs typeface="+mn-cs"/>
              </a:defRPr>
            </a:lvl1pPr>
            <a:lvl2pPr marL="360000" indent="-180000" algn="l" rtl="0" eaLnBrk="0" fontAlgn="base" hangingPunct="0">
              <a:spcBef>
                <a:spcPts val="500"/>
              </a:spcBef>
              <a:spcAft>
                <a:spcPct val="0"/>
              </a:spcAft>
              <a:buClr>
                <a:schemeClr val="accent6"/>
              </a:buClr>
              <a:buFont typeface="Wingdings" pitchFamily="2" charset="2"/>
              <a:buChar char="l"/>
              <a:defRPr kumimoji="1" lang="ja-JP" altLang="en-US" sz="1600" b="0" i="0" u="none" strike="noStrike" kern="0" cap="none" spc="0" normalizeH="0" baseline="0" dirty="0" smtClean="0">
                <a:ln>
                  <a:noFill/>
                </a:ln>
                <a:solidFill>
                  <a:srgbClr val="000000"/>
                </a:solidFill>
                <a:effectLst/>
                <a:uLnTx/>
                <a:uFillTx/>
                <a:latin typeface="+mn-lt"/>
                <a:ea typeface="+mn-ea"/>
              </a:defRPr>
            </a:lvl2pPr>
            <a:lvl3pPr marL="468000" indent="-108000" algn="l" rtl="0" eaLnBrk="0" fontAlgn="base" hangingPunct="0">
              <a:spcBef>
                <a:spcPts val="500"/>
              </a:spcBef>
              <a:spcAft>
                <a:spcPct val="0"/>
              </a:spcAft>
              <a:buClr>
                <a:schemeClr val="accent6"/>
              </a:buClr>
              <a:buFont typeface="Arial" panose="020B0604020202020204" pitchFamily="34" charset="0"/>
              <a:buChar char="•"/>
              <a:defRPr kumimoji="1" lang="ja-JP" altLang="en-US" sz="1400" b="0" i="0" u="none" strike="noStrike" kern="0" cap="none" spc="0" normalizeH="0" baseline="0" dirty="0" smtClean="0">
                <a:ln>
                  <a:noFill/>
                </a:ln>
                <a:solidFill>
                  <a:srgbClr val="000000"/>
                </a:solidFill>
                <a:effectLst/>
                <a:uLnTx/>
                <a:uFillTx/>
                <a:latin typeface="+mn-lt"/>
                <a:ea typeface="+mn-ea"/>
              </a:defRPr>
            </a:lvl3pPr>
            <a:lvl4pPr marL="576000" indent="-108000" algn="l" rtl="0" eaLnBrk="0" fontAlgn="base" hangingPunct="0">
              <a:spcBef>
                <a:spcPts val="500"/>
              </a:spcBef>
              <a:spcAft>
                <a:spcPct val="0"/>
              </a:spcAft>
              <a:buClr>
                <a:schemeClr val="accent6"/>
              </a:buClr>
              <a:buFont typeface="Tahoma" pitchFamily="34" charset="0"/>
              <a:buChar char="–"/>
              <a:defRPr kumimoji="1" lang="ja-JP" altLang="en-US" sz="1200" b="0" i="0" u="none" strike="noStrike" kern="0" cap="none" spc="0" normalizeH="0" baseline="0" dirty="0" smtClean="0">
                <a:ln>
                  <a:noFill/>
                </a:ln>
                <a:solidFill>
                  <a:srgbClr val="000000"/>
                </a:solidFill>
                <a:effectLst/>
                <a:uLnTx/>
                <a:uFillTx/>
                <a:latin typeface="+mn-lt"/>
                <a:ea typeface="+mn-ea"/>
              </a:defRPr>
            </a:lvl4pPr>
            <a:lvl5pPr marL="738188" indent="530225" algn="l" rtl="0" eaLnBrk="0" fontAlgn="base" hangingPunct="0">
              <a:spcBef>
                <a:spcPct val="20000"/>
              </a:spcBef>
              <a:spcAft>
                <a:spcPct val="0"/>
              </a:spcAft>
              <a:buClr>
                <a:schemeClr val="accent6"/>
              </a:buClr>
              <a:buChar char="≫"/>
              <a:defRPr kumimoji="1" sz="1200" b="0">
                <a:solidFill>
                  <a:schemeClr val="tx1"/>
                </a:solidFill>
                <a:latin typeface="+mj-lt"/>
                <a:ea typeface="+mn-ea"/>
              </a:defRPr>
            </a:lvl5pPr>
            <a:lvl6pPr marL="2514600" indent="-228600" algn="l" rtl="0" fontAlgn="base">
              <a:spcBef>
                <a:spcPct val="20000"/>
              </a:spcBef>
              <a:spcAft>
                <a:spcPct val="0"/>
              </a:spcAft>
              <a:buChar char="≫"/>
              <a:defRPr kumimoji="1" sz="2000">
                <a:solidFill>
                  <a:schemeClr val="tx1"/>
                </a:solidFill>
                <a:latin typeface="Arial" charset="0"/>
                <a:ea typeface="+mn-ea"/>
              </a:defRPr>
            </a:lvl6pPr>
            <a:lvl7pPr marL="2971800" indent="-228600" algn="l" rtl="0" fontAlgn="base">
              <a:spcBef>
                <a:spcPct val="20000"/>
              </a:spcBef>
              <a:spcAft>
                <a:spcPct val="0"/>
              </a:spcAft>
              <a:buChar char="≫"/>
              <a:defRPr kumimoji="1" sz="2000">
                <a:solidFill>
                  <a:schemeClr val="tx1"/>
                </a:solidFill>
                <a:latin typeface="Arial" charset="0"/>
                <a:ea typeface="+mn-ea"/>
              </a:defRPr>
            </a:lvl7pPr>
            <a:lvl8pPr marL="3429000" indent="-228600" algn="l" rtl="0" fontAlgn="base">
              <a:spcBef>
                <a:spcPct val="20000"/>
              </a:spcBef>
              <a:spcAft>
                <a:spcPct val="0"/>
              </a:spcAft>
              <a:buChar char="≫"/>
              <a:defRPr kumimoji="1" sz="2000">
                <a:solidFill>
                  <a:schemeClr val="tx1"/>
                </a:solidFill>
                <a:latin typeface="Arial" charset="0"/>
                <a:ea typeface="+mn-ea"/>
              </a:defRPr>
            </a:lvl8pPr>
            <a:lvl9pPr marL="3886200" indent="-228600" algn="l" rtl="0" fontAlgn="base">
              <a:spcBef>
                <a:spcPct val="20000"/>
              </a:spcBef>
              <a:spcAft>
                <a:spcPct val="0"/>
              </a:spcAft>
              <a:buChar char="≫"/>
              <a:defRPr kumimoji="1" sz="2000">
                <a:solidFill>
                  <a:schemeClr val="tx1"/>
                </a:solidFill>
                <a:latin typeface="Arial" charset="0"/>
                <a:ea typeface="+mn-ea"/>
              </a:defRPr>
            </a:lvl9pPr>
          </a:lstStyle>
          <a:p>
            <a:r>
              <a:rPr lang="en-GB" sz="1600" b="1" dirty="0" smtClean="0">
                <a:latin typeface="Calibri" panose="020F0502020204030204" pitchFamily="34" charset="0"/>
                <a:cs typeface="Arial" panose="020B0604020202020204" pitchFamily="34" charset="0"/>
              </a:rPr>
              <a:t>Overview of differences between the SL1100 and the SL2100</a:t>
            </a:r>
            <a:endParaRPr lang="en-GB" sz="1400" dirty="0" smtClean="0">
              <a:latin typeface="Calibri" panose="020F0502020204030204" pitchFamily="34" charset="0"/>
              <a:cs typeface="Arial" panose="020B0604020202020204" pitchFamily="34" charset="0"/>
            </a:endParaRPr>
          </a:p>
          <a:p>
            <a:pPr marL="0" indent="0">
              <a:buNone/>
            </a:pPr>
            <a:endParaRPr lang="en-GB" dirty="0" smtClean="0"/>
          </a:p>
          <a:p>
            <a:pPr marL="0" indent="0">
              <a:buFont typeface="Arial" panose="020B0604020202020204" pitchFamily="34" charset="0"/>
              <a:buNone/>
            </a:pPr>
            <a:endParaRPr lang="en-GB" dirty="0" smtClean="0"/>
          </a:p>
          <a:p>
            <a:endParaRPr lang="en-GB" dirty="0"/>
          </a:p>
        </p:txBody>
      </p:sp>
      <p:graphicFrame>
        <p:nvGraphicFramePr>
          <p:cNvPr id="3" name="Table 2"/>
          <p:cNvGraphicFramePr>
            <a:graphicFrameLocks noGrp="1"/>
          </p:cNvGraphicFramePr>
          <p:nvPr>
            <p:extLst>
              <p:ext uri="{D42A27DB-BD31-4B8C-83A1-F6EECF244321}">
                <p14:modId xmlns:p14="http://schemas.microsoft.com/office/powerpoint/2010/main" val="1654984410"/>
              </p:ext>
            </p:extLst>
          </p:nvPr>
        </p:nvGraphicFramePr>
        <p:xfrm>
          <a:off x="305527" y="1066856"/>
          <a:ext cx="8329515" cy="3491040"/>
        </p:xfrm>
        <a:graphic>
          <a:graphicData uri="http://schemas.openxmlformats.org/drawingml/2006/table">
            <a:tbl>
              <a:tblPr firstRow="1" bandRow="1">
                <a:tableStyleId>{073A0DAA-6AF3-43AB-8588-CEC1D06C72B9}</a:tableStyleId>
              </a:tblPr>
              <a:tblGrid>
                <a:gridCol w="1883197"/>
                <a:gridCol w="3197316"/>
                <a:gridCol w="3249002"/>
              </a:tblGrid>
              <a:tr h="0">
                <a:tc>
                  <a:txBody>
                    <a:bodyPr/>
                    <a:lstStyle/>
                    <a:p>
                      <a:r>
                        <a:rPr lang="en-GB" sz="1000" dirty="0" smtClean="0"/>
                        <a:t>Items</a:t>
                      </a:r>
                      <a:endParaRPr lang="en-GB" sz="1000" dirty="0"/>
                    </a:p>
                  </a:txBody>
                  <a:tcPr>
                    <a:solidFill>
                      <a:schemeClr val="accent3">
                        <a:lumMod val="75000"/>
                        <a:lumOff val="25000"/>
                      </a:schemeClr>
                    </a:solidFill>
                  </a:tcPr>
                </a:tc>
                <a:tc>
                  <a:txBody>
                    <a:bodyPr/>
                    <a:lstStyle/>
                    <a:p>
                      <a:pPr algn="ctr"/>
                      <a:r>
                        <a:rPr lang="en-GB" sz="1000" dirty="0" smtClean="0"/>
                        <a:t>SL1100</a:t>
                      </a:r>
                      <a:endParaRPr lang="en-GB" sz="1000" dirty="0"/>
                    </a:p>
                  </a:txBody>
                  <a:tcPr>
                    <a:solidFill>
                      <a:schemeClr val="accent3">
                        <a:lumMod val="75000"/>
                        <a:lumOff val="25000"/>
                      </a:schemeClr>
                    </a:solidFill>
                  </a:tcPr>
                </a:tc>
                <a:tc>
                  <a:txBody>
                    <a:bodyPr/>
                    <a:lstStyle/>
                    <a:p>
                      <a:pPr algn="ctr"/>
                      <a:r>
                        <a:rPr lang="en-GB" sz="1000" dirty="0" smtClean="0"/>
                        <a:t>SL2100 (with Type B Terminals)</a:t>
                      </a:r>
                      <a:endParaRPr lang="en-GB" sz="1000" dirty="0"/>
                    </a:p>
                  </a:txBody>
                  <a:tcPr>
                    <a:solidFill>
                      <a:schemeClr val="accent3">
                        <a:lumMod val="75000"/>
                        <a:lumOff val="25000"/>
                      </a:schemeClr>
                    </a:solidFill>
                  </a:tcPr>
                </a:tc>
              </a:tr>
              <a:tr h="216000">
                <a:tc>
                  <a:txBody>
                    <a:bodyPr/>
                    <a:lstStyle/>
                    <a:p>
                      <a:pPr marL="0" algn="l"/>
                      <a:r>
                        <a:rPr lang="en-GB" sz="1000" b="1" baseline="0" dirty="0" smtClean="0"/>
                        <a:t>Wall Mounting </a:t>
                      </a:r>
                      <a:r>
                        <a:rPr lang="en-GB" sz="1000" b="1" baseline="0" smtClean="0"/>
                        <a:t>main KSU</a:t>
                      </a:r>
                      <a:endParaRPr lang="en-GB" sz="1000" b="1" dirty="0"/>
                    </a:p>
                  </a:txBody>
                  <a:tcPr marL="45720" marR="46800" marT="36000" marB="36000" anchor="ctr"/>
                </a:tc>
                <a:tc>
                  <a:txBody>
                    <a:bodyPr/>
                    <a:lstStyle/>
                    <a:p>
                      <a:pPr marL="0" algn="l"/>
                      <a:r>
                        <a:rPr lang="en-GB" sz="1000" b="0" dirty="0" smtClean="0"/>
                        <a:t>Wall space </a:t>
                      </a:r>
                      <a:r>
                        <a:rPr lang="en-GB" sz="1000" b="0" smtClean="0"/>
                        <a:t>around KSU:</a:t>
                      </a:r>
                      <a:endParaRPr lang="en-GB" sz="1000" b="0" dirty="0" smtClean="0"/>
                    </a:p>
                    <a:p>
                      <a:pPr marL="0" algn="l"/>
                      <a:r>
                        <a:rPr lang="en-GB" sz="1000" b="0" dirty="0" smtClean="0"/>
                        <a:t>Left</a:t>
                      </a:r>
                      <a:r>
                        <a:rPr lang="en-GB" sz="1000" b="0" baseline="0" dirty="0" smtClean="0"/>
                        <a:t> side = 300mm</a:t>
                      </a:r>
                    </a:p>
                    <a:p>
                      <a:pPr marL="0" algn="l"/>
                      <a:r>
                        <a:rPr lang="en-GB" sz="1000" b="0" baseline="0" dirty="0" smtClean="0"/>
                        <a:t>Right side = 300mm</a:t>
                      </a:r>
                    </a:p>
                    <a:p>
                      <a:pPr marL="0" algn="l"/>
                      <a:r>
                        <a:rPr lang="en-GB" sz="1000" b="0" baseline="0" dirty="0" smtClean="0"/>
                        <a:t>Below = 200mm</a:t>
                      </a:r>
                    </a:p>
                    <a:p>
                      <a:pPr marL="0" algn="l"/>
                      <a:r>
                        <a:rPr lang="en-GB" sz="1000" b="0" dirty="0" smtClean="0"/>
                        <a:t>Above = 200mm</a:t>
                      </a:r>
                    </a:p>
                    <a:p>
                      <a:pPr marL="0" algn="l"/>
                      <a:r>
                        <a:rPr lang="en-GB" sz="1000" b="0" dirty="0" smtClean="0"/>
                        <a:t>Arrow shows direction</a:t>
                      </a:r>
                      <a:r>
                        <a:rPr lang="en-GB" sz="1000" b="0" baseline="0" dirty="0" smtClean="0"/>
                        <a:t> of cabling to interface cards</a:t>
                      </a:r>
                      <a:endParaRPr lang="en-GB" sz="1000" b="0" dirty="0"/>
                    </a:p>
                  </a:txBody>
                  <a:tcPr marL="45720" marR="46800" marT="36000" marB="36000" anchor="ctr"/>
                </a:tc>
                <a:tc>
                  <a:txBody>
                    <a:bodyPr/>
                    <a:lstStyle/>
                    <a:p>
                      <a:pPr marL="0" algn="l"/>
                      <a:r>
                        <a:rPr lang="en-GB" sz="1000" b="0" dirty="0" smtClean="0"/>
                        <a:t>Wall space </a:t>
                      </a:r>
                      <a:r>
                        <a:rPr lang="en-GB" sz="1000" b="0" smtClean="0"/>
                        <a:t>around KSU:</a:t>
                      </a:r>
                      <a:endParaRPr lang="en-GB" sz="1000" b="0" dirty="0" smtClean="0"/>
                    </a:p>
                    <a:p>
                      <a:pPr marL="0" algn="l"/>
                      <a:r>
                        <a:rPr lang="en-GB" sz="1000" b="0" dirty="0" smtClean="0"/>
                        <a:t>Left</a:t>
                      </a:r>
                      <a:r>
                        <a:rPr lang="en-GB" sz="1000" b="0" baseline="0" dirty="0" smtClean="0"/>
                        <a:t> side = 300mm</a:t>
                      </a:r>
                    </a:p>
                    <a:p>
                      <a:pPr marL="0" algn="l"/>
                      <a:r>
                        <a:rPr lang="en-GB" sz="1000" b="0" baseline="0" dirty="0" smtClean="0"/>
                        <a:t>Right side = 300mm</a:t>
                      </a:r>
                    </a:p>
                    <a:p>
                      <a:pPr marL="0" algn="l"/>
                      <a:r>
                        <a:rPr lang="en-GB" sz="1000" b="0" baseline="0" dirty="0" smtClean="0"/>
                        <a:t>Below = 200mm</a:t>
                      </a:r>
                    </a:p>
                    <a:p>
                      <a:pPr marL="0" algn="l"/>
                      <a:r>
                        <a:rPr lang="en-GB" sz="1000" b="0" dirty="0" smtClean="0"/>
                        <a:t>Above = 200mm</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dirty="0" smtClean="0"/>
                        <a:t>Arrow shows direction</a:t>
                      </a:r>
                      <a:r>
                        <a:rPr lang="en-GB" sz="1000" b="0" baseline="0" dirty="0" smtClean="0"/>
                        <a:t> of cabling to interface cards</a:t>
                      </a:r>
                      <a:endParaRPr lang="en-GB" sz="1000" b="0" dirty="0" smtClean="0"/>
                    </a:p>
                  </a:txBody>
                  <a:tcPr marL="45720" marR="46800" marT="36000" marB="36000" anchor="ctr"/>
                </a:tc>
              </a:tr>
              <a:tr h="216000">
                <a:tc>
                  <a:txBody>
                    <a:bodyPr/>
                    <a:lstStyle/>
                    <a:p>
                      <a:pPr marL="0" algn="l"/>
                      <a:r>
                        <a:rPr lang="en-GB" sz="1000" b="1" dirty="0" smtClean="0"/>
                        <a:t>Rack Mounting</a:t>
                      </a:r>
                      <a:endParaRPr lang="en-GB" sz="1000" b="1" dirty="0"/>
                    </a:p>
                  </a:txBody>
                  <a:tcPr marL="45720" marR="46800" marT="36000" marB="36000" anchor="ctr"/>
                </a:tc>
                <a:tc>
                  <a:txBody>
                    <a:bodyPr/>
                    <a:lstStyle/>
                    <a:p>
                      <a:pPr marL="0" algn="l"/>
                      <a:r>
                        <a:rPr lang="en-GB" sz="1000" b="0" dirty="0" smtClean="0"/>
                        <a:t>Not available</a:t>
                      </a:r>
                      <a:endParaRPr lang="en-GB" sz="1000" b="0" dirty="0"/>
                    </a:p>
                  </a:txBody>
                  <a:tcPr marL="45720" marR="46800" marT="36000" marB="36000" anchor="ctr"/>
                </a:tc>
                <a:tc>
                  <a:txBody>
                    <a:bodyPr/>
                    <a:lstStyle/>
                    <a:p>
                      <a:pPr marL="0" algn="l"/>
                      <a:r>
                        <a:rPr lang="en-GB" sz="1000" b="0" dirty="0" smtClean="0"/>
                        <a:t>Available, 3U required (with ventilation above </a:t>
                      </a:r>
                      <a:r>
                        <a:rPr lang="en-GB" sz="1000" b="0" smtClean="0"/>
                        <a:t>the KSU)</a:t>
                      </a:r>
                      <a:endParaRPr lang="en-GB" sz="1000" b="0" dirty="0"/>
                    </a:p>
                  </a:txBody>
                  <a:tcPr marL="45720" marR="46800" marT="36000" marB="36000" anchor="ctr"/>
                </a:tc>
              </a:tr>
              <a:tr h="216000">
                <a:tc>
                  <a:txBody>
                    <a:bodyPr/>
                    <a:lstStyle/>
                    <a:p>
                      <a:pPr marL="0"/>
                      <a:r>
                        <a:rPr lang="en-GB" sz="1000" b="1" dirty="0" smtClean="0"/>
                        <a:t>Interface</a:t>
                      </a:r>
                      <a:r>
                        <a:rPr lang="en-GB" sz="1000" b="1" baseline="0" dirty="0" smtClean="0"/>
                        <a:t> card</a:t>
                      </a:r>
                      <a:r>
                        <a:rPr lang="en-GB" sz="1000" b="1" dirty="0" smtClean="0"/>
                        <a:t> connections</a:t>
                      </a:r>
                      <a:r>
                        <a:rPr lang="en-GB" sz="1000" b="1" baseline="0" dirty="0" smtClean="0"/>
                        <a:t> </a:t>
                      </a:r>
                      <a:endParaRPr lang="en-GB" sz="1000" b="1" dirty="0"/>
                    </a:p>
                  </a:txBody>
                  <a:tcPr marL="45720" marR="46800" marT="36000" marB="36000" anchor="ctr"/>
                </a:tc>
                <a:tc>
                  <a:txBody>
                    <a:bodyPr/>
                    <a:lstStyle/>
                    <a:p>
                      <a:pPr marL="0" algn="l"/>
                      <a:r>
                        <a:rPr lang="en-GB" sz="1000" b="0" dirty="0" smtClean="0"/>
                        <a:t>RJ61</a:t>
                      </a:r>
                      <a:r>
                        <a:rPr lang="en-GB" sz="1000" b="0" baseline="0" dirty="0" smtClean="0"/>
                        <a:t> connectors, 4 ports per connector</a:t>
                      </a:r>
                    </a:p>
                    <a:p>
                      <a:pPr marL="0" algn="l"/>
                      <a:r>
                        <a:rPr lang="en-GB" sz="1000" b="0" baseline="0" dirty="0" smtClean="0"/>
                        <a:t>(for analogue trunks, digital and analogue extensions)</a:t>
                      </a:r>
                      <a:endParaRPr lang="en-GB" sz="1000" b="0" dirty="0"/>
                    </a:p>
                  </a:txBody>
                  <a:tcPr marL="45720" marR="46800" marT="36000" marB="36000" anchor="ctr"/>
                </a:tc>
                <a:tc>
                  <a:txBody>
                    <a:bodyPr/>
                    <a:lstStyle/>
                    <a:p>
                      <a:pPr algn="l"/>
                      <a:r>
                        <a:rPr lang="en-GB" sz="1000" dirty="0" smtClean="0"/>
                        <a:t>RJ61 connectors:</a:t>
                      </a:r>
                    </a:p>
                    <a:p>
                      <a:pPr algn="l"/>
                      <a:r>
                        <a:rPr lang="en-GB" sz="1000" dirty="0" smtClean="0"/>
                        <a:t>3</a:t>
                      </a:r>
                      <a:r>
                        <a:rPr lang="en-GB" sz="1000" baseline="0" dirty="0" smtClean="0"/>
                        <a:t> </a:t>
                      </a:r>
                      <a:r>
                        <a:rPr lang="en-GB" sz="1000" dirty="0" smtClean="0"/>
                        <a:t>ports</a:t>
                      </a:r>
                      <a:r>
                        <a:rPr lang="en-GB" sz="1000" baseline="0" dirty="0" smtClean="0"/>
                        <a:t> per connector </a:t>
                      </a:r>
                      <a:r>
                        <a:rPr lang="en-GB" sz="1000" dirty="0" smtClean="0"/>
                        <a:t>for analogue trunks</a:t>
                      </a:r>
                    </a:p>
                    <a:p>
                      <a:pPr algn="l"/>
                      <a:r>
                        <a:rPr lang="en-GB" sz="1000" dirty="0" smtClean="0"/>
                        <a:t>4 ports per connector for digital</a:t>
                      </a:r>
                      <a:r>
                        <a:rPr lang="en-GB" sz="1000" baseline="0" dirty="0" smtClean="0"/>
                        <a:t> </a:t>
                      </a:r>
                      <a:r>
                        <a:rPr lang="en-GB" sz="1000" dirty="0" smtClean="0"/>
                        <a:t>extensions</a:t>
                      </a:r>
                    </a:p>
                    <a:p>
                      <a:pPr algn="l"/>
                      <a:r>
                        <a:rPr lang="en-GB" sz="1000" dirty="0" smtClean="0"/>
                        <a:t>2 ports per connector for SLT</a:t>
                      </a:r>
                      <a:r>
                        <a:rPr lang="en-GB" sz="1000" baseline="0" dirty="0" smtClean="0"/>
                        <a:t> extensions on the 082 card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smtClean="0"/>
                        <a:t>2 ports per connector for SLT</a:t>
                      </a:r>
                      <a:r>
                        <a:rPr lang="en-GB" sz="1000" baseline="0" dirty="0" smtClean="0"/>
                        <a:t> extensions on the 008 card</a:t>
                      </a:r>
                    </a:p>
                  </a:txBody>
                  <a:tcPr marL="45720" marR="46800" marT="36000" marB="36000" anchor="ctr"/>
                </a:tc>
              </a:tr>
              <a:tr h="216000">
                <a:tc>
                  <a:txBody>
                    <a:bodyPr/>
                    <a:lstStyle/>
                    <a:p>
                      <a:pPr marL="0" algn="l"/>
                      <a:r>
                        <a:rPr lang="en-GB" sz="1000" b="1" dirty="0" smtClean="0"/>
                        <a:t>Cable assemblies</a:t>
                      </a:r>
                      <a:endParaRPr lang="en-GB" sz="1000" b="1" dirty="0"/>
                    </a:p>
                  </a:txBody>
                  <a:tcPr marL="45720" marR="46800" marT="36000" marB="36000" anchor="ctr"/>
                </a:tc>
                <a:tc>
                  <a:txBody>
                    <a:bodyPr/>
                    <a:lstStyle/>
                    <a:p>
                      <a:pPr marL="0" algn="l"/>
                      <a:r>
                        <a:rPr lang="en-GB" sz="1000" b="0" dirty="0" smtClean="0"/>
                        <a:t>RJ61 to bare end 3.5m</a:t>
                      </a:r>
                    </a:p>
                    <a:p>
                      <a:pPr marL="0" algn="l"/>
                      <a:r>
                        <a:rPr lang="en-GB" sz="1000" b="0" dirty="0" smtClean="0"/>
                        <a:t>RJ61</a:t>
                      </a:r>
                      <a:r>
                        <a:rPr lang="en-GB" sz="1000" b="0" baseline="0" dirty="0" smtClean="0"/>
                        <a:t> to RJ45 panel (16/24 port)</a:t>
                      </a:r>
                      <a:endParaRPr lang="en-GB" sz="1000" b="0" dirty="0"/>
                    </a:p>
                  </a:txBody>
                  <a:tcPr marL="45720" marR="46800" marT="36000" marB="36000" anchor="ctr"/>
                </a:tc>
                <a:tc>
                  <a:txBody>
                    <a:bodyPr/>
                    <a:lstStyle/>
                    <a:p>
                      <a:pPr marL="0" algn="l"/>
                      <a:r>
                        <a:rPr lang="en-GB" sz="1000" b="0" dirty="0" smtClean="0"/>
                        <a:t>RJ45</a:t>
                      </a:r>
                      <a:r>
                        <a:rPr lang="en-GB" sz="1000" b="0" baseline="0" dirty="0" smtClean="0"/>
                        <a:t> Panels (16/24/40 port) </a:t>
                      </a:r>
                    </a:p>
                    <a:p>
                      <a:pPr marL="0" algn="l"/>
                      <a:r>
                        <a:rPr lang="en-GB" sz="1000" b="0" dirty="0" smtClean="0"/>
                        <a:t>RJ45 cables</a:t>
                      </a:r>
                      <a:r>
                        <a:rPr lang="en-GB" sz="1000" b="0" baseline="0" dirty="0" smtClean="0"/>
                        <a:t> (2.0m) and adapters</a:t>
                      </a:r>
                      <a:endParaRPr lang="en-GB" sz="1000" b="0" dirty="0"/>
                    </a:p>
                  </a:txBody>
                  <a:tcPr marL="45720" marR="46800" marT="36000" marB="36000" anchor="ctr"/>
                </a:tc>
              </a:tr>
              <a:tr h="216000">
                <a:tc>
                  <a:txBody>
                    <a:bodyPr/>
                    <a:lstStyle/>
                    <a:p>
                      <a:pPr marL="0" algn="l"/>
                      <a:r>
                        <a:rPr lang="en-GB" sz="1000" b="1" smtClean="0"/>
                        <a:t>KSU</a:t>
                      </a:r>
                      <a:r>
                        <a:rPr lang="en-GB" sz="1000" b="1" baseline="0" smtClean="0"/>
                        <a:t> </a:t>
                      </a:r>
                      <a:r>
                        <a:rPr lang="en-GB" sz="1000" b="1" baseline="0" dirty="0" smtClean="0"/>
                        <a:t>power requirement</a:t>
                      </a:r>
                      <a:endParaRPr lang="en-GB" sz="1000" b="1" dirty="0"/>
                    </a:p>
                  </a:txBody>
                  <a:tcPr marL="45720" marR="46800" marT="36000" marB="36000" anchor="ctr"/>
                </a:tc>
                <a:tc>
                  <a:txBody>
                    <a:bodyPr/>
                    <a:lstStyle/>
                    <a:p>
                      <a:pPr marL="0" algn="l"/>
                      <a:r>
                        <a:rPr lang="en-GB" sz="1000" b="0" dirty="0" smtClean="0"/>
                        <a:t>0.76A max @ 230VAC</a:t>
                      </a:r>
                      <a:endParaRPr lang="en-GB" sz="1000" b="0" dirty="0"/>
                    </a:p>
                  </a:txBody>
                  <a:tcPr marL="45720" marR="46800" marT="36000" marB="36000" anchor="ctr"/>
                </a:tc>
                <a:tc>
                  <a:txBody>
                    <a:bodyPr/>
                    <a:lstStyle/>
                    <a:p>
                      <a:pPr marL="0" algn="l"/>
                      <a:r>
                        <a:rPr lang="en-GB" sz="1000" b="0" dirty="0" smtClean="0"/>
                        <a:t>0.79A max @ 230VAC</a:t>
                      </a:r>
                      <a:endParaRPr lang="en-GB" sz="1000" b="0" dirty="0"/>
                    </a:p>
                  </a:txBody>
                  <a:tcPr marL="45720" marR="46800" marT="36000" marB="36000" anchor="ctr"/>
                </a:tc>
              </a:tr>
              <a:tr h="216000">
                <a:tc>
                  <a:txBody>
                    <a:bodyPr/>
                    <a:lstStyle/>
                    <a:p>
                      <a:pPr marL="0" algn="l"/>
                      <a:r>
                        <a:rPr lang="en-GB" sz="1000" b="1" dirty="0" smtClean="0"/>
                        <a:t>SLT</a:t>
                      </a:r>
                      <a:r>
                        <a:rPr lang="en-GB" sz="1000" b="1" baseline="0" dirty="0" smtClean="0"/>
                        <a:t> ring signal normal current</a:t>
                      </a:r>
                      <a:endParaRPr lang="en-GB" sz="1000" b="1" dirty="0"/>
                    </a:p>
                  </a:txBody>
                  <a:tcPr marL="45720" marR="46800" marT="36000" marB="36000" anchor="ctr"/>
                </a:tc>
                <a:tc>
                  <a:txBody>
                    <a:bodyPr/>
                    <a:lstStyle/>
                    <a:p>
                      <a:pPr marL="0" algn="l"/>
                      <a:r>
                        <a:rPr lang="en-GB" sz="1000" b="0" dirty="0" smtClean="0"/>
                        <a:t>20mA</a:t>
                      </a:r>
                      <a:endParaRPr lang="en-GB" sz="1000" b="0" dirty="0"/>
                    </a:p>
                  </a:txBody>
                  <a:tcPr marL="45720" marR="46800" marT="36000" marB="36000" anchor="ctr"/>
                </a:tc>
                <a:tc>
                  <a:txBody>
                    <a:bodyPr/>
                    <a:lstStyle/>
                    <a:p>
                      <a:pPr marL="0" algn="l"/>
                      <a:r>
                        <a:rPr lang="en-GB" sz="1000" b="0" dirty="0" smtClean="0"/>
                        <a:t>308-A1 &amp; 008-A1 card: 25mA @ 300</a:t>
                      </a:r>
                      <a:r>
                        <a:rPr lang="el-GR" sz="1000" b="0" dirty="0" smtClean="0"/>
                        <a:t>Ω</a:t>
                      </a:r>
                      <a:r>
                        <a:rPr lang="en-GB" sz="1000" b="0" dirty="0" smtClean="0"/>
                        <a:t>, 21mA @ 600</a:t>
                      </a:r>
                      <a:r>
                        <a:rPr lang="el-GR" sz="1000" b="0" dirty="0" smtClean="0"/>
                        <a:t>Ω</a:t>
                      </a:r>
                      <a:endParaRPr lang="en-GB" sz="1000" b="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dirty="0" smtClean="0"/>
                        <a:t>082 card: 22mA @ 300</a:t>
                      </a:r>
                      <a:r>
                        <a:rPr lang="el-GR" sz="1000" b="0" dirty="0" smtClean="0"/>
                        <a:t>Ω</a:t>
                      </a:r>
                      <a:r>
                        <a:rPr lang="en-GB" sz="1000" b="0" dirty="0" smtClean="0"/>
                        <a:t>, 20mA @ 600</a:t>
                      </a:r>
                      <a:r>
                        <a:rPr lang="el-GR" sz="1000" b="0" dirty="0" smtClean="0"/>
                        <a:t>Ω</a:t>
                      </a:r>
                      <a:endParaRPr lang="en-GB" sz="1000" b="0" dirty="0" smtClean="0"/>
                    </a:p>
                  </a:txBody>
                  <a:tcPr marL="45720" marR="46800" marT="36000" marB="36000" anchor="ctr"/>
                </a:tc>
              </a:tr>
              <a:tr h="216000">
                <a:tc>
                  <a:txBody>
                    <a:bodyPr/>
                    <a:lstStyle/>
                    <a:p>
                      <a:pPr marL="0" algn="l"/>
                      <a:r>
                        <a:rPr lang="en-GB" sz="1000" b="1" dirty="0" smtClean="0"/>
                        <a:t>External sensor</a:t>
                      </a:r>
                      <a:endParaRPr lang="en-GB" sz="1000" b="1" dirty="0"/>
                    </a:p>
                  </a:txBody>
                  <a:tcPr marL="45720" marR="46800" marT="36000" marB="36000" anchor="ctr"/>
                </a:tc>
                <a:tc>
                  <a:txBody>
                    <a:bodyPr/>
                    <a:lstStyle/>
                    <a:p>
                      <a:pPr marL="0" algn="l"/>
                      <a:r>
                        <a:rPr lang="en-GB" sz="1000" b="0" dirty="0" smtClean="0"/>
                        <a:t>24V or 5V</a:t>
                      </a:r>
                      <a:endParaRPr lang="en-GB" sz="1000" b="0" dirty="0"/>
                    </a:p>
                  </a:txBody>
                  <a:tcPr marL="45720" marR="46800" marT="36000" marB="36000" anchor="ctr"/>
                </a:tc>
                <a:tc>
                  <a:txBody>
                    <a:bodyPr/>
                    <a:lstStyle/>
                    <a:p>
                      <a:pPr marL="0" algn="l"/>
                      <a:r>
                        <a:rPr lang="en-GB" sz="1000" b="0" dirty="0" smtClean="0"/>
                        <a:t>25V</a:t>
                      </a:r>
                      <a:endParaRPr lang="en-GB" sz="1000" b="0" dirty="0"/>
                    </a:p>
                  </a:txBody>
                  <a:tcPr marL="45720" marR="46800" marT="36000" marB="36000" anchor="ctr"/>
                </a:tc>
              </a:tr>
            </a:tbl>
          </a:graphicData>
        </a:graphic>
      </p:graphicFrame>
      <p:sp>
        <p:nvSpPr>
          <p:cNvPr id="4" name="TextBox 3"/>
          <p:cNvSpPr txBox="1"/>
          <p:nvPr/>
        </p:nvSpPr>
        <p:spPr>
          <a:xfrm>
            <a:off x="305526" y="4580730"/>
            <a:ext cx="4672361" cy="253916"/>
          </a:xfrm>
          <a:prstGeom prst="rect">
            <a:avLst/>
          </a:prstGeom>
          <a:noFill/>
        </p:spPr>
        <p:txBody>
          <a:bodyPr wrap="square" rtlCol="0">
            <a:spAutoFit/>
          </a:bodyPr>
          <a:lstStyle/>
          <a:p>
            <a:r>
              <a:rPr lang="en-GB" sz="1050" i="1" dirty="0" smtClean="0"/>
              <a:t>This table may not be complete in all respects</a:t>
            </a:r>
            <a:endParaRPr lang="en-GB" sz="1050" i="1" dirty="0"/>
          </a:p>
        </p:txBody>
      </p:sp>
      <p:pic>
        <p:nvPicPr>
          <p:cNvPr id="8" name="Picture 7"/>
          <p:cNvPicPr>
            <a:picLocks noChangeAspect="1"/>
          </p:cNvPicPr>
          <p:nvPr/>
        </p:nvPicPr>
        <p:blipFill>
          <a:blip r:embed="rId3"/>
          <a:stretch>
            <a:fillRect/>
          </a:stretch>
        </p:blipFill>
        <p:spPr>
          <a:xfrm>
            <a:off x="4571513" y="1343227"/>
            <a:ext cx="761625" cy="647700"/>
          </a:xfrm>
          <a:prstGeom prst="rect">
            <a:avLst/>
          </a:prstGeom>
        </p:spPr>
      </p:pic>
      <p:pic>
        <p:nvPicPr>
          <p:cNvPr id="9" name="Picture 8"/>
          <p:cNvPicPr>
            <a:picLocks noChangeAspect="1"/>
          </p:cNvPicPr>
          <p:nvPr/>
        </p:nvPicPr>
        <p:blipFill>
          <a:blip r:embed="rId4"/>
          <a:stretch>
            <a:fillRect/>
          </a:stretch>
        </p:blipFill>
        <p:spPr>
          <a:xfrm>
            <a:off x="7806367" y="1343227"/>
            <a:ext cx="828675" cy="676275"/>
          </a:xfrm>
          <a:prstGeom prst="rect">
            <a:avLst/>
          </a:prstGeom>
        </p:spPr>
      </p:pic>
    </p:spTree>
    <p:extLst>
      <p:ext uri="{BB962C8B-B14F-4D97-AF65-F5344CB8AC3E}">
        <p14:creationId xmlns:p14="http://schemas.microsoft.com/office/powerpoint/2010/main" val="40900256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anose="020F0502020204030204" pitchFamily="34" charset="0"/>
              </a:rPr>
              <a:t>UNIVERGE SL1100 to SL2100 Differences</a:t>
            </a:r>
            <a:endParaRPr lang="en-US" dirty="0">
              <a:latin typeface="Calibri" panose="020F0502020204030204" pitchFamily="34" charset="0"/>
            </a:endParaRPr>
          </a:p>
        </p:txBody>
      </p:sp>
      <p:sp>
        <p:nvSpPr>
          <p:cNvPr id="7" name="Content Placeholder 2"/>
          <p:cNvSpPr txBox="1">
            <a:spLocks/>
          </p:cNvSpPr>
          <p:nvPr/>
        </p:nvSpPr>
        <p:spPr>
          <a:xfrm>
            <a:off x="182820" y="638407"/>
            <a:ext cx="8452222" cy="4196239"/>
          </a:xfrm>
          <a:prstGeom prst="rect">
            <a:avLst/>
          </a:prstGeom>
        </p:spPr>
        <p:txBody>
          <a:bodyPr>
            <a:normAutofit/>
          </a:bodyPr>
          <a:lstStyle>
            <a:lvl1pPr marL="180000" indent="-180000" algn="l" rtl="0" eaLnBrk="1" fontAlgn="base" hangingPunct="0">
              <a:spcBef>
                <a:spcPts val="500"/>
              </a:spcBef>
              <a:spcAft>
                <a:spcPct val="0"/>
              </a:spcAft>
              <a:buClr>
                <a:schemeClr val="accent6"/>
              </a:buClr>
              <a:buFont typeface="Arial" panose="020B0604020202020204" pitchFamily="34" charset="0"/>
              <a:buChar char="▌"/>
              <a:defRPr kumimoji="1" sz="2000" b="0">
                <a:solidFill>
                  <a:schemeClr val="tx1"/>
                </a:solidFill>
                <a:latin typeface="Verdana" panose="020B0604030504040204" pitchFamily="34" charset="0"/>
                <a:ea typeface="+mn-ea"/>
                <a:cs typeface="Verdana" panose="020B0604030504040204" pitchFamily="34" charset="0"/>
              </a:defRPr>
            </a:lvl1pPr>
            <a:lvl2pPr marL="360000" indent="-180000" algn="l" rtl="0" eaLnBrk="1" fontAlgn="base" hangingPunct="0">
              <a:spcBef>
                <a:spcPts val="500"/>
              </a:spcBef>
              <a:spcAft>
                <a:spcPct val="0"/>
              </a:spcAft>
              <a:buClr>
                <a:schemeClr val="accent6"/>
              </a:buClr>
              <a:buFont typeface="Wingdings" pitchFamily="2" charset="2"/>
              <a:buChar char="l"/>
              <a:defRPr kumimoji="1" sz="1600" b="0">
                <a:solidFill>
                  <a:schemeClr val="tx1"/>
                </a:solidFill>
                <a:latin typeface="Verdana" panose="020B0604030504040204" pitchFamily="34" charset="0"/>
                <a:ea typeface="+mn-ea"/>
                <a:cs typeface="Verdana" panose="020B0604030504040204" pitchFamily="34" charset="0"/>
              </a:defRPr>
            </a:lvl2pPr>
            <a:lvl3pPr marL="468000" indent="-108000" algn="l" rtl="0" eaLnBrk="1" fontAlgn="base" hangingPunct="0">
              <a:spcBef>
                <a:spcPts val="500"/>
              </a:spcBef>
              <a:spcAft>
                <a:spcPct val="0"/>
              </a:spcAft>
              <a:buClr>
                <a:schemeClr val="accent6"/>
              </a:buClr>
              <a:buFont typeface="Arial" panose="020B0604020202020204" pitchFamily="34" charset="0"/>
              <a:buChar char="•"/>
              <a:defRPr kumimoji="1" sz="1400" b="0">
                <a:solidFill>
                  <a:schemeClr val="tx1"/>
                </a:solidFill>
                <a:latin typeface="Verdana" panose="020B0604030504040204" pitchFamily="34" charset="0"/>
                <a:ea typeface="+mn-ea"/>
                <a:cs typeface="Verdana" panose="020B0604030504040204" pitchFamily="34" charset="0"/>
              </a:defRPr>
            </a:lvl3pPr>
            <a:lvl4pPr marL="576000" indent="-108000" algn="l" rtl="0" eaLnBrk="1" fontAlgn="base" hangingPunct="0">
              <a:spcBef>
                <a:spcPts val="500"/>
              </a:spcBef>
              <a:spcAft>
                <a:spcPct val="0"/>
              </a:spcAft>
              <a:buClr>
                <a:schemeClr val="accent6"/>
              </a:buClr>
              <a:buFont typeface="Tahoma" pitchFamily="34" charset="0"/>
              <a:buChar char="–"/>
              <a:defRPr kumimoji="1" sz="1200" b="0">
                <a:solidFill>
                  <a:schemeClr val="tx1"/>
                </a:solidFill>
                <a:latin typeface="Verdana" panose="020B0604030504040204" pitchFamily="34" charset="0"/>
                <a:ea typeface="+mn-ea"/>
                <a:cs typeface="Verdana" panose="020B0604030504040204" pitchFamily="34" charset="0"/>
              </a:defRPr>
            </a:lvl4pPr>
            <a:lvl5pPr marL="735013" indent="-157163" algn="l" rtl="0" eaLnBrk="0" fontAlgn="base" hangingPunct="0">
              <a:spcBef>
                <a:spcPct val="20000"/>
              </a:spcBef>
              <a:spcAft>
                <a:spcPct val="0"/>
              </a:spcAft>
              <a:buClr>
                <a:schemeClr val="accent6"/>
              </a:buClr>
              <a:buChar char="≫"/>
              <a:defRPr kumimoji="1" sz="1200" b="1">
                <a:solidFill>
                  <a:schemeClr val="tx1"/>
                </a:solidFill>
                <a:latin typeface="+mj-lt"/>
                <a:ea typeface="+mn-ea"/>
              </a:defRPr>
            </a:lvl5pPr>
            <a:lvl6pPr marL="2514600" indent="-228600" algn="l" rtl="0" fontAlgn="base">
              <a:spcBef>
                <a:spcPct val="20000"/>
              </a:spcBef>
              <a:spcAft>
                <a:spcPct val="0"/>
              </a:spcAft>
              <a:buChar char="≫"/>
              <a:defRPr kumimoji="1" sz="2000">
                <a:solidFill>
                  <a:schemeClr val="tx1"/>
                </a:solidFill>
                <a:latin typeface="Arial" charset="0"/>
                <a:ea typeface="+mn-ea"/>
              </a:defRPr>
            </a:lvl6pPr>
            <a:lvl7pPr marL="2971800" indent="-228600" algn="l" rtl="0" fontAlgn="base">
              <a:spcBef>
                <a:spcPct val="20000"/>
              </a:spcBef>
              <a:spcAft>
                <a:spcPct val="0"/>
              </a:spcAft>
              <a:buChar char="≫"/>
              <a:defRPr kumimoji="1" sz="2000">
                <a:solidFill>
                  <a:schemeClr val="tx1"/>
                </a:solidFill>
                <a:latin typeface="Arial" charset="0"/>
                <a:ea typeface="+mn-ea"/>
              </a:defRPr>
            </a:lvl7pPr>
            <a:lvl8pPr marL="3429000" indent="-228600" algn="l" rtl="0" fontAlgn="base">
              <a:spcBef>
                <a:spcPct val="20000"/>
              </a:spcBef>
              <a:spcAft>
                <a:spcPct val="0"/>
              </a:spcAft>
              <a:buChar char="≫"/>
              <a:defRPr kumimoji="1" sz="2000">
                <a:solidFill>
                  <a:schemeClr val="tx1"/>
                </a:solidFill>
                <a:latin typeface="Arial" charset="0"/>
                <a:ea typeface="+mn-ea"/>
              </a:defRPr>
            </a:lvl8pPr>
            <a:lvl9pPr marL="3886200" indent="-228600" algn="l" rtl="0" fontAlgn="base">
              <a:spcBef>
                <a:spcPct val="20000"/>
              </a:spcBef>
              <a:spcAft>
                <a:spcPct val="0"/>
              </a:spcAft>
              <a:buChar char="≫"/>
              <a:defRPr kumimoji="1" sz="2000">
                <a:solidFill>
                  <a:schemeClr val="tx1"/>
                </a:solidFill>
                <a:latin typeface="Arial" charset="0"/>
                <a:ea typeface="+mn-ea"/>
              </a:defRPr>
            </a:lvl9pPr>
          </a:lstStyle>
          <a:p>
            <a:pPr>
              <a:buClr>
                <a:srgbClr val="002B62"/>
              </a:buClr>
            </a:pPr>
            <a:endParaRPr lang="en-GB" sz="1500" dirty="0" smtClean="0">
              <a:solidFill>
                <a:srgbClr val="000000"/>
              </a:solidFill>
              <a:latin typeface="Calibri" panose="020F0502020204030204" pitchFamily="34" charset="0"/>
              <a:cs typeface="Adobe Devanagari" panose="02040503050201020203" pitchFamily="18" charset="0"/>
            </a:endParaRPr>
          </a:p>
          <a:p>
            <a:pPr>
              <a:buClr>
                <a:srgbClr val="002B62"/>
              </a:buClr>
            </a:pPr>
            <a:endParaRPr lang="en-GB" sz="1500" dirty="0" smtClean="0">
              <a:solidFill>
                <a:srgbClr val="000000"/>
              </a:solidFill>
              <a:latin typeface="Calibri" panose="020F0502020204030204" pitchFamily="34" charset="0"/>
              <a:cs typeface="Adobe Devanagari" panose="02040503050201020203" pitchFamily="18" charset="0"/>
            </a:endParaRPr>
          </a:p>
          <a:p>
            <a:pPr marL="0" indent="0">
              <a:buClr>
                <a:srgbClr val="002B62"/>
              </a:buClr>
              <a:buNone/>
            </a:pPr>
            <a:endParaRPr lang="en-GB" sz="1500" dirty="0" smtClean="0">
              <a:solidFill>
                <a:srgbClr val="000000"/>
              </a:solidFill>
              <a:latin typeface="Calibri" panose="020F0502020204030204" pitchFamily="34" charset="0"/>
              <a:cs typeface="Adobe Devanagari" panose="02040503050201020203" pitchFamily="18" charset="0"/>
            </a:endParaRPr>
          </a:p>
          <a:p>
            <a:pPr marL="342900" lvl="1" indent="0" eaLnBrk="0">
              <a:spcBef>
                <a:spcPts val="450"/>
              </a:spcBef>
              <a:spcAft>
                <a:spcPts val="0"/>
              </a:spcAft>
              <a:buClr>
                <a:srgbClr val="4575FD"/>
              </a:buClr>
              <a:buNone/>
              <a:defRPr/>
            </a:pPr>
            <a:endParaRPr lang="en-GB" altLang="ja-JP" sz="1200" dirty="0">
              <a:solidFill>
                <a:srgbClr val="000000">
                  <a:lumMod val="50000"/>
                  <a:lumOff val="50000"/>
                </a:srgbClr>
              </a:solidFill>
              <a:latin typeface="Calibri" panose="020F0502020204030204" pitchFamily="34" charset="0"/>
              <a:ea typeface="ＭＳ Ｐゴシック" pitchFamily="-110" charset="-128"/>
              <a:cs typeface="Adobe Devanagari" panose="02040503050201020203" pitchFamily="18" charset="0"/>
            </a:endParaRPr>
          </a:p>
        </p:txBody>
      </p:sp>
      <p:sp>
        <p:nvSpPr>
          <p:cNvPr id="6" name="Content Placeholder 2"/>
          <p:cNvSpPr txBox="1">
            <a:spLocks/>
          </p:cNvSpPr>
          <p:nvPr/>
        </p:nvSpPr>
        <p:spPr>
          <a:xfrm>
            <a:off x="182820" y="621680"/>
            <a:ext cx="8784976" cy="4212967"/>
          </a:xfrm>
          <a:prstGeom prst="rect">
            <a:avLst/>
          </a:prstGeom>
        </p:spPr>
        <p:txBody>
          <a:bodyPr/>
          <a:lstStyle>
            <a:lvl1pPr marL="180000" indent="-180000" algn="l" rtl="0" eaLnBrk="0" fontAlgn="base" hangingPunct="0">
              <a:spcBef>
                <a:spcPts val="500"/>
              </a:spcBef>
              <a:spcAft>
                <a:spcPct val="0"/>
              </a:spcAft>
              <a:buClr>
                <a:schemeClr val="accent6"/>
              </a:buClr>
              <a:buFont typeface="Arial" panose="020B0604020202020204" pitchFamily="34" charset="0"/>
              <a:buChar char="▌"/>
              <a:defRPr kumimoji="1" lang="ja-JP" altLang="en-US" sz="2000" b="0" i="0" u="none" strike="noStrike" kern="0" cap="none" spc="0" normalizeH="0" baseline="0" dirty="0" smtClean="0">
                <a:ln>
                  <a:noFill/>
                </a:ln>
                <a:solidFill>
                  <a:srgbClr val="000000"/>
                </a:solidFill>
                <a:effectLst/>
                <a:uLnTx/>
                <a:uFillTx/>
                <a:latin typeface="+mn-lt"/>
                <a:ea typeface="+mn-ea"/>
                <a:cs typeface="+mn-cs"/>
              </a:defRPr>
            </a:lvl1pPr>
            <a:lvl2pPr marL="360000" indent="-180000" algn="l" rtl="0" eaLnBrk="0" fontAlgn="base" hangingPunct="0">
              <a:spcBef>
                <a:spcPts val="500"/>
              </a:spcBef>
              <a:spcAft>
                <a:spcPct val="0"/>
              </a:spcAft>
              <a:buClr>
                <a:schemeClr val="accent6"/>
              </a:buClr>
              <a:buFont typeface="Wingdings" pitchFamily="2" charset="2"/>
              <a:buChar char="l"/>
              <a:defRPr kumimoji="1" lang="ja-JP" altLang="en-US" sz="1600" b="0" i="0" u="none" strike="noStrike" kern="0" cap="none" spc="0" normalizeH="0" baseline="0" dirty="0" smtClean="0">
                <a:ln>
                  <a:noFill/>
                </a:ln>
                <a:solidFill>
                  <a:srgbClr val="000000"/>
                </a:solidFill>
                <a:effectLst/>
                <a:uLnTx/>
                <a:uFillTx/>
                <a:latin typeface="+mn-lt"/>
                <a:ea typeface="+mn-ea"/>
              </a:defRPr>
            </a:lvl2pPr>
            <a:lvl3pPr marL="468000" indent="-108000" algn="l" rtl="0" eaLnBrk="0" fontAlgn="base" hangingPunct="0">
              <a:spcBef>
                <a:spcPts val="500"/>
              </a:spcBef>
              <a:spcAft>
                <a:spcPct val="0"/>
              </a:spcAft>
              <a:buClr>
                <a:schemeClr val="accent6"/>
              </a:buClr>
              <a:buFont typeface="Arial" panose="020B0604020202020204" pitchFamily="34" charset="0"/>
              <a:buChar char="•"/>
              <a:defRPr kumimoji="1" lang="ja-JP" altLang="en-US" sz="1400" b="0" i="0" u="none" strike="noStrike" kern="0" cap="none" spc="0" normalizeH="0" baseline="0" dirty="0" smtClean="0">
                <a:ln>
                  <a:noFill/>
                </a:ln>
                <a:solidFill>
                  <a:srgbClr val="000000"/>
                </a:solidFill>
                <a:effectLst/>
                <a:uLnTx/>
                <a:uFillTx/>
                <a:latin typeface="+mn-lt"/>
                <a:ea typeface="+mn-ea"/>
              </a:defRPr>
            </a:lvl3pPr>
            <a:lvl4pPr marL="576000" indent="-108000" algn="l" rtl="0" eaLnBrk="0" fontAlgn="base" hangingPunct="0">
              <a:spcBef>
                <a:spcPts val="500"/>
              </a:spcBef>
              <a:spcAft>
                <a:spcPct val="0"/>
              </a:spcAft>
              <a:buClr>
                <a:schemeClr val="accent6"/>
              </a:buClr>
              <a:buFont typeface="Tahoma" pitchFamily="34" charset="0"/>
              <a:buChar char="–"/>
              <a:defRPr kumimoji="1" lang="ja-JP" altLang="en-US" sz="1200" b="0" i="0" u="none" strike="noStrike" kern="0" cap="none" spc="0" normalizeH="0" baseline="0" dirty="0" smtClean="0">
                <a:ln>
                  <a:noFill/>
                </a:ln>
                <a:solidFill>
                  <a:srgbClr val="000000"/>
                </a:solidFill>
                <a:effectLst/>
                <a:uLnTx/>
                <a:uFillTx/>
                <a:latin typeface="+mn-lt"/>
                <a:ea typeface="+mn-ea"/>
              </a:defRPr>
            </a:lvl4pPr>
            <a:lvl5pPr marL="738188" indent="530225" algn="l" rtl="0" eaLnBrk="0" fontAlgn="base" hangingPunct="0">
              <a:spcBef>
                <a:spcPct val="20000"/>
              </a:spcBef>
              <a:spcAft>
                <a:spcPct val="0"/>
              </a:spcAft>
              <a:buClr>
                <a:schemeClr val="accent6"/>
              </a:buClr>
              <a:buChar char="≫"/>
              <a:defRPr kumimoji="1" sz="1200" b="0">
                <a:solidFill>
                  <a:schemeClr val="tx1"/>
                </a:solidFill>
                <a:latin typeface="+mj-lt"/>
                <a:ea typeface="+mn-ea"/>
              </a:defRPr>
            </a:lvl5pPr>
            <a:lvl6pPr marL="2514600" indent="-228600" algn="l" rtl="0" fontAlgn="base">
              <a:spcBef>
                <a:spcPct val="20000"/>
              </a:spcBef>
              <a:spcAft>
                <a:spcPct val="0"/>
              </a:spcAft>
              <a:buChar char="≫"/>
              <a:defRPr kumimoji="1" sz="2000">
                <a:solidFill>
                  <a:schemeClr val="tx1"/>
                </a:solidFill>
                <a:latin typeface="Arial" charset="0"/>
                <a:ea typeface="+mn-ea"/>
              </a:defRPr>
            </a:lvl6pPr>
            <a:lvl7pPr marL="2971800" indent="-228600" algn="l" rtl="0" fontAlgn="base">
              <a:spcBef>
                <a:spcPct val="20000"/>
              </a:spcBef>
              <a:spcAft>
                <a:spcPct val="0"/>
              </a:spcAft>
              <a:buChar char="≫"/>
              <a:defRPr kumimoji="1" sz="2000">
                <a:solidFill>
                  <a:schemeClr val="tx1"/>
                </a:solidFill>
                <a:latin typeface="Arial" charset="0"/>
                <a:ea typeface="+mn-ea"/>
              </a:defRPr>
            </a:lvl7pPr>
            <a:lvl8pPr marL="3429000" indent="-228600" algn="l" rtl="0" fontAlgn="base">
              <a:spcBef>
                <a:spcPct val="20000"/>
              </a:spcBef>
              <a:spcAft>
                <a:spcPct val="0"/>
              </a:spcAft>
              <a:buChar char="≫"/>
              <a:defRPr kumimoji="1" sz="2000">
                <a:solidFill>
                  <a:schemeClr val="tx1"/>
                </a:solidFill>
                <a:latin typeface="Arial" charset="0"/>
                <a:ea typeface="+mn-ea"/>
              </a:defRPr>
            </a:lvl8pPr>
            <a:lvl9pPr marL="3886200" indent="-228600" algn="l" rtl="0" fontAlgn="base">
              <a:spcBef>
                <a:spcPct val="20000"/>
              </a:spcBef>
              <a:spcAft>
                <a:spcPct val="0"/>
              </a:spcAft>
              <a:buChar char="≫"/>
              <a:defRPr kumimoji="1" sz="2000">
                <a:solidFill>
                  <a:schemeClr val="tx1"/>
                </a:solidFill>
                <a:latin typeface="Arial" charset="0"/>
                <a:ea typeface="+mn-ea"/>
              </a:defRPr>
            </a:lvl9pPr>
          </a:lstStyle>
          <a:p>
            <a:r>
              <a:rPr lang="en-GB" sz="1600" b="1" dirty="0" smtClean="0">
                <a:latin typeface="Calibri" panose="020F0502020204030204" pitchFamily="34" charset="0"/>
                <a:cs typeface="Arial" panose="020B0604020202020204" pitchFamily="34" charset="0"/>
              </a:rPr>
              <a:t>Overview of differences between the SL1100 and the SL2100</a:t>
            </a:r>
            <a:endParaRPr lang="en-GB" sz="1400" dirty="0" smtClean="0">
              <a:latin typeface="Calibri" panose="020F0502020204030204" pitchFamily="34" charset="0"/>
              <a:cs typeface="Arial" panose="020B0604020202020204" pitchFamily="34" charset="0"/>
            </a:endParaRPr>
          </a:p>
          <a:p>
            <a:pPr marL="0" indent="0">
              <a:buNone/>
            </a:pPr>
            <a:endParaRPr lang="en-GB" dirty="0" smtClean="0"/>
          </a:p>
          <a:p>
            <a:pPr marL="0" indent="0">
              <a:buFont typeface="Arial" panose="020B0604020202020204" pitchFamily="34" charset="0"/>
              <a:buNone/>
            </a:pPr>
            <a:endParaRPr lang="en-GB" dirty="0" smtClean="0"/>
          </a:p>
          <a:p>
            <a:endParaRPr lang="en-GB" dirty="0"/>
          </a:p>
        </p:txBody>
      </p:sp>
      <p:graphicFrame>
        <p:nvGraphicFramePr>
          <p:cNvPr id="3" name="Table 2"/>
          <p:cNvGraphicFramePr>
            <a:graphicFrameLocks noGrp="1"/>
          </p:cNvGraphicFramePr>
          <p:nvPr>
            <p:extLst>
              <p:ext uri="{D42A27DB-BD31-4B8C-83A1-F6EECF244321}">
                <p14:modId xmlns:p14="http://schemas.microsoft.com/office/powerpoint/2010/main" val="2968668872"/>
              </p:ext>
            </p:extLst>
          </p:nvPr>
        </p:nvGraphicFramePr>
        <p:xfrm>
          <a:off x="305526" y="1055847"/>
          <a:ext cx="8329515" cy="2343840"/>
        </p:xfrm>
        <a:graphic>
          <a:graphicData uri="http://schemas.openxmlformats.org/drawingml/2006/table">
            <a:tbl>
              <a:tblPr firstRow="1" bandRow="1">
                <a:tableStyleId>{073A0DAA-6AF3-43AB-8588-CEC1D06C72B9}</a:tableStyleId>
              </a:tblPr>
              <a:tblGrid>
                <a:gridCol w="1883197"/>
                <a:gridCol w="3197316"/>
                <a:gridCol w="3249002"/>
              </a:tblGrid>
              <a:tr h="0">
                <a:tc>
                  <a:txBody>
                    <a:bodyPr/>
                    <a:lstStyle/>
                    <a:p>
                      <a:r>
                        <a:rPr lang="en-GB" sz="1000" dirty="0" smtClean="0"/>
                        <a:t>Items</a:t>
                      </a:r>
                      <a:endParaRPr lang="en-GB" sz="1000" dirty="0"/>
                    </a:p>
                  </a:txBody>
                  <a:tcPr>
                    <a:solidFill>
                      <a:schemeClr val="accent3">
                        <a:lumMod val="75000"/>
                        <a:lumOff val="25000"/>
                      </a:schemeClr>
                    </a:solidFill>
                  </a:tcPr>
                </a:tc>
                <a:tc>
                  <a:txBody>
                    <a:bodyPr/>
                    <a:lstStyle/>
                    <a:p>
                      <a:pPr algn="ctr"/>
                      <a:r>
                        <a:rPr lang="en-GB" sz="1000" dirty="0" smtClean="0"/>
                        <a:t>SL1100</a:t>
                      </a:r>
                      <a:endParaRPr lang="en-GB" sz="1000" dirty="0"/>
                    </a:p>
                  </a:txBody>
                  <a:tcPr>
                    <a:solidFill>
                      <a:schemeClr val="accent3">
                        <a:lumMod val="75000"/>
                        <a:lumOff val="25000"/>
                      </a:schemeClr>
                    </a:solidFill>
                  </a:tcPr>
                </a:tc>
                <a:tc>
                  <a:txBody>
                    <a:bodyPr/>
                    <a:lstStyle/>
                    <a:p>
                      <a:pPr algn="ctr"/>
                      <a:r>
                        <a:rPr lang="en-GB" sz="1000" dirty="0" smtClean="0"/>
                        <a:t>SL2100</a:t>
                      </a:r>
                      <a:endParaRPr lang="en-GB" sz="1000" dirty="0"/>
                    </a:p>
                  </a:txBody>
                  <a:tcPr>
                    <a:solidFill>
                      <a:schemeClr val="accent3">
                        <a:lumMod val="75000"/>
                        <a:lumOff val="25000"/>
                      </a:schemeClr>
                    </a:solidFill>
                  </a:tcPr>
                </a:tc>
              </a:tr>
              <a:tr h="216000">
                <a:tc>
                  <a:txBody>
                    <a:bodyPr/>
                    <a:lstStyle/>
                    <a:p>
                      <a:pPr marL="0" algn="l"/>
                      <a:r>
                        <a:rPr lang="en-GB" sz="1000" b="1" dirty="0" smtClean="0"/>
                        <a:t>Power fail transfer (CO line)</a:t>
                      </a:r>
                      <a:endParaRPr lang="en-GB" sz="1000" b="1" dirty="0"/>
                    </a:p>
                  </a:txBody>
                  <a:tcPr marL="45720" marR="46800" marT="36000" marB="36000" anchor="ctr"/>
                </a:tc>
                <a:tc>
                  <a:txBody>
                    <a:bodyPr/>
                    <a:lstStyle/>
                    <a:p>
                      <a:pPr marL="0" algn="l"/>
                      <a:r>
                        <a:rPr lang="en-GB" sz="1000" b="0" dirty="0" smtClean="0"/>
                        <a:t>Available on the 4COIDB</a:t>
                      </a:r>
                      <a:r>
                        <a:rPr lang="en-GB" sz="1000" b="0" baseline="0" dirty="0" smtClean="0"/>
                        <a:t>, 1 port</a:t>
                      </a:r>
                      <a:endParaRPr lang="en-GB" sz="1000" b="0" dirty="0"/>
                    </a:p>
                  </a:txBody>
                  <a:tcPr marL="45720" marR="46800" marT="36000" marB="36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dirty="0" smtClean="0"/>
                        <a:t>Not available</a:t>
                      </a:r>
                    </a:p>
                  </a:txBody>
                  <a:tcPr marL="45720" marR="46800" marT="36000" marB="36000" anchor="ctr"/>
                </a:tc>
              </a:tr>
              <a:tr h="216000">
                <a:tc>
                  <a:txBody>
                    <a:bodyPr/>
                    <a:lstStyle/>
                    <a:p>
                      <a:pPr marL="0" algn="l"/>
                      <a:r>
                        <a:rPr lang="en-GB" sz="1000" b="1" dirty="0" smtClean="0"/>
                        <a:t>CPU</a:t>
                      </a:r>
                      <a:r>
                        <a:rPr lang="en-GB" sz="1000" b="1" baseline="0" dirty="0" smtClean="0"/>
                        <a:t> card</a:t>
                      </a:r>
                      <a:endParaRPr lang="en-GB" sz="1000" b="1" dirty="0"/>
                    </a:p>
                  </a:txBody>
                  <a:tcPr marL="45720" marR="46800" marT="36000" marB="36000" anchor="ctr"/>
                </a:tc>
                <a:tc>
                  <a:txBody>
                    <a:bodyPr/>
                    <a:lstStyle/>
                    <a:p>
                      <a:pPr marL="0" algn="l"/>
                      <a:r>
                        <a:rPr lang="en-GB" sz="1000" b="0" dirty="0" smtClean="0"/>
                        <a:t>Does not have any IP resources built in to the CPU</a:t>
                      </a:r>
                      <a:endParaRPr lang="en-GB" sz="1000" b="0" dirty="0"/>
                    </a:p>
                  </a:txBody>
                  <a:tcPr marL="45720" marR="46800" marT="36000" marB="36000" anchor="ctr"/>
                </a:tc>
                <a:tc>
                  <a:txBody>
                    <a:bodyPr/>
                    <a:lstStyle/>
                    <a:p>
                      <a:pPr marL="0" algn="l"/>
                      <a:r>
                        <a:rPr lang="en-GB" sz="1000" b="0" dirty="0" smtClean="0"/>
                        <a:t>Has 8 IP resources</a:t>
                      </a:r>
                      <a:r>
                        <a:rPr lang="en-GB" sz="1000" b="0" baseline="0" dirty="0" smtClean="0"/>
                        <a:t> built in to the CPU</a:t>
                      </a:r>
                      <a:endParaRPr lang="en-GB" sz="1000" b="0" dirty="0"/>
                    </a:p>
                  </a:txBody>
                  <a:tcPr marL="45720" marR="46800" marT="36000" marB="36000" anchor="ctr"/>
                </a:tc>
              </a:tr>
              <a:tr h="216000">
                <a:tc>
                  <a:txBody>
                    <a:bodyPr/>
                    <a:lstStyle/>
                    <a:p>
                      <a:pPr marL="0" algn="l"/>
                      <a:endParaRPr lang="en-GB" sz="1000" b="1" dirty="0"/>
                    </a:p>
                  </a:txBody>
                  <a:tcPr marL="45720" marR="46800" marT="36000" marB="36000" anchor="ctr"/>
                </a:tc>
                <a:tc>
                  <a:txBody>
                    <a:bodyPr/>
                    <a:lstStyle/>
                    <a:p>
                      <a:pPr marL="0" algn="l"/>
                      <a:r>
                        <a:rPr lang="en-GB" sz="1000" b="0" dirty="0" smtClean="0"/>
                        <a:t>Requires</a:t>
                      </a:r>
                      <a:r>
                        <a:rPr lang="en-GB" sz="1000" b="0" baseline="0" dirty="0" smtClean="0"/>
                        <a:t> MEMDB for certain system features/hardware</a:t>
                      </a:r>
                      <a:endParaRPr lang="en-GB" sz="1000" b="0" dirty="0"/>
                    </a:p>
                  </a:txBody>
                  <a:tcPr marL="45720" marR="46800" marT="36000" marB="36000" anchor="ctr"/>
                </a:tc>
                <a:tc>
                  <a:txBody>
                    <a:bodyPr/>
                    <a:lstStyle/>
                    <a:p>
                      <a:pPr marL="0" algn="l"/>
                      <a:r>
                        <a:rPr lang="en-GB" sz="1000" b="0" dirty="0" smtClean="0"/>
                        <a:t>Does not require any memory expansion card</a:t>
                      </a:r>
                      <a:endParaRPr lang="en-GB" sz="1000" b="0" dirty="0"/>
                    </a:p>
                  </a:txBody>
                  <a:tcPr marL="45720" marR="46800" marT="36000" marB="36000" anchor="ctr"/>
                </a:tc>
              </a:tr>
              <a:tr h="216000">
                <a:tc>
                  <a:txBody>
                    <a:bodyPr/>
                    <a:lstStyle/>
                    <a:p>
                      <a:pPr marL="0" algn="l"/>
                      <a:endParaRPr lang="en-GB" sz="1000" b="1" dirty="0"/>
                    </a:p>
                  </a:txBody>
                  <a:tcPr marL="45720" marR="46800" marT="36000" marB="36000" anchor="ctr"/>
                </a:tc>
                <a:tc>
                  <a:txBody>
                    <a:bodyPr/>
                    <a:lstStyle/>
                    <a:p>
                      <a:pPr marL="0" algn="l"/>
                      <a:r>
                        <a:rPr lang="en-GB" sz="1000" b="0" dirty="0" smtClean="0"/>
                        <a:t>Uses Nucleus</a:t>
                      </a:r>
                      <a:r>
                        <a:rPr lang="en-GB" sz="1000" b="0" baseline="0" dirty="0" smtClean="0"/>
                        <a:t> operating system</a:t>
                      </a:r>
                      <a:endParaRPr lang="en-GB" sz="1000" b="0" dirty="0"/>
                    </a:p>
                  </a:txBody>
                  <a:tcPr marL="45720" marR="46800" marT="36000" marB="36000" anchor="ctr"/>
                </a:tc>
                <a:tc>
                  <a:txBody>
                    <a:bodyPr/>
                    <a:lstStyle/>
                    <a:p>
                      <a:pPr marL="0" algn="l"/>
                      <a:r>
                        <a:rPr lang="en-GB" sz="1000" b="0" dirty="0" smtClean="0"/>
                        <a:t>Uses Linux</a:t>
                      </a:r>
                      <a:r>
                        <a:rPr lang="en-GB" sz="1000" b="0" baseline="0" dirty="0" smtClean="0"/>
                        <a:t> operating system</a:t>
                      </a:r>
                      <a:endParaRPr lang="en-GB" sz="1000" b="0" dirty="0"/>
                    </a:p>
                  </a:txBody>
                  <a:tcPr marL="45720" marR="46800" marT="36000" marB="36000" anchor="ctr"/>
                </a:tc>
              </a:tr>
              <a:tr h="216000">
                <a:tc>
                  <a:txBody>
                    <a:bodyPr/>
                    <a:lstStyle/>
                    <a:p>
                      <a:pPr marL="0" algn="l"/>
                      <a:endParaRPr lang="en-GB" sz="1000" b="1" dirty="0"/>
                    </a:p>
                  </a:txBody>
                  <a:tcPr marL="45720" marR="46800" marT="36000" marB="36000" anchor="ctr"/>
                </a:tc>
                <a:tc>
                  <a:txBody>
                    <a:bodyPr/>
                    <a:lstStyle/>
                    <a:p>
                      <a:pPr marL="0" algn="l"/>
                      <a:r>
                        <a:rPr lang="en-GB" sz="1000" b="0" dirty="0" smtClean="0"/>
                        <a:t>Requires</a:t>
                      </a:r>
                      <a:r>
                        <a:rPr lang="en-GB" sz="1000" b="0" baseline="0" dirty="0" smtClean="0"/>
                        <a:t> PZ-VM21 card + CFVMS flash card for </a:t>
                      </a:r>
                      <a:r>
                        <a:rPr lang="en-GB" sz="1000" b="0" baseline="0" dirty="0" err="1" smtClean="0"/>
                        <a:t>InMail</a:t>
                      </a:r>
                      <a:endParaRPr lang="en-GB" sz="1000" b="0" dirty="0"/>
                    </a:p>
                  </a:txBody>
                  <a:tcPr marL="45720" marR="46800" marT="36000" marB="36000" anchor="ctr"/>
                </a:tc>
                <a:tc>
                  <a:txBody>
                    <a:bodyPr/>
                    <a:lstStyle/>
                    <a:p>
                      <a:pPr marL="0" algn="l"/>
                      <a:r>
                        <a:rPr lang="en-GB" sz="1000" b="0" dirty="0" smtClean="0"/>
                        <a:t>Has </a:t>
                      </a:r>
                      <a:r>
                        <a:rPr lang="en-GB" sz="1000" b="0" dirty="0" err="1" smtClean="0"/>
                        <a:t>InMail</a:t>
                      </a:r>
                      <a:r>
                        <a:rPr lang="en-GB" sz="1000" b="0" dirty="0" smtClean="0"/>
                        <a:t> built</a:t>
                      </a:r>
                      <a:r>
                        <a:rPr lang="en-GB" sz="1000" b="0" baseline="0" dirty="0" smtClean="0"/>
                        <a:t> in (4 channels 2hour)</a:t>
                      </a:r>
                      <a:endParaRPr lang="en-GB" sz="1000" b="0" dirty="0"/>
                    </a:p>
                  </a:txBody>
                  <a:tcPr marL="45720" marR="46800" marT="36000" marB="36000" anchor="ctr"/>
                </a:tc>
              </a:tr>
              <a:tr h="216000">
                <a:tc>
                  <a:txBody>
                    <a:bodyPr/>
                    <a:lstStyle/>
                    <a:p>
                      <a:pPr marL="0" algn="l"/>
                      <a:endParaRPr lang="en-GB" sz="1000" b="1" dirty="0"/>
                    </a:p>
                  </a:txBody>
                  <a:tcPr marL="45720" marR="46800" marT="36000" marB="36000" anchor="ctr"/>
                </a:tc>
                <a:tc>
                  <a:txBody>
                    <a:bodyPr/>
                    <a:lstStyle/>
                    <a:p>
                      <a:pPr marL="0" algn="l"/>
                      <a:r>
                        <a:rPr lang="en-GB" sz="1000" b="0" dirty="0" smtClean="0"/>
                        <a:t>Requires PX-VM21 card to</a:t>
                      </a:r>
                      <a:r>
                        <a:rPr lang="en-GB" sz="1000" b="0" baseline="0" dirty="0" smtClean="0"/>
                        <a:t> provide the CF card slot for system software upgrade by CF card</a:t>
                      </a:r>
                      <a:endParaRPr lang="en-GB" sz="1000" b="0" dirty="0"/>
                    </a:p>
                  </a:txBody>
                  <a:tcPr marL="45720" marR="46800" marT="36000" marB="36000" anchor="ctr"/>
                </a:tc>
                <a:tc>
                  <a:txBody>
                    <a:bodyPr/>
                    <a:lstStyle/>
                    <a:p>
                      <a:pPr marL="0" algn="l"/>
                      <a:r>
                        <a:rPr lang="en-GB" sz="1000" b="0" dirty="0" smtClean="0"/>
                        <a:t>Has the SD card slot built in</a:t>
                      </a:r>
                      <a:endParaRPr lang="en-GB" sz="1000" b="0" dirty="0"/>
                    </a:p>
                  </a:txBody>
                  <a:tcPr marL="45720" marR="46800" marT="36000" marB="36000" anchor="ctr"/>
                </a:tc>
              </a:tr>
              <a:tr h="216000">
                <a:tc>
                  <a:txBody>
                    <a:bodyPr/>
                    <a:lstStyle/>
                    <a:p>
                      <a:pPr marL="0" algn="l"/>
                      <a:endParaRPr lang="en-GB" sz="1000" b="1" dirty="0"/>
                    </a:p>
                  </a:txBody>
                  <a:tcPr marL="45720" marR="46800" marT="36000" marB="36000" anchor="ctr"/>
                </a:tc>
                <a:tc>
                  <a:txBody>
                    <a:bodyPr/>
                    <a:lstStyle/>
                    <a:p>
                      <a:pPr marL="0" algn="l"/>
                      <a:r>
                        <a:rPr lang="en-GB" sz="1000" b="0" dirty="0" smtClean="0"/>
                        <a:t>CPU card is pre-installed into the </a:t>
                      </a:r>
                      <a:r>
                        <a:rPr lang="en-GB" sz="1000" b="0" smtClean="0"/>
                        <a:t>Main KSU</a:t>
                      </a:r>
                      <a:endParaRPr lang="en-GB" sz="1000" b="0" dirty="0"/>
                    </a:p>
                  </a:txBody>
                  <a:tcPr marL="45720" marR="46800" marT="36000" marB="36000" anchor="ctr"/>
                </a:tc>
                <a:tc>
                  <a:txBody>
                    <a:bodyPr/>
                    <a:lstStyle/>
                    <a:p>
                      <a:pPr marL="0" algn="l"/>
                      <a:r>
                        <a:rPr lang="en-GB" sz="1000" b="0" dirty="0" smtClean="0"/>
                        <a:t>CPU card is not pre-installed into </a:t>
                      </a:r>
                      <a:r>
                        <a:rPr lang="en-GB" sz="1000" b="0" smtClean="0"/>
                        <a:t>the KSU</a:t>
                      </a:r>
                      <a:endParaRPr lang="en-GB" sz="1000" b="0" dirty="0"/>
                    </a:p>
                  </a:txBody>
                  <a:tcPr marL="45720" marR="46800" marT="36000" marB="36000" anchor="ctr"/>
                </a:tc>
              </a:tr>
              <a:tr h="216000">
                <a:tc>
                  <a:txBody>
                    <a:bodyPr/>
                    <a:lstStyle/>
                    <a:p>
                      <a:pPr marL="0" algn="l"/>
                      <a:r>
                        <a:rPr lang="en-GB" sz="1000" b="1" dirty="0" smtClean="0"/>
                        <a:t>CPU Lan port</a:t>
                      </a:r>
                      <a:endParaRPr lang="en-GB" sz="1000" b="1" dirty="0"/>
                    </a:p>
                  </a:txBody>
                  <a:tcPr marL="45720" marR="46800" marT="36000" marB="36000" anchor="ctr"/>
                </a:tc>
                <a:tc>
                  <a:txBody>
                    <a:bodyPr/>
                    <a:lstStyle/>
                    <a:p>
                      <a:pPr marL="0" algn="l"/>
                      <a:r>
                        <a:rPr lang="en-GB" sz="1000" b="0" dirty="0" smtClean="0"/>
                        <a:t>IEEE802.3 10Base-T and 100Base-TX Compliant</a:t>
                      </a:r>
                    </a:p>
                    <a:p>
                      <a:pPr marL="0" algn="l"/>
                      <a:r>
                        <a:rPr lang="en-US" sz="1000" b="0" dirty="0" smtClean="0"/>
                        <a:t>Speed: 10 Mbps/100 Mbps Auto Negotiation</a:t>
                      </a:r>
                      <a:endParaRPr lang="en-GB" sz="1000" b="0" dirty="0"/>
                    </a:p>
                  </a:txBody>
                  <a:tcPr marL="45720" marR="46800" marT="36000" marB="36000" anchor="ctr"/>
                </a:tc>
                <a:tc>
                  <a:txBody>
                    <a:bodyPr/>
                    <a:lstStyle/>
                    <a:p>
                      <a:pPr marL="0" algn="l"/>
                      <a:r>
                        <a:rPr lang="en-US" sz="1000" b="0" dirty="0" smtClean="0"/>
                        <a:t>IEEE802.3 100Base-TX Compliant (Full Duplex only)</a:t>
                      </a:r>
                    </a:p>
                    <a:p>
                      <a:pPr marL="0" algn="l"/>
                      <a:r>
                        <a:rPr lang="en-US" sz="1000" b="0" dirty="0" smtClean="0"/>
                        <a:t>Speed: 100 Mbps Full duplex</a:t>
                      </a:r>
                      <a:endParaRPr lang="en-GB" sz="1000" b="0" dirty="0"/>
                    </a:p>
                  </a:txBody>
                  <a:tcPr marL="45720" marR="46800" marT="36000" marB="36000" anchor="ctr"/>
                </a:tc>
              </a:tr>
            </a:tbl>
          </a:graphicData>
        </a:graphic>
      </p:graphicFrame>
      <p:sp>
        <p:nvSpPr>
          <p:cNvPr id="4" name="TextBox 3"/>
          <p:cNvSpPr txBox="1"/>
          <p:nvPr/>
        </p:nvSpPr>
        <p:spPr>
          <a:xfrm>
            <a:off x="305526" y="4580730"/>
            <a:ext cx="4672361" cy="253916"/>
          </a:xfrm>
          <a:prstGeom prst="rect">
            <a:avLst/>
          </a:prstGeom>
          <a:noFill/>
        </p:spPr>
        <p:txBody>
          <a:bodyPr wrap="square" rtlCol="0">
            <a:spAutoFit/>
          </a:bodyPr>
          <a:lstStyle/>
          <a:p>
            <a:r>
              <a:rPr lang="en-GB" sz="1050" i="1" dirty="0" smtClean="0"/>
              <a:t>This table may not be complete in all respects</a:t>
            </a:r>
            <a:endParaRPr lang="en-GB" sz="1050" i="1" dirty="0"/>
          </a:p>
        </p:txBody>
      </p:sp>
    </p:spTree>
    <p:extLst>
      <p:ext uri="{BB962C8B-B14F-4D97-AF65-F5344CB8AC3E}">
        <p14:creationId xmlns:p14="http://schemas.microsoft.com/office/powerpoint/2010/main" val="16022582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anose="020F0502020204030204" pitchFamily="34" charset="0"/>
              </a:rPr>
              <a:t>UNIVERGE SL1100 to SL2100 Differences</a:t>
            </a:r>
            <a:endParaRPr lang="en-US" dirty="0">
              <a:latin typeface="Calibri" panose="020F0502020204030204" pitchFamily="34" charset="0"/>
            </a:endParaRPr>
          </a:p>
        </p:txBody>
      </p:sp>
      <p:sp>
        <p:nvSpPr>
          <p:cNvPr id="7" name="Content Placeholder 2"/>
          <p:cNvSpPr txBox="1">
            <a:spLocks/>
          </p:cNvSpPr>
          <p:nvPr/>
        </p:nvSpPr>
        <p:spPr>
          <a:xfrm>
            <a:off x="182820" y="638407"/>
            <a:ext cx="8452222" cy="4196239"/>
          </a:xfrm>
          <a:prstGeom prst="rect">
            <a:avLst/>
          </a:prstGeom>
        </p:spPr>
        <p:txBody>
          <a:bodyPr>
            <a:normAutofit/>
          </a:bodyPr>
          <a:lstStyle>
            <a:lvl1pPr marL="180000" indent="-180000" algn="l" rtl="0" eaLnBrk="1" fontAlgn="base" hangingPunct="0">
              <a:spcBef>
                <a:spcPts val="500"/>
              </a:spcBef>
              <a:spcAft>
                <a:spcPct val="0"/>
              </a:spcAft>
              <a:buClr>
                <a:schemeClr val="accent6"/>
              </a:buClr>
              <a:buFont typeface="Arial" panose="020B0604020202020204" pitchFamily="34" charset="0"/>
              <a:buChar char="▌"/>
              <a:defRPr kumimoji="1" sz="2000" b="0">
                <a:solidFill>
                  <a:schemeClr val="tx1"/>
                </a:solidFill>
                <a:latin typeface="Verdana" panose="020B0604030504040204" pitchFamily="34" charset="0"/>
                <a:ea typeface="+mn-ea"/>
                <a:cs typeface="Verdana" panose="020B0604030504040204" pitchFamily="34" charset="0"/>
              </a:defRPr>
            </a:lvl1pPr>
            <a:lvl2pPr marL="360000" indent="-180000" algn="l" rtl="0" eaLnBrk="1" fontAlgn="base" hangingPunct="0">
              <a:spcBef>
                <a:spcPts val="500"/>
              </a:spcBef>
              <a:spcAft>
                <a:spcPct val="0"/>
              </a:spcAft>
              <a:buClr>
                <a:schemeClr val="accent6"/>
              </a:buClr>
              <a:buFont typeface="Wingdings" pitchFamily="2" charset="2"/>
              <a:buChar char="l"/>
              <a:defRPr kumimoji="1" sz="1600" b="0">
                <a:solidFill>
                  <a:schemeClr val="tx1"/>
                </a:solidFill>
                <a:latin typeface="Verdana" panose="020B0604030504040204" pitchFamily="34" charset="0"/>
                <a:ea typeface="+mn-ea"/>
                <a:cs typeface="Verdana" panose="020B0604030504040204" pitchFamily="34" charset="0"/>
              </a:defRPr>
            </a:lvl2pPr>
            <a:lvl3pPr marL="468000" indent="-108000" algn="l" rtl="0" eaLnBrk="1" fontAlgn="base" hangingPunct="0">
              <a:spcBef>
                <a:spcPts val="500"/>
              </a:spcBef>
              <a:spcAft>
                <a:spcPct val="0"/>
              </a:spcAft>
              <a:buClr>
                <a:schemeClr val="accent6"/>
              </a:buClr>
              <a:buFont typeface="Arial" panose="020B0604020202020204" pitchFamily="34" charset="0"/>
              <a:buChar char="•"/>
              <a:defRPr kumimoji="1" sz="1400" b="0">
                <a:solidFill>
                  <a:schemeClr val="tx1"/>
                </a:solidFill>
                <a:latin typeface="Verdana" panose="020B0604030504040204" pitchFamily="34" charset="0"/>
                <a:ea typeface="+mn-ea"/>
                <a:cs typeface="Verdana" panose="020B0604030504040204" pitchFamily="34" charset="0"/>
              </a:defRPr>
            </a:lvl3pPr>
            <a:lvl4pPr marL="576000" indent="-108000" algn="l" rtl="0" eaLnBrk="1" fontAlgn="base" hangingPunct="0">
              <a:spcBef>
                <a:spcPts val="500"/>
              </a:spcBef>
              <a:spcAft>
                <a:spcPct val="0"/>
              </a:spcAft>
              <a:buClr>
                <a:schemeClr val="accent6"/>
              </a:buClr>
              <a:buFont typeface="Tahoma" pitchFamily="34" charset="0"/>
              <a:buChar char="–"/>
              <a:defRPr kumimoji="1" sz="1200" b="0">
                <a:solidFill>
                  <a:schemeClr val="tx1"/>
                </a:solidFill>
                <a:latin typeface="Verdana" panose="020B0604030504040204" pitchFamily="34" charset="0"/>
                <a:ea typeface="+mn-ea"/>
                <a:cs typeface="Verdana" panose="020B0604030504040204" pitchFamily="34" charset="0"/>
              </a:defRPr>
            </a:lvl4pPr>
            <a:lvl5pPr marL="735013" indent="-157163" algn="l" rtl="0" eaLnBrk="0" fontAlgn="base" hangingPunct="0">
              <a:spcBef>
                <a:spcPct val="20000"/>
              </a:spcBef>
              <a:spcAft>
                <a:spcPct val="0"/>
              </a:spcAft>
              <a:buClr>
                <a:schemeClr val="accent6"/>
              </a:buClr>
              <a:buChar char="≫"/>
              <a:defRPr kumimoji="1" sz="1200" b="1">
                <a:solidFill>
                  <a:schemeClr val="tx1"/>
                </a:solidFill>
                <a:latin typeface="+mj-lt"/>
                <a:ea typeface="+mn-ea"/>
              </a:defRPr>
            </a:lvl5pPr>
            <a:lvl6pPr marL="2514600" indent="-228600" algn="l" rtl="0" fontAlgn="base">
              <a:spcBef>
                <a:spcPct val="20000"/>
              </a:spcBef>
              <a:spcAft>
                <a:spcPct val="0"/>
              </a:spcAft>
              <a:buChar char="≫"/>
              <a:defRPr kumimoji="1" sz="2000">
                <a:solidFill>
                  <a:schemeClr val="tx1"/>
                </a:solidFill>
                <a:latin typeface="Arial" charset="0"/>
                <a:ea typeface="+mn-ea"/>
              </a:defRPr>
            </a:lvl6pPr>
            <a:lvl7pPr marL="2971800" indent="-228600" algn="l" rtl="0" fontAlgn="base">
              <a:spcBef>
                <a:spcPct val="20000"/>
              </a:spcBef>
              <a:spcAft>
                <a:spcPct val="0"/>
              </a:spcAft>
              <a:buChar char="≫"/>
              <a:defRPr kumimoji="1" sz="2000">
                <a:solidFill>
                  <a:schemeClr val="tx1"/>
                </a:solidFill>
                <a:latin typeface="Arial" charset="0"/>
                <a:ea typeface="+mn-ea"/>
              </a:defRPr>
            </a:lvl7pPr>
            <a:lvl8pPr marL="3429000" indent="-228600" algn="l" rtl="0" fontAlgn="base">
              <a:spcBef>
                <a:spcPct val="20000"/>
              </a:spcBef>
              <a:spcAft>
                <a:spcPct val="0"/>
              </a:spcAft>
              <a:buChar char="≫"/>
              <a:defRPr kumimoji="1" sz="2000">
                <a:solidFill>
                  <a:schemeClr val="tx1"/>
                </a:solidFill>
                <a:latin typeface="Arial" charset="0"/>
                <a:ea typeface="+mn-ea"/>
              </a:defRPr>
            </a:lvl8pPr>
            <a:lvl9pPr marL="3886200" indent="-228600" algn="l" rtl="0" fontAlgn="base">
              <a:spcBef>
                <a:spcPct val="20000"/>
              </a:spcBef>
              <a:spcAft>
                <a:spcPct val="0"/>
              </a:spcAft>
              <a:buChar char="≫"/>
              <a:defRPr kumimoji="1" sz="2000">
                <a:solidFill>
                  <a:schemeClr val="tx1"/>
                </a:solidFill>
                <a:latin typeface="Arial" charset="0"/>
                <a:ea typeface="+mn-ea"/>
              </a:defRPr>
            </a:lvl9pPr>
          </a:lstStyle>
          <a:p>
            <a:pPr>
              <a:buClr>
                <a:srgbClr val="002B62"/>
              </a:buClr>
            </a:pPr>
            <a:endParaRPr lang="en-GB" sz="1500" dirty="0" smtClean="0">
              <a:solidFill>
                <a:srgbClr val="000000"/>
              </a:solidFill>
              <a:latin typeface="Calibri" panose="020F0502020204030204" pitchFamily="34" charset="0"/>
              <a:cs typeface="Adobe Devanagari" panose="02040503050201020203" pitchFamily="18" charset="0"/>
            </a:endParaRPr>
          </a:p>
          <a:p>
            <a:pPr>
              <a:buClr>
                <a:srgbClr val="002B62"/>
              </a:buClr>
            </a:pPr>
            <a:endParaRPr lang="en-GB" sz="1500" dirty="0" smtClean="0">
              <a:solidFill>
                <a:srgbClr val="000000"/>
              </a:solidFill>
              <a:latin typeface="Calibri" panose="020F0502020204030204" pitchFamily="34" charset="0"/>
              <a:cs typeface="Adobe Devanagari" panose="02040503050201020203" pitchFamily="18" charset="0"/>
            </a:endParaRPr>
          </a:p>
          <a:p>
            <a:pPr marL="0" indent="0">
              <a:buClr>
                <a:srgbClr val="002B62"/>
              </a:buClr>
              <a:buNone/>
            </a:pPr>
            <a:endParaRPr lang="en-GB" sz="1500" dirty="0" smtClean="0">
              <a:solidFill>
                <a:srgbClr val="000000"/>
              </a:solidFill>
              <a:latin typeface="Calibri" panose="020F0502020204030204" pitchFamily="34" charset="0"/>
              <a:cs typeface="Adobe Devanagari" panose="02040503050201020203" pitchFamily="18" charset="0"/>
            </a:endParaRPr>
          </a:p>
          <a:p>
            <a:pPr marL="342900" lvl="1" indent="0" eaLnBrk="0">
              <a:spcBef>
                <a:spcPts val="450"/>
              </a:spcBef>
              <a:spcAft>
                <a:spcPts val="0"/>
              </a:spcAft>
              <a:buClr>
                <a:srgbClr val="4575FD"/>
              </a:buClr>
              <a:buNone/>
              <a:defRPr/>
            </a:pPr>
            <a:endParaRPr lang="en-GB" altLang="ja-JP" sz="1200" dirty="0">
              <a:solidFill>
                <a:srgbClr val="000000">
                  <a:lumMod val="50000"/>
                  <a:lumOff val="50000"/>
                </a:srgbClr>
              </a:solidFill>
              <a:latin typeface="Calibri" panose="020F0502020204030204" pitchFamily="34" charset="0"/>
              <a:ea typeface="ＭＳ Ｐゴシック" pitchFamily="-110" charset="-128"/>
              <a:cs typeface="Adobe Devanagari" panose="02040503050201020203" pitchFamily="18" charset="0"/>
            </a:endParaRPr>
          </a:p>
        </p:txBody>
      </p:sp>
      <p:sp>
        <p:nvSpPr>
          <p:cNvPr id="6" name="Content Placeholder 2"/>
          <p:cNvSpPr txBox="1">
            <a:spLocks/>
          </p:cNvSpPr>
          <p:nvPr/>
        </p:nvSpPr>
        <p:spPr>
          <a:xfrm>
            <a:off x="182820" y="621680"/>
            <a:ext cx="8784976" cy="4212967"/>
          </a:xfrm>
          <a:prstGeom prst="rect">
            <a:avLst/>
          </a:prstGeom>
        </p:spPr>
        <p:txBody>
          <a:bodyPr/>
          <a:lstStyle>
            <a:lvl1pPr marL="180000" indent="-180000" algn="l" rtl="0" eaLnBrk="0" fontAlgn="base" hangingPunct="0">
              <a:spcBef>
                <a:spcPts val="500"/>
              </a:spcBef>
              <a:spcAft>
                <a:spcPct val="0"/>
              </a:spcAft>
              <a:buClr>
                <a:schemeClr val="accent6"/>
              </a:buClr>
              <a:buFont typeface="Arial" panose="020B0604020202020204" pitchFamily="34" charset="0"/>
              <a:buChar char="▌"/>
              <a:defRPr kumimoji="1" lang="ja-JP" altLang="en-US" sz="2000" b="0" i="0" u="none" strike="noStrike" kern="0" cap="none" spc="0" normalizeH="0" baseline="0" dirty="0" smtClean="0">
                <a:ln>
                  <a:noFill/>
                </a:ln>
                <a:solidFill>
                  <a:srgbClr val="000000"/>
                </a:solidFill>
                <a:effectLst/>
                <a:uLnTx/>
                <a:uFillTx/>
                <a:latin typeface="+mn-lt"/>
                <a:ea typeface="+mn-ea"/>
                <a:cs typeface="+mn-cs"/>
              </a:defRPr>
            </a:lvl1pPr>
            <a:lvl2pPr marL="360000" indent="-180000" algn="l" rtl="0" eaLnBrk="0" fontAlgn="base" hangingPunct="0">
              <a:spcBef>
                <a:spcPts val="500"/>
              </a:spcBef>
              <a:spcAft>
                <a:spcPct val="0"/>
              </a:spcAft>
              <a:buClr>
                <a:schemeClr val="accent6"/>
              </a:buClr>
              <a:buFont typeface="Wingdings" pitchFamily="2" charset="2"/>
              <a:buChar char="l"/>
              <a:defRPr kumimoji="1" lang="ja-JP" altLang="en-US" sz="1600" b="0" i="0" u="none" strike="noStrike" kern="0" cap="none" spc="0" normalizeH="0" baseline="0" dirty="0" smtClean="0">
                <a:ln>
                  <a:noFill/>
                </a:ln>
                <a:solidFill>
                  <a:srgbClr val="000000"/>
                </a:solidFill>
                <a:effectLst/>
                <a:uLnTx/>
                <a:uFillTx/>
                <a:latin typeface="+mn-lt"/>
                <a:ea typeface="+mn-ea"/>
              </a:defRPr>
            </a:lvl2pPr>
            <a:lvl3pPr marL="468000" indent="-108000" algn="l" rtl="0" eaLnBrk="0" fontAlgn="base" hangingPunct="0">
              <a:spcBef>
                <a:spcPts val="500"/>
              </a:spcBef>
              <a:spcAft>
                <a:spcPct val="0"/>
              </a:spcAft>
              <a:buClr>
                <a:schemeClr val="accent6"/>
              </a:buClr>
              <a:buFont typeface="Arial" panose="020B0604020202020204" pitchFamily="34" charset="0"/>
              <a:buChar char="•"/>
              <a:defRPr kumimoji="1" lang="ja-JP" altLang="en-US" sz="1400" b="0" i="0" u="none" strike="noStrike" kern="0" cap="none" spc="0" normalizeH="0" baseline="0" dirty="0" smtClean="0">
                <a:ln>
                  <a:noFill/>
                </a:ln>
                <a:solidFill>
                  <a:srgbClr val="000000"/>
                </a:solidFill>
                <a:effectLst/>
                <a:uLnTx/>
                <a:uFillTx/>
                <a:latin typeface="+mn-lt"/>
                <a:ea typeface="+mn-ea"/>
              </a:defRPr>
            </a:lvl3pPr>
            <a:lvl4pPr marL="576000" indent="-108000" algn="l" rtl="0" eaLnBrk="0" fontAlgn="base" hangingPunct="0">
              <a:spcBef>
                <a:spcPts val="500"/>
              </a:spcBef>
              <a:spcAft>
                <a:spcPct val="0"/>
              </a:spcAft>
              <a:buClr>
                <a:schemeClr val="accent6"/>
              </a:buClr>
              <a:buFont typeface="Tahoma" pitchFamily="34" charset="0"/>
              <a:buChar char="–"/>
              <a:defRPr kumimoji="1" lang="ja-JP" altLang="en-US" sz="1200" b="0" i="0" u="none" strike="noStrike" kern="0" cap="none" spc="0" normalizeH="0" baseline="0" dirty="0" smtClean="0">
                <a:ln>
                  <a:noFill/>
                </a:ln>
                <a:solidFill>
                  <a:srgbClr val="000000"/>
                </a:solidFill>
                <a:effectLst/>
                <a:uLnTx/>
                <a:uFillTx/>
                <a:latin typeface="+mn-lt"/>
                <a:ea typeface="+mn-ea"/>
              </a:defRPr>
            </a:lvl4pPr>
            <a:lvl5pPr marL="738188" indent="530225" algn="l" rtl="0" eaLnBrk="0" fontAlgn="base" hangingPunct="0">
              <a:spcBef>
                <a:spcPct val="20000"/>
              </a:spcBef>
              <a:spcAft>
                <a:spcPct val="0"/>
              </a:spcAft>
              <a:buClr>
                <a:schemeClr val="accent6"/>
              </a:buClr>
              <a:buChar char="≫"/>
              <a:defRPr kumimoji="1" sz="1200" b="0">
                <a:solidFill>
                  <a:schemeClr val="tx1"/>
                </a:solidFill>
                <a:latin typeface="+mj-lt"/>
                <a:ea typeface="+mn-ea"/>
              </a:defRPr>
            </a:lvl5pPr>
            <a:lvl6pPr marL="2514600" indent="-228600" algn="l" rtl="0" fontAlgn="base">
              <a:spcBef>
                <a:spcPct val="20000"/>
              </a:spcBef>
              <a:spcAft>
                <a:spcPct val="0"/>
              </a:spcAft>
              <a:buChar char="≫"/>
              <a:defRPr kumimoji="1" sz="2000">
                <a:solidFill>
                  <a:schemeClr val="tx1"/>
                </a:solidFill>
                <a:latin typeface="Arial" charset="0"/>
                <a:ea typeface="+mn-ea"/>
              </a:defRPr>
            </a:lvl6pPr>
            <a:lvl7pPr marL="2971800" indent="-228600" algn="l" rtl="0" fontAlgn="base">
              <a:spcBef>
                <a:spcPct val="20000"/>
              </a:spcBef>
              <a:spcAft>
                <a:spcPct val="0"/>
              </a:spcAft>
              <a:buChar char="≫"/>
              <a:defRPr kumimoji="1" sz="2000">
                <a:solidFill>
                  <a:schemeClr val="tx1"/>
                </a:solidFill>
                <a:latin typeface="Arial" charset="0"/>
                <a:ea typeface="+mn-ea"/>
              </a:defRPr>
            </a:lvl7pPr>
            <a:lvl8pPr marL="3429000" indent="-228600" algn="l" rtl="0" fontAlgn="base">
              <a:spcBef>
                <a:spcPct val="20000"/>
              </a:spcBef>
              <a:spcAft>
                <a:spcPct val="0"/>
              </a:spcAft>
              <a:buChar char="≫"/>
              <a:defRPr kumimoji="1" sz="2000">
                <a:solidFill>
                  <a:schemeClr val="tx1"/>
                </a:solidFill>
                <a:latin typeface="Arial" charset="0"/>
                <a:ea typeface="+mn-ea"/>
              </a:defRPr>
            </a:lvl8pPr>
            <a:lvl9pPr marL="3886200" indent="-228600" algn="l" rtl="0" fontAlgn="base">
              <a:spcBef>
                <a:spcPct val="20000"/>
              </a:spcBef>
              <a:spcAft>
                <a:spcPct val="0"/>
              </a:spcAft>
              <a:buChar char="≫"/>
              <a:defRPr kumimoji="1" sz="2000">
                <a:solidFill>
                  <a:schemeClr val="tx1"/>
                </a:solidFill>
                <a:latin typeface="Arial" charset="0"/>
                <a:ea typeface="+mn-ea"/>
              </a:defRPr>
            </a:lvl9pPr>
          </a:lstStyle>
          <a:p>
            <a:r>
              <a:rPr lang="en-GB" sz="1600" b="1" dirty="0" smtClean="0">
                <a:latin typeface="Calibri" panose="020F0502020204030204" pitchFamily="34" charset="0"/>
                <a:cs typeface="Arial" panose="020B0604020202020204" pitchFamily="34" charset="0"/>
              </a:rPr>
              <a:t>Overview of differences between the SL1100 and the SL2100</a:t>
            </a:r>
            <a:endParaRPr lang="en-GB" sz="1400" dirty="0" smtClean="0">
              <a:latin typeface="Calibri" panose="020F0502020204030204" pitchFamily="34" charset="0"/>
              <a:cs typeface="Arial" panose="020B0604020202020204" pitchFamily="34" charset="0"/>
            </a:endParaRPr>
          </a:p>
          <a:p>
            <a:pPr marL="0" indent="0">
              <a:buNone/>
            </a:pPr>
            <a:endParaRPr lang="en-GB" dirty="0" smtClean="0"/>
          </a:p>
          <a:p>
            <a:pPr marL="0" indent="0">
              <a:buFont typeface="Arial" panose="020B0604020202020204" pitchFamily="34" charset="0"/>
              <a:buNone/>
            </a:pPr>
            <a:endParaRPr lang="en-GB" dirty="0" smtClean="0"/>
          </a:p>
          <a:p>
            <a:endParaRPr lang="en-GB" dirty="0"/>
          </a:p>
        </p:txBody>
      </p:sp>
      <p:graphicFrame>
        <p:nvGraphicFramePr>
          <p:cNvPr id="3" name="Table 2"/>
          <p:cNvGraphicFramePr>
            <a:graphicFrameLocks noGrp="1"/>
          </p:cNvGraphicFramePr>
          <p:nvPr>
            <p:extLst>
              <p:ext uri="{D42A27DB-BD31-4B8C-83A1-F6EECF244321}">
                <p14:modId xmlns:p14="http://schemas.microsoft.com/office/powerpoint/2010/main" val="1886815591"/>
              </p:ext>
            </p:extLst>
          </p:nvPr>
        </p:nvGraphicFramePr>
        <p:xfrm>
          <a:off x="305526" y="1055847"/>
          <a:ext cx="8329515" cy="2487840"/>
        </p:xfrm>
        <a:graphic>
          <a:graphicData uri="http://schemas.openxmlformats.org/drawingml/2006/table">
            <a:tbl>
              <a:tblPr firstRow="1" bandRow="1">
                <a:tableStyleId>{073A0DAA-6AF3-43AB-8588-CEC1D06C72B9}</a:tableStyleId>
              </a:tblPr>
              <a:tblGrid>
                <a:gridCol w="1883197"/>
                <a:gridCol w="3197316"/>
                <a:gridCol w="3249002"/>
              </a:tblGrid>
              <a:tr h="0">
                <a:tc>
                  <a:txBody>
                    <a:bodyPr/>
                    <a:lstStyle/>
                    <a:p>
                      <a:r>
                        <a:rPr lang="en-GB" sz="1000" dirty="0" smtClean="0"/>
                        <a:t>Items</a:t>
                      </a:r>
                      <a:endParaRPr lang="en-GB" sz="1000" dirty="0"/>
                    </a:p>
                  </a:txBody>
                  <a:tcPr>
                    <a:solidFill>
                      <a:schemeClr val="accent3">
                        <a:lumMod val="75000"/>
                        <a:lumOff val="25000"/>
                      </a:schemeClr>
                    </a:solidFill>
                  </a:tcPr>
                </a:tc>
                <a:tc>
                  <a:txBody>
                    <a:bodyPr/>
                    <a:lstStyle/>
                    <a:p>
                      <a:pPr algn="ctr"/>
                      <a:r>
                        <a:rPr lang="en-GB" sz="1000" dirty="0" smtClean="0"/>
                        <a:t>SL1100</a:t>
                      </a:r>
                      <a:endParaRPr lang="en-GB" sz="1000" dirty="0"/>
                    </a:p>
                  </a:txBody>
                  <a:tcPr>
                    <a:solidFill>
                      <a:schemeClr val="accent3">
                        <a:lumMod val="75000"/>
                        <a:lumOff val="25000"/>
                      </a:schemeClr>
                    </a:solidFill>
                  </a:tcPr>
                </a:tc>
                <a:tc>
                  <a:txBody>
                    <a:bodyPr/>
                    <a:lstStyle/>
                    <a:p>
                      <a:pPr algn="ctr"/>
                      <a:r>
                        <a:rPr lang="en-GB" sz="1000" dirty="0" smtClean="0"/>
                        <a:t>SL2100</a:t>
                      </a:r>
                      <a:endParaRPr lang="en-GB" sz="1000" dirty="0"/>
                    </a:p>
                  </a:txBody>
                  <a:tcPr>
                    <a:solidFill>
                      <a:schemeClr val="accent3">
                        <a:lumMod val="75000"/>
                        <a:lumOff val="25000"/>
                      </a:schemeClr>
                    </a:solidFill>
                  </a:tcPr>
                </a:tc>
              </a:tr>
              <a:tr h="216000">
                <a:tc>
                  <a:txBody>
                    <a:bodyPr/>
                    <a:lstStyle/>
                    <a:p>
                      <a:pPr marL="0" algn="l"/>
                      <a:r>
                        <a:rPr lang="en-GB" sz="1000" b="1" dirty="0" smtClean="0"/>
                        <a:t>Capacity for a </a:t>
                      </a:r>
                      <a:r>
                        <a:rPr lang="en-GB" sz="1000" b="1" smtClean="0"/>
                        <a:t>single KSU</a:t>
                      </a:r>
                      <a:endParaRPr lang="en-GB" sz="1000" b="1" dirty="0"/>
                    </a:p>
                  </a:txBody>
                  <a:tcPr marL="45720" marR="46800" marT="36000" marB="36000" anchor="ctr"/>
                </a:tc>
                <a:tc>
                  <a:txBody>
                    <a:bodyPr/>
                    <a:lstStyle/>
                    <a:p>
                      <a:pPr marL="0" algn="l"/>
                      <a:endParaRPr lang="en-GB" sz="1000" b="0" dirty="0"/>
                    </a:p>
                  </a:txBody>
                  <a:tcPr marL="45720" marR="46800" marT="36000" marB="36000" anchor="ctr"/>
                </a:tc>
                <a:tc>
                  <a:txBody>
                    <a:bodyPr/>
                    <a:lstStyle/>
                    <a:p>
                      <a:pPr marL="0" algn="l"/>
                      <a:endParaRPr lang="en-GB" sz="1000" b="0" dirty="0"/>
                    </a:p>
                  </a:txBody>
                  <a:tcPr marL="45720" marR="46800" marT="36000" marB="36000" anchor="ctr"/>
                </a:tc>
              </a:tr>
              <a:tr h="216000">
                <a:tc>
                  <a:txBody>
                    <a:bodyPr/>
                    <a:lstStyle/>
                    <a:p>
                      <a:pPr marL="108000"/>
                      <a:r>
                        <a:rPr lang="en-GB" sz="1000" b="1" dirty="0" smtClean="0"/>
                        <a:t>Maximum Trunks</a:t>
                      </a:r>
                      <a:r>
                        <a:rPr lang="en-GB" sz="1000" b="1" baseline="0" dirty="0" smtClean="0"/>
                        <a:t> (Total)</a:t>
                      </a:r>
                      <a:endParaRPr lang="en-GB" sz="1000" b="1" dirty="0"/>
                    </a:p>
                  </a:txBody>
                  <a:tcPr marL="45720" marR="46800" marT="36000" marB="36000" anchor="ctr"/>
                </a:tc>
                <a:tc>
                  <a:txBody>
                    <a:bodyPr/>
                    <a:lstStyle/>
                    <a:p>
                      <a:pPr marL="0" algn="ctr"/>
                      <a:r>
                        <a:rPr lang="en-GB" sz="1000" b="1" dirty="0" smtClean="0"/>
                        <a:t>70</a:t>
                      </a:r>
                      <a:endParaRPr lang="en-GB" sz="1000" b="1" dirty="0"/>
                    </a:p>
                  </a:txBody>
                  <a:tcPr marL="45720" marR="46800" marT="36000" marB="36000" anchor="ctr"/>
                </a:tc>
                <a:tc>
                  <a:txBody>
                    <a:bodyPr/>
                    <a:lstStyle/>
                    <a:p>
                      <a:pPr algn="ctr"/>
                      <a:r>
                        <a:rPr lang="en-GB" sz="1000" b="1" dirty="0" smtClean="0"/>
                        <a:t>106</a:t>
                      </a:r>
                      <a:endParaRPr lang="en-GB" sz="1000" b="1" dirty="0"/>
                    </a:p>
                  </a:txBody>
                  <a:tcPr marL="45720" marR="46800" marT="36000" marB="36000" anchor="ctr"/>
                </a:tc>
              </a:tr>
              <a:tr h="216000">
                <a:tc>
                  <a:txBody>
                    <a:bodyPr/>
                    <a:lstStyle/>
                    <a:p>
                      <a:pPr marL="216000"/>
                      <a:r>
                        <a:rPr lang="en-GB" sz="1000" dirty="0" smtClean="0"/>
                        <a:t>Analog</a:t>
                      </a:r>
                      <a:endParaRPr lang="en-GB" sz="1000" dirty="0"/>
                    </a:p>
                  </a:txBody>
                  <a:tcPr marL="45720" marR="46800" marT="36000" marB="36000" anchor="ctr"/>
                </a:tc>
                <a:tc>
                  <a:txBody>
                    <a:bodyPr/>
                    <a:lstStyle/>
                    <a:p>
                      <a:pPr marL="0" algn="ctr"/>
                      <a:r>
                        <a:rPr lang="en-GB" sz="1000" b="0" dirty="0" smtClean="0"/>
                        <a:t>12</a:t>
                      </a:r>
                      <a:endParaRPr lang="en-GB" sz="1000" b="0" dirty="0"/>
                    </a:p>
                  </a:txBody>
                  <a:tcPr marL="45720" marR="46800" marT="36000" marB="36000" anchor="ctr"/>
                </a:tc>
                <a:tc>
                  <a:txBody>
                    <a:bodyPr/>
                    <a:lstStyle/>
                    <a:p>
                      <a:pPr algn="ctr"/>
                      <a:r>
                        <a:rPr lang="en-GB" sz="1000" dirty="0" smtClean="0"/>
                        <a:t>12</a:t>
                      </a:r>
                      <a:endParaRPr lang="en-GB" sz="1000" dirty="0"/>
                    </a:p>
                  </a:txBody>
                  <a:tcPr marL="45720" marR="46800" marT="36000" marB="36000" anchor="ctr"/>
                </a:tc>
              </a:tr>
              <a:tr h="216000">
                <a:tc>
                  <a:txBody>
                    <a:bodyPr/>
                    <a:lstStyle/>
                    <a:p>
                      <a:pPr marL="216000"/>
                      <a:r>
                        <a:rPr lang="en-GB" sz="1000" dirty="0" smtClean="0"/>
                        <a:t>ISDN BRI</a:t>
                      </a:r>
                      <a:endParaRPr lang="en-GB" sz="1000" dirty="0"/>
                    </a:p>
                  </a:txBody>
                  <a:tcPr marL="45720" marR="46800" marT="36000" marB="36000" anchor="ctr"/>
                </a:tc>
                <a:tc>
                  <a:txBody>
                    <a:bodyPr/>
                    <a:lstStyle/>
                    <a:p>
                      <a:pPr marL="0" algn="ctr"/>
                      <a:r>
                        <a:rPr lang="en-GB" sz="1000" b="0" dirty="0" smtClean="0"/>
                        <a:t>12</a:t>
                      </a:r>
                      <a:endParaRPr lang="en-GB" sz="1000" b="0" dirty="0"/>
                    </a:p>
                  </a:txBody>
                  <a:tcPr marL="45720" marR="46800" marT="36000" marB="36000" anchor="ctr"/>
                </a:tc>
                <a:tc>
                  <a:txBody>
                    <a:bodyPr/>
                    <a:lstStyle/>
                    <a:p>
                      <a:pPr algn="ctr"/>
                      <a:r>
                        <a:rPr lang="en-GB" sz="1000" dirty="0" smtClean="0"/>
                        <a:t>16</a:t>
                      </a:r>
                      <a:endParaRPr lang="en-GB" sz="1000" dirty="0"/>
                    </a:p>
                  </a:txBody>
                  <a:tcPr marL="45720" marR="46800" marT="36000" marB="36000" anchor="ctr"/>
                </a:tc>
              </a:tr>
              <a:tr h="216000">
                <a:tc>
                  <a:txBody>
                    <a:bodyPr/>
                    <a:lstStyle/>
                    <a:p>
                      <a:pPr marL="216000"/>
                      <a:r>
                        <a:rPr lang="en-GB" sz="1000" dirty="0" smtClean="0"/>
                        <a:t>ISDN PRI</a:t>
                      </a:r>
                      <a:endParaRPr lang="en-GB" sz="1000" dirty="0"/>
                    </a:p>
                  </a:txBody>
                  <a:tcPr marL="45720" marR="46800" marT="36000" marB="36000" anchor="ctr"/>
                </a:tc>
                <a:tc>
                  <a:txBody>
                    <a:bodyPr/>
                    <a:lstStyle/>
                    <a:p>
                      <a:pPr marL="0" algn="ctr"/>
                      <a:r>
                        <a:rPr lang="en-GB" sz="1000" b="0" dirty="0" smtClean="0"/>
                        <a:t>30</a:t>
                      </a:r>
                      <a:endParaRPr lang="en-GB" sz="1000" b="0" dirty="0"/>
                    </a:p>
                  </a:txBody>
                  <a:tcPr marL="45720" marR="46800" marT="36000" marB="36000" anchor="ctr"/>
                </a:tc>
                <a:tc>
                  <a:txBody>
                    <a:bodyPr/>
                    <a:lstStyle/>
                    <a:p>
                      <a:pPr algn="ctr"/>
                      <a:r>
                        <a:rPr lang="en-GB" sz="1000" dirty="0" smtClean="0"/>
                        <a:t>30</a:t>
                      </a:r>
                      <a:endParaRPr lang="en-GB" sz="1000" dirty="0"/>
                    </a:p>
                  </a:txBody>
                  <a:tcPr marL="45720" marR="46800" marT="36000" marB="36000" anchor="ctr"/>
                </a:tc>
              </a:tr>
              <a:tr h="216000">
                <a:tc>
                  <a:txBody>
                    <a:bodyPr/>
                    <a:lstStyle/>
                    <a:p>
                      <a:pPr marL="216000"/>
                      <a:r>
                        <a:rPr lang="en-GB" sz="1000" dirty="0" smtClean="0"/>
                        <a:t>IP</a:t>
                      </a:r>
                      <a:endParaRPr lang="en-GB" sz="1000" dirty="0"/>
                    </a:p>
                  </a:txBody>
                  <a:tcPr marL="45720" marR="46800" marT="36000" marB="36000" anchor="ctr"/>
                </a:tc>
                <a:tc>
                  <a:txBody>
                    <a:bodyPr/>
                    <a:lstStyle/>
                    <a:p>
                      <a:pPr marL="0" algn="ctr"/>
                      <a:r>
                        <a:rPr lang="en-GB" sz="1000" b="0" dirty="0" smtClean="0"/>
                        <a:t>32</a:t>
                      </a:r>
                      <a:endParaRPr lang="en-GB" sz="1000" b="0" dirty="0"/>
                    </a:p>
                  </a:txBody>
                  <a:tcPr marL="45720" marR="46800" marT="36000" marB="36000" anchor="ctr"/>
                </a:tc>
                <a:tc>
                  <a:txBody>
                    <a:bodyPr/>
                    <a:lstStyle/>
                    <a:p>
                      <a:pPr algn="ctr"/>
                      <a:r>
                        <a:rPr lang="en-GB" sz="1000" dirty="0" smtClean="0"/>
                        <a:t>64</a:t>
                      </a:r>
                      <a:endParaRPr lang="en-GB" sz="1000" dirty="0"/>
                    </a:p>
                  </a:txBody>
                  <a:tcPr marL="45720" marR="46800" marT="36000" marB="36000" anchor="ctr"/>
                </a:tc>
              </a:tr>
              <a:tr h="216000">
                <a:tc>
                  <a:txBody>
                    <a:bodyPr/>
                    <a:lstStyle/>
                    <a:p>
                      <a:pPr marL="108000"/>
                      <a:r>
                        <a:rPr lang="en-GB" sz="1000" b="1" dirty="0" smtClean="0"/>
                        <a:t>Maximum Extensions (Total)</a:t>
                      </a:r>
                      <a:endParaRPr lang="en-GB" sz="1000" b="1" dirty="0"/>
                    </a:p>
                  </a:txBody>
                  <a:tcPr marL="45720" marR="46800" marT="36000" marB="36000" anchor="ctr"/>
                </a:tc>
                <a:tc>
                  <a:txBody>
                    <a:bodyPr/>
                    <a:lstStyle/>
                    <a:p>
                      <a:pPr marL="0" algn="ctr"/>
                      <a:r>
                        <a:rPr lang="en-GB" sz="1000" b="1" dirty="0" smtClean="0"/>
                        <a:t>96</a:t>
                      </a:r>
                      <a:endParaRPr lang="en-GB" sz="1000" b="1" dirty="0"/>
                    </a:p>
                  </a:txBody>
                  <a:tcPr marL="45720" marR="46800" marT="36000" marB="36000" anchor="ctr"/>
                </a:tc>
                <a:tc>
                  <a:txBody>
                    <a:bodyPr/>
                    <a:lstStyle/>
                    <a:p>
                      <a:pPr algn="ctr"/>
                      <a:r>
                        <a:rPr lang="en-GB" sz="1000" b="1" dirty="0" smtClean="0"/>
                        <a:t>128</a:t>
                      </a:r>
                      <a:endParaRPr lang="en-GB" sz="1000" b="1" dirty="0"/>
                    </a:p>
                  </a:txBody>
                  <a:tcPr marL="45720" marR="46800" marT="36000" marB="36000" anchor="ctr"/>
                </a:tc>
              </a:tr>
              <a:tr h="216000">
                <a:tc>
                  <a:txBody>
                    <a:bodyPr/>
                    <a:lstStyle/>
                    <a:p>
                      <a:pPr marL="216000"/>
                      <a:r>
                        <a:rPr lang="en-GB" sz="1000" dirty="0" smtClean="0"/>
                        <a:t>Digital</a:t>
                      </a:r>
                      <a:endParaRPr lang="en-GB" sz="1000" dirty="0"/>
                    </a:p>
                  </a:txBody>
                  <a:tcPr marL="45720" marR="46800" marT="36000" marB="36000" anchor="ctr"/>
                </a:tc>
                <a:tc>
                  <a:txBody>
                    <a:bodyPr/>
                    <a:lstStyle/>
                    <a:p>
                      <a:pPr marL="0" algn="ctr"/>
                      <a:r>
                        <a:rPr lang="en-GB" sz="1000" b="0" dirty="0" smtClean="0"/>
                        <a:t>24</a:t>
                      </a:r>
                      <a:endParaRPr lang="en-GB" sz="1000" b="0" dirty="0"/>
                    </a:p>
                  </a:txBody>
                  <a:tcPr marL="45720" marR="46800" marT="36000" marB="36000" anchor="ctr"/>
                </a:tc>
                <a:tc>
                  <a:txBody>
                    <a:bodyPr/>
                    <a:lstStyle/>
                    <a:p>
                      <a:pPr algn="ctr"/>
                      <a:r>
                        <a:rPr lang="en-GB" sz="1000" dirty="0" smtClean="0"/>
                        <a:t>24</a:t>
                      </a:r>
                      <a:endParaRPr lang="en-GB" sz="1000" dirty="0"/>
                    </a:p>
                  </a:txBody>
                  <a:tcPr marL="45720" marR="46800" marT="36000" marB="36000" anchor="ctr"/>
                </a:tc>
              </a:tr>
              <a:tr h="216000">
                <a:tc>
                  <a:txBody>
                    <a:bodyPr/>
                    <a:lstStyle/>
                    <a:p>
                      <a:pPr marL="216000"/>
                      <a:r>
                        <a:rPr lang="en-GB" sz="1000" dirty="0" smtClean="0"/>
                        <a:t>Analog</a:t>
                      </a:r>
                      <a:endParaRPr lang="en-GB" sz="1000" dirty="0"/>
                    </a:p>
                  </a:txBody>
                  <a:tcPr marL="45720" marR="46800" marT="36000" marB="36000" anchor="ctr"/>
                </a:tc>
                <a:tc>
                  <a:txBody>
                    <a:bodyPr/>
                    <a:lstStyle/>
                    <a:p>
                      <a:pPr marL="0" algn="ctr"/>
                      <a:r>
                        <a:rPr lang="en-GB" sz="1000" b="0" dirty="0" smtClean="0"/>
                        <a:t>20</a:t>
                      </a:r>
                      <a:endParaRPr lang="en-GB" sz="1000" b="0" dirty="0"/>
                    </a:p>
                  </a:txBody>
                  <a:tcPr marL="45720" marR="46800" marT="36000" marB="36000" anchor="ctr"/>
                </a:tc>
                <a:tc>
                  <a:txBody>
                    <a:bodyPr/>
                    <a:lstStyle/>
                    <a:p>
                      <a:pPr algn="ctr"/>
                      <a:r>
                        <a:rPr lang="en-GB" sz="1000" dirty="0" smtClean="0"/>
                        <a:t>32</a:t>
                      </a:r>
                      <a:endParaRPr lang="en-GB" sz="1000" dirty="0"/>
                    </a:p>
                  </a:txBody>
                  <a:tcPr marL="45720" marR="46800" marT="36000" marB="36000" anchor="ctr"/>
                </a:tc>
              </a:tr>
              <a:tr h="216000">
                <a:tc>
                  <a:txBody>
                    <a:bodyPr/>
                    <a:lstStyle/>
                    <a:p>
                      <a:pPr marL="216000"/>
                      <a:r>
                        <a:rPr lang="en-GB" sz="1000" dirty="0" smtClean="0"/>
                        <a:t>IP</a:t>
                      </a:r>
                      <a:endParaRPr lang="en-GB" sz="1000" dirty="0"/>
                    </a:p>
                  </a:txBody>
                  <a:tcPr marL="45720" marR="46800" marT="36000" marB="36000" anchor="ctr"/>
                </a:tc>
                <a:tc>
                  <a:txBody>
                    <a:bodyPr/>
                    <a:lstStyle/>
                    <a:p>
                      <a:pPr marL="0" algn="ctr"/>
                      <a:r>
                        <a:rPr lang="en-GB" sz="1000" b="0" dirty="0" smtClean="0"/>
                        <a:t>64</a:t>
                      </a:r>
                      <a:endParaRPr lang="en-GB" sz="1000" b="0" dirty="0"/>
                    </a:p>
                  </a:txBody>
                  <a:tcPr marL="45720" marR="46800" marT="36000" marB="36000" anchor="ctr"/>
                </a:tc>
                <a:tc>
                  <a:txBody>
                    <a:bodyPr/>
                    <a:lstStyle/>
                    <a:p>
                      <a:pPr algn="ctr"/>
                      <a:r>
                        <a:rPr lang="en-GB" sz="1000" dirty="0" smtClean="0"/>
                        <a:t>112</a:t>
                      </a:r>
                      <a:endParaRPr lang="en-GB" sz="1000" dirty="0"/>
                    </a:p>
                  </a:txBody>
                  <a:tcPr marL="45720" marR="46800" marT="36000" marB="36000" anchor="ctr"/>
                </a:tc>
              </a:tr>
            </a:tbl>
          </a:graphicData>
        </a:graphic>
      </p:graphicFrame>
      <p:sp>
        <p:nvSpPr>
          <p:cNvPr id="4" name="TextBox 3"/>
          <p:cNvSpPr txBox="1"/>
          <p:nvPr/>
        </p:nvSpPr>
        <p:spPr>
          <a:xfrm>
            <a:off x="305526" y="4580730"/>
            <a:ext cx="4672361" cy="253916"/>
          </a:xfrm>
          <a:prstGeom prst="rect">
            <a:avLst/>
          </a:prstGeom>
          <a:noFill/>
        </p:spPr>
        <p:txBody>
          <a:bodyPr wrap="square" rtlCol="0">
            <a:spAutoFit/>
          </a:bodyPr>
          <a:lstStyle/>
          <a:p>
            <a:r>
              <a:rPr lang="en-GB" sz="1050" i="1" dirty="0" smtClean="0"/>
              <a:t>This table may not be complete in all respects</a:t>
            </a:r>
            <a:endParaRPr lang="en-GB" sz="1050" i="1" dirty="0"/>
          </a:p>
        </p:txBody>
      </p:sp>
    </p:spTree>
    <p:extLst>
      <p:ext uri="{BB962C8B-B14F-4D97-AF65-F5344CB8AC3E}">
        <p14:creationId xmlns:p14="http://schemas.microsoft.com/office/powerpoint/2010/main" val="11284517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anose="020F0502020204030204" pitchFamily="34" charset="0"/>
              </a:rPr>
              <a:t>UNIVERGE SL1100 to SL2100 Differences</a:t>
            </a:r>
            <a:endParaRPr lang="en-US" dirty="0">
              <a:latin typeface="Calibri" panose="020F0502020204030204" pitchFamily="34" charset="0"/>
            </a:endParaRPr>
          </a:p>
        </p:txBody>
      </p:sp>
      <p:sp>
        <p:nvSpPr>
          <p:cNvPr id="7" name="Content Placeholder 2"/>
          <p:cNvSpPr txBox="1">
            <a:spLocks/>
          </p:cNvSpPr>
          <p:nvPr/>
        </p:nvSpPr>
        <p:spPr>
          <a:xfrm>
            <a:off x="182820" y="638407"/>
            <a:ext cx="8452222" cy="4196239"/>
          </a:xfrm>
          <a:prstGeom prst="rect">
            <a:avLst/>
          </a:prstGeom>
        </p:spPr>
        <p:txBody>
          <a:bodyPr>
            <a:normAutofit/>
          </a:bodyPr>
          <a:lstStyle>
            <a:lvl1pPr marL="180000" indent="-180000" algn="l" rtl="0" eaLnBrk="1" fontAlgn="base" hangingPunct="0">
              <a:spcBef>
                <a:spcPts val="500"/>
              </a:spcBef>
              <a:spcAft>
                <a:spcPct val="0"/>
              </a:spcAft>
              <a:buClr>
                <a:schemeClr val="accent6"/>
              </a:buClr>
              <a:buFont typeface="Arial" panose="020B0604020202020204" pitchFamily="34" charset="0"/>
              <a:buChar char="▌"/>
              <a:defRPr kumimoji="1" sz="2000" b="0">
                <a:solidFill>
                  <a:schemeClr val="tx1"/>
                </a:solidFill>
                <a:latin typeface="Verdana" panose="020B0604030504040204" pitchFamily="34" charset="0"/>
                <a:ea typeface="+mn-ea"/>
                <a:cs typeface="Verdana" panose="020B0604030504040204" pitchFamily="34" charset="0"/>
              </a:defRPr>
            </a:lvl1pPr>
            <a:lvl2pPr marL="360000" indent="-180000" algn="l" rtl="0" eaLnBrk="1" fontAlgn="base" hangingPunct="0">
              <a:spcBef>
                <a:spcPts val="500"/>
              </a:spcBef>
              <a:spcAft>
                <a:spcPct val="0"/>
              </a:spcAft>
              <a:buClr>
                <a:schemeClr val="accent6"/>
              </a:buClr>
              <a:buFont typeface="Wingdings" pitchFamily="2" charset="2"/>
              <a:buChar char="l"/>
              <a:defRPr kumimoji="1" sz="1600" b="0">
                <a:solidFill>
                  <a:schemeClr val="tx1"/>
                </a:solidFill>
                <a:latin typeface="Verdana" panose="020B0604030504040204" pitchFamily="34" charset="0"/>
                <a:ea typeface="+mn-ea"/>
                <a:cs typeface="Verdana" panose="020B0604030504040204" pitchFamily="34" charset="0"/>
              </a:defRPr>
            </a:lvl2pPr>
            <a:lvl3pPr marL="468000" indent="-108000" algn="l" rtl="0" eaLnBrk="1" fontAlgn="base" hangingPunct="0">
              <a:spcBef>
                <a:spcPts val="500"/>
              </a:spcBef>
              <a:spcAft>
                <a:spcPct val="0"/>
              </a:spcAft>
              <a:buClr>
                <a:schemeClr val="accent6"/>
              </a:buClr>
              <a:buFont typeface="Arial" panose="020B0604020202020204" pitchFamily="34" charset="0"/>
              <a:buChar char="•"/>
              <a:defRPr kumimoji="1" sz="1400" b="0">
                <a:solidFill>
                  <a:schemeClr val="tx1"/>
                </a:solidFill>
                <a:latin typeface="Verdana" panose="020B0604030504040204" pitchFamily="34" charset="0"/>
                <a:ea typeface="+mn-ea"/>
                <a:cs typeface="Verdana" panose="020B0604030504040204" pitchFamily="34" charset="0"/>
              </a:defRPr>
            </a:lvl3pPr>
            <a:lvl4pPr marL="576000" indent="-108000" algn="l" rtl="0" eaLnBrk="1" fontAlgn="base" hangingPunct="0">
              <a:spcBef>
                <a:spcPts val="500"/>
              </a:spcBef>
              <a:spcAft>
                <a:spcPct val="0"/>
              </a:spcAft>
              <a:buClr>
                <a:schemeClr val="accent6"/>
              </a:buClr>
              <a:buFont typeface="Tahoma" pitchFamily="34" charset="0"/>
              <a:buChar char="–"/>
              <a:defRPr kumimoji="1" sz="1200" b="0">
                <a:solidFill>
                  <a:schemeClr val="tx1"/>
                </a:solidFill>
                <a:latin typeface="Verdana" panose="020B0604030504040204" pitchFamily="34" charset="0"/>
                <a:ea typeface="+mn-ea"/>
                <a:cs typeface="Verdana" panose="020B0604030504040204" pitchFamily="34" charset="0"/>
              </a:defRPr>
            </a:lvl4pPr>
            <a:lvl5pPr marL="735013" indent="-157163" algn="l" rtl="0" eaLnBrk="0" fontAlgn="base" hangingPunct="0">
              <a:spcBef>
                <a:spcPct val="20000"/>
              </a:spcBef>
              <a:spcAft>
                <a:spcPct val="0"/>
              </a:spcAft>
              <a:buClr>
                <a:schemeClr val="accent6"/>
              </a:buClr>
              <a:buChar char="≫"/>
              <a:defRPr kumimoji="1" sz="1200" b="1">
                <a:solidFill>
                  <a:schemeClr val="tx1"/>
                </a:solidFill>
                <a:latin typeface="+mj-lt"/>
                <a:ea typeface="+mn-ea"/>
              </a:defRPr>
            </a:lvl5pPr>
            <a:lvl6pPr marL="2514600" indent="-228600" algn="l" rtl="0" fontAlgn="base">
              <a:spcBef>
                <a:spcPct val="20000"/>
              </a:spcBef>
              <a:spcAft>
                <a:spcPct val="0"/>
              </a:spcAft>
              <a:buChar char="≫"/>
              <a:defRPr kumimoji="1" sz="2000">
                <a:solidFill>
                  <a:schemeClr val="tx1"/>
                </a:solidFill>
                <a:latin typeface="Arial" charset="0"/>
                <a:ea typeface="+mn-ea"/>
              </a:defRPr>
            </a:lvl6pPr>
            <a:lvl7pPr marL="2971800" indent="-228600" algn="l" rtl="0" fontAlgn="base">
              <a:spcBef>
                <a:spcPct val="20000"/>
              </a:spcBef>
              <a:spcAft>
                <a:spcPct val="0"/>
              </a:spcAft>
              <a:buChar char="≫"/>
              <a:defRPr kumimoji="1" sz="2000">
                <a:solidFill>
                  <a:schemeClr val="tx1"/>
                </a:solidFill>
                <a:latin typeface="Arial" charset="0"/>
                <a:ea typeface="+mn-ea"/>
              </a:defRPr>
            </a:lvl7pPr>
            <a:lvl8pPr marL="3429000" indent="-228600" algn="l" rtl="0" fontAlgn="base">
              <a:spcBef>
                <a:spcPct val="20000"/>
              </a:spcBef>
              <a:spcAft>
                <a:spcPct val="0"/>
              </a:spcAft>
              <a:buChar char="≫"/>
              <a:defRPr kumimoji="1" sz="2000">
                <a:solidFill>
                  <a:schemeClr val="tx1"/>
                </a:solidFill>
                <a:latin typeface="Arial" charset="0"/>
                <a:ea typeface="+mn-ea"/>
              </a:defRPr>
            </a:lvl8pPr>
            <a:lvl9pPr marL="3886200" indent="-228600" algn="l" rtl="0" fontAlgn="base">
              <a:spcBef>
                <a:spcPct val="20000"/>
              </a:spcBef>
              <a:spcAft>
                <a:spcPct val="0"/>
              </a:spcAft>
              <a:buChar char="≫"/>
              <a:defRPr kumimoji="1" sz="2000">
                <a:solidFill>
                  <a:schemeClr val="tx1"/>
                </a:solidFill>
                <a:latin typeface="Arial" charset="0"/>
                <a:ea typeface="+mn-ea"/>
              </a:defRPr>
            </a:lvl9pPr>
          </a:lstStyle>
          <a:p>
            <a:pPr>
              <a:buClr>
                <a:srgbClr val="002B62"/>
              </a:buClr>
            </a:pPr>
            <a:endParaRPr lang="en-GB" sz="1500" dirty="0" smtClean="0">
              <a:solidFill>
                <a:srgbClr val="000000"/>
              </a:solidFill>
              <a:latin typeface="Calibri" panose="020F0502020204030204" pitchFamily="34" charset="0"/>
              <a:cs typeface="Adobe Devanagari" panose="02040503050201020203" pitchFamily="18" charset="0"/>
            </a:endParaRPr>
          </a:p>
          <a:p>
            <a:pPr>
              <a:buClr>
                <a:srgbClr val="002B62"/>
              </a:buClr>
            </a:pPr>
            <a:endParaRPr lang="en-GB" sz="1500" dirty="0" smtClean="0">
              <a:solidFill>
                <a:srgbClr val="000000"/>
              </a:solidFill>
              <a:latin typeface="Calibri" panose="020F0502020204030204" pitchFamily="34" charset="0"/>
              <a:cs typeface="Adobe Devanagari" panose="02040503050201020203" pitchFamily="18" charset="0"/>
            </a:endParaRPr>
          </a:p>
          <a:p>
            <a:pPr marL="0" indent="0">
              <a:buClr>
                <a:srgbClr val="002B62"/>
              </a:buClr>
              <a:buNone/>
            </a:pPr>
            <a:endParaRPr lang="en-GB" sz="1500" dirty="0" smtClean="0">
              <a:solidFill>
                <a:srgbClr val="000000"/>
              </a:solidFill>
              <a:latin typeface="Calibri" panose="020F0502020204030204" pitchFamily="34" charset="0"/>
              <a:cs typeface="Adobe Devanagari" panose="02040503050201020203" pitchFamily="18" charset="0"/>
            </a:endParaRPr>
          </a:p>
          <a:p>
            <a:pPr marL="342900" lvl="1" indent="0" eaLnBrk="0">
              <a:spcBef>
                <a:spcPts val="450"/>
              </a:spcBef>
              <a:spcAft>
                <a:spcPts val="0"/>
              </a:spcAft>
              <a:buClr>
                <a:srgbClr val="4575FD"/>
              </a:buClr>
              <a:buNone/>
              <a:defRPr/>
            </a:pPr>
            <a:endParaRPr lang="en-GB" altLang="ja-JP" sz="1200" dirty="0">
              <a:solidFill>
                <a:srgbClr val="000000">
                  <a:lumMod val="50000"/>
                  <a:lumOff val="50000"/>
                </a:srgbClr>
              </a:solidFill>
              <a:latin typeface="Calibri" panose="020F0502020204030204" pitchFamily="34" charset="0"/>
              <a:ea typeface="ＭＳ Ｐゴシック" pitchFamily="-110" charset="-128"/>
              <a:cs typeface="Adobe Devanagari" panose="02040503050201020203" pitchFamily="18" charset="0"/>
            </a:endParaRPr>
          </a:p>
        </p:txBody>
      </p:sp>
      <p:sp>
        <p:nvSpPr>
          <p:cNvPr id="6" name="Content Placeholder 2"/>
          <p:cNvSpPr txBox="1">
            <a:spLocks/>
          </p:cNvSpPr>
          <p:nvPr/>
        </p:nvSpPr>
        <p:spPr>
          <a:xfrm>
            <a:off x="182820" y="621680"/>
            <a:ext cx="8784976" cy="4212967"/>
          </a:xfrm>
          <a:prstGeom prst="rect">
            <a:avLst/>
          </a:prstGeom>
        </p:spPr>
        <p:txBody>
          <a:bodyPr/>
          <a:lstStyle>
            <a:lvl1pPr marL="180000" indent="-180000" algn="l" rtl="0" eaLnBrk="0" fontAlgn="base" hangingPunct="0">
              <a:spcBef>
                <a:spcPts val="500"/>
              </a:spcBef>
              <a:spcAft>
                <a:spcPct val="0"/>
              </a:spcAft>
              <a:buClr>
                <a:schemeClr val="accent6"/>
              </a:buClr>
              <a:buFont typeface="Arial" panose="020B0604020202020204" pitchFamily="34" charset="0"/>
              <a:buChar char="▌"/>
              <a:defRPr kumimoji="1" lang="ja-JP" altLang="en-US" sz="2000" b="0" i="0" u="none" strike="noStrike" kern="0" cap="none" spc="0" normalizeH="0" baseline="0" dirty="0" smtClean="0">
                <a:ln>
                  <a:noFill/>
                </a:ln>
                <a:solidFill>
                  <a:srgbClr val="000000"/>
                </a:solidFill>
                <a:effectLst/>
                <a:uLnTx/>
                <a:uFillTx/>
                <a:latin typeface="+mn-lt"/>
                <a:ea typeface="+mn-ea"/>
                <a:cs typeface="+mn-cs"/>
              </a:defRPr>
            </a:lvl1pPr>
            <a:lvl2pPr marL="360000" indent="-180000" algn="l" rtl="0" eaLnBrk="0" fontAlgn="base" hangingPunct="0">
              <a:spcBef>
                <a:spcPts val="500"/>
              </a:spcBef>
              <a:spcAft>
                <a:spcPct val="0"/>
              </a:spcAft>
              <a:buClr>
                <a:schemeClr val="accent6"/>
              </a:buClr>
              <a:buFont typeface="Wingdings" pitchFamily="2" charset="2"/>
              <a:buChar char="l"/>
              <a:defRPr kumimoji="1" lang="ja-JP" altLang="en-US" sz="1600" b="0" i="0" u="none" strike="noStrike" kern="0" cap="none" spc="0" normalizeH="0" baseline="0" dirty="0" smtClean="0">
                <a:ln>
                  <a:noFill/>
                </a:ln>
                <a:solidFill>
                  <a:srgbClr val="000000"/>
                </a:solidFill>
                <a:effectLst/>
                <a:uLnTx/>
                <a:uFillTx/>
                <a:latin typeface="+mn-lt"/>
                <a:ea typeface="+mn-ea"/>
              </a:defRPr>
            </a:lvl2pPr>
            <a:lvl3pPr marL="468000" indent="-108000" algn="l" rtl="0" eaLnBrk="0" fontAlgn="base" hangingPunct="0">
              <a:spcBef>
                <a:spcPts val="500"/>
              </a:spcBef>
              <a:spcAft>
                <a:spcPct val="0"/>
              </a:spcAft>
              <a:buClr>
                <a:schemeClr val="accent6"/>
              </a:buClr>
              <a:buFont typeface="Arial" panose="020B0604020202020204" pitchFamily="34" charset="0"/>
              <a:buChar char="•"/>
              <a:defRPr kumimoji="1" lang="ja-JP" altLang="en-US" sz="1400" b="0" i="0" u="none" strike="noStrike" kern="0" cap="none" spc="0" normalizeH="0" baseline="0" dirty="0" smtClean="0">
                <a:ln>
                  <a:noFill/>
                </a:ln>
                <a:solidFill>
                  <a:srgbClr val="000000"/>
                </a:solidFill>
                <a:effectLst/>
                <a:uLnTx/>
                <a:uFillTx/>
                <a:latin typeface="+mn-lt"/>
                <a:ea typeface="+mn-ea"/>
              </a:defRPr>
            </a:lvl3pPr>
            <a:lvl4pPr marL="576000" indent="-108000" algn="l" rtl="0" eaLnBrk="0" fontAlgn="base" hangingPunct="0">
              <a:spcBef>
                <a:spcPts val="500"/>
              </a:spcBef>
              <a:spcAft>
                <a:spcPct val="0"/>
              </a:spcAft>
              <a:buClr>
                <a:schemeClr val="accent6"/>
              </a:buClr>
              <a:buFont typeface="Tahoma" pitchFamily="34" charset="0"/>
              <a:buChar char="–"/>
              <a:defRPr kumimoji="1" lang="ja-JP" altLang="en-US" sz="1200" b="0" i="0" u="none" strike="noStrike" kern="0" cap="none" spc="0" normalizeH="0" baseline="0" dirty="0" smtClean="0">
                <a:ln>
                  <a:noFill/>
                </a:ln>
                <a:solidFill>
                  <a:srgbClr val="000000"/>
                </a:solidFill>
                <a:effectLst/>
                <a:uLnTx/>
                <a:uFillTx/>
                <a:latin typeface="+mn-lt"/>
                <a:ea typeface="+mn-ea"/>
              </a:defRPr>
            </a:lvl4pPr>
            <a:lvl5pPr marL="738188" indent="530225" algn="l" rtl="0" eaLnBrk="0" fontAlgn="base" hangingPunct="0">
              <a:spcBef>
                <a:spcPct val="20000"/>
              </a:spcBef>
              <a:spcAft>
                <a:spcPct val="0"/>
              </a:spcAft>
              <a:buClr>
                <a:schemeClr val="accent6"/>
              </a:buClr>
              <a:buChar char="≫"/>
              <a:defRPr kumimoji="1" sz="1200" b="0">
                <a:solidFill>
                  <a:schemeClr val="tx1"/>
                </a:solidFill>
                <a:latin typeface="+mj-lt"/>
                <a:ea typeface="+mn-ea"/>
              </a:defRPr>
            </a:lvl5pPr>
            <a:lvl6pPr marL="2514600" indent="-228600" algn="l" rtl="0" fontAlgn="base">
              <a:spcBef>
                <a:spcPct val="20000"/>
              </a:spcBef>
              <a:spcAft>
                <a:spcPct val="0"/>
              </a:spcAft>
              <a:buChar char="≫"/>
              <a:defRPr kumimoji="1" sz="2000">
                <a:solidFill>
                  <a:schemeClr val="tx1"/>
                </a:solidFill>
                <a:latin typeface="Arial" charset="0"/>
                <a:ea typeface="+mn-ea"/>
              </a:defRPr>
            </a:lvl6pPr>
            <a:lvl7pPr marL="2971800" indent="-228600" algn="l" rtl="0" fontAlgn="base">
              <a:spcBef>
                <a:spcPct val="20000"/>
              </a:spcBef>
              <a:spcAft>
                <a:spcPct val="0"/>
              </a:spcAft>
              <a:buChar char="≫"/>
              <a:defRPr kumimoji="1" sz="2000">
                <a:solidFill>
                  <a:schemeClr val="tx1"/>
                </a:solidFill>
                <a:latin typeface="Arial" charset="0"/>
                <a:ea typeface="+mn-ea"/>
              </a:defRPr>
            </a:lvl7pPr>
            <a:lvl8pPr marL="3429000" indent="-228600" algn="l" rtl="0" fontAlgn="base">
              <a:spcBef>
                <a:spcPct val="20000"/>
              </a:spcBef>
              <a:spcAft>
                <a:spcPct val="0"/>
              </a:spcAft>
              <a:buChar char="≫"/>
              <a:defRPr kumimoji="1" sz="2000">
                <a:solidFill>
                  <a:schemeClr val="tx1"/>
                </a:solidFill>
                <a:latin typeface="Arial" charset="0"/>
                <a:ea typeface="+mn-ea"/>
              </a:defRPr>
            </a:lvl8pPr>
            <a:lvl9pPr marL="3886200" indent="-228600" algn="l" rtl="0" fontAlgn="base">
              <a:spcBef>
                <a:spcPct val="20000"/>
              </a:spcBef>
              <a:spcAft>
                <a:spcPct val="0"/>
              </a:spcAft>
              <a:buChar char="≫"/>
              <a:defRPr kumimoji="1" sz="2000">
                <a:solidFill>
                  <a:schemeClr val="tx1"/>
                </a:solidFill>
                <a:latin typeface="Arial" charset="0"/>
                <a:ea typeface="+mn-ea"/>
              </a:defRPr>
            </a:lvl9pPr>
          </a:lstStyle>
          <a:p>
            <a:r>
              <a:rPr lang="en-GB" sz="1600" b="1" dirty="0" smtClean="0">
                <a:latin typeface="Calibri" panose="020F0502020204030204" pitchFamily="34" charset="0"/>
                <a:cs typeface="Arial" panose="020B0604020202020204" pitchFamily="34" charset="0"/>
              </a:rPr>
              <a:t>Overview of differences between the SL1100 and the SL2100</a:t>
            </a:r>
            <a:endParaRPr lang="en-GB" sz="1400" dirty="0" smtClean="0">
              <a:latin typeface="Calibri" panose="020F0502020204030204" pitchFamily="34" charset="0"/>
              <a:cs typeface="Arial" panose="020B0604020202020204" pitchFamily="34" charset="0"/>
            </a:endParaRPr>
          </a:p>
          <a:p>
            <a:pPr marL="0" indent="0">
              <a:buNone/>
            </a:pPr>
            <a:endParaRPr lang="en-GB" dirty="0" smtClean="0"/>
          </a:p>
          <a:p>
            <a:pPr marL="0" indent="0">
              <a:buFont typeface="Arial" panose="020B0604020202020204" pitchFamily="34" charset="0"/>
              <a:buNone/>
            </a:pPr>
            <a:endParaRPr lang="en-GB" dirty="0" smtClean="0"/>
          </a:p>
          <a:p>
            <a:endParaRPr lang="en-GB" dirty="0"/>
          </a:p>
        </p:txBody>
      </p:sp>
      <p:graphicFrame>
        <p:nvGraphicFramePr>
          <p:cNvPr id="3" name="Table 2"/>
          <p:cNvGraphicFramePr>
            <a:graphicFrameLocks noGrp="1"/>
          </p:cNvGraphicFramePr>
          <p:nvPr>
            <p:extLst>
              <p:ext uri="{D42A27DB-BD31-4B8C-83A1-F6EECF244321}">
                <p14:modId xmlns:p14="http://schemas.microsoft.com/office/powerpoint/2010/main" val="1808228433"/>
              </p:ext>
            </p:extLst>
          </p:nvPr>
        </p:nvGraphicFramePr>
        <p:xfrm>
          <a:off x="305526" y="1055847"/>
          <a:ext cx="8329515" cy="3194640"/>
        </p:xfrm>
        <a:graphic>
          <a:graphicData uri="http://schemas.openxmlformats.org/drawingml/2006/table">
            <a:tbl>
              <a:tblPr firstRow="1" bandRow="1">
                <a:tableStyleId>{073A0DAA-6AF3-43AB-8588-CEC1D06C72B9}</a:tableStyleId>
              </a:tblPr>
              <a:tblGrid>
                <a:gridCol w="1883197"/>
                <a:gridCol w="3197316"/>
                <a:gridCol w="3249002"/>
              </a:tblGrid>
              <a:tr h="0">
                <a:tc>
                  <a:txBody>
                    <a:bodyPr/>
                    <a:lstStyle/>
                    <a:p>
                      <a:r>
                        <a:rPr lang="en-GB" sz="1000" dirty="0" smtClean="0"/>
                        <a:t>Items</a:t>
                      </a:r>
                      <a:endParaRPr lang="en-GB" sz="1000" dirty="0"/>
                    </a:p>
                  </a:txBody>
                  <a:tcPr>
                    <a:solidFill>
                      <a:schemeClr val="accent3">
                        <a:lumMod val="75000"/>
                        <a:lumOff val="25000"/>
                      </a:schemeClr>
                    </a:solidFill>
                  </a:tcPr>
                </a:tc>
                <a:tc>
                  <a:txBody>
                    <a:bodyPr/>
                    <a:lstStyle/>
                    <a:p>
                      <a:pPr algn="ctr"/>
                      <a:r>
                        <a:rPr lang="en-GB" sz="1000" dirty="0" smtClean="0"/>
                        <a:t>SL1100</a:t>
                      </a:r>
                      <a:endParaRPr lang="en-GB" sz="1000" dirty="0"/>
                    </a:p>
                  </a:txBody>
                  <a:tcPr>
                    <a:solidFill>
                      <a:schemeClr val="accent3">
                        <a:lumMod val="75000"/>
                        <a:lumOff val="25000"/>
                      </a:schemeClr>
                    </a:solidFill>
                  </a:tcPr>
                </a:tc>
                <a:tc>
                  <a:txBody>
                    <a:bodyPr/>
                    <a:lstStyle/>
                    <a:p>
                      <a:pPr algn="ctr"/>
                      <a:r>
                        <a:rPr lang="en-GB" sz="1000" dirty="0" smtClean="0"/>
                        <a:t>SL2100 (with Type B Terminals)</a:t>
                      </a:r>
                      <a:endParaRPr lang="en-GB" sz="1000" dirty="0"/>
                    </a:p>
                  </a:txBody>
                  <a:tcPr>
                    <a:solidFill>
                      <a:schemeClr val="accent3">
                        <a:lumMod val="75000"/>
                        <a:lumOff val="25000"/>
                      </a:schemeClr>
                    </a:solidFill>
                  </a:tcPr>
                </a:tc>
              </a:tr>
              <a:tr h="216000">
                <a:tc>
                  <a:txBody>
                    <a:bodyPr/>
                    <a:lstStyle/>
                    <a:p>
                      <a:pPr marL="0" algn="l"/>
                      <a:r>
                        <a:rPr lang="en-GB" sz="1000" b="1" dirty="0" smtClean="0"/>
                        <a:t>Digital Extension card</a:t>
                      </a:r>
                      <a:endParaRPr lang="en-GB" sz="1000" b="1" dirty="0"/>
                    </a:p>
                  </a:txBody>
                  <a:tcPr marL="45720" marR="46800" marT="36000" marB="36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smtClean="0"/>
                        <a:t>IP4WW-080E-B1</a:t>
                      </a:r>
                    </a:p>
                    <a:p>
                      <a:pPr marL="0" algn="l"/>
                      <a:r>
                        <a:rPr lang="en-GB" sz="1000" b="0" baseline="0" dirty="0" smtClean="0"/>
                        <a:t>8 Digital extensions</a:t>
                      </a:r>
                    </a:p>
                  </a:txBody>
                  <a:tcPr marL="45720" marR="46800" marT="36000" marB="36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smtClean="0"/>
                        <a:t>IP7WW-082U-A1</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baseline="0" dirty="0" smtClean="0"/>
                        <a:t>8 Digital extensions + 2 SLT extensions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baseline="0" dirty="0" smtClean="0"/>
                        <a:t>2 x Relays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baseline="0" dirty="0" smtClean="0"/>
                        <a:t>2 x Audio ports (MOH/BGM/Page)</a:t>
                      </a:r>
                    </a:p>
                  </a:txBody>
                  <a:tcPr marL="45720" marR="46800" marT="36000" marB="36000" anchor="ctr"/>
                </a:tc>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smtClean="0"/>
                        <a:t>Analogue Trunk</a:t>
                      </a:r>
                      <a:r>
                        <a:rPr lang="en-GB" sz="1000" b="1" baseline="0" dirty="0" smtClean="0"/>
                        <a:t> card</a:t>
                      </a:r>
                      <a:endParaRPr lang="en-GB" sz="1000" b="1" dirty="0" smtClean="0"/>
                    </a:p>
                    <a:p>
                      <a:pPr marL="0"/>
                      <a:endParaRPr lang="en-GB" sz="1000" b="1" dirty="0"/>
                    </a:p>
                  </a:txBody>
                  <a:tcPr marL="45720" marR="46800" marT="36000" marB="36000" anchor="ctr"/>
                </a:tc>
                <a:tc>
                  <a:txBody>
                    <a:bodyPr/>
                    <a:lstStyle/>
                    <a:p>
                      <a:pPr marL="0" algn="l"/>
                      <a:r>
                        <a:rPr lang="en-GB" sz="1000" b="1" dirty="0" smtClean="0"/>
                        <a:t>IP4WW-4COIDB-B1</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dirty="0" smtClean="0"/>
                        <a:t>4 Analogue</a:t>
                      </a:r>
                      <a:r>
                        <a:rPr lang="en-GB" sz="1000" b="0" baseline="0" dirty="0" smtClean="0"/>
                        <a:t> trunks</a:t>
                      </a:r>
                      <a:endParaRPr lang="en-GB" sz="1000" b="0" dirty="0" smtClean="0"/>
                    </a:p>
                    <a:p>
                      <a:pPr marL="0" algn="l"/>
                      <a:r>
                        <a:rPr lang="en-GB" sz="1000" b="0" dirty="0" smtClean="0"/>
                        <a:t>Daughter board can be installed onto the 080/008/000 cards or the </a:t>
                      </a:r>
                      <a:r>
                        <a:rPr lang="en-GB" sz="1000" b="0" smtClean="0"/>
                        <a:t>main/expansion KSU </a:t>
                      </a:r>
                      <a:r>
                        <a:rPr lang="en-GB" sz="1000" b="0" dirty="0" smtClean="0"/>
                        <a:t>base board</a:t>
                      </a:r>
                    </a:p>
                  </a:txBody>
                  <a:tcPr marL="45720" marR="46800" marT="36000" marB="36000" anchor="ctr"/>
                </a:tc>
                <a:tc>
                  <a:txBody>
                    <a:bodyPr/>
                    <a:lstStyle/>
                    <a:p>
                      <a:pPr algn="l"/>
                      <a:r>
                        <a:rPr lang="en-GB" sz="1000" b="1" dirty="0" smtClean="0"/>
                        <a:t>IP7WW-3COIDB-C1</a:t>
                      </a:r>
                    </a:p>
                    <a:p>
                      <a:pPr algn="l"/>
                      <a:r>
                        <a:rPr lang="en-GB" sz="1000" b="0" dirty="0" smtClean="0"/>
                        <a:t>3 analogue trunks</a:t>
                      </a:r>
                    </a:p>
                    <a:p>
                      <a:pPr algn="l"/>
                      <a:r>
                        <a:rPr lang="en-GB" sz="1000" b="0" dirty="0" smtClean="0"/>
                        <a:t>Daughter board</a:t>
                      </a:r>
                      <a:r>
                        <a:rPr lang="en-GB" sz="1000" b="0" baseline="0" dirty="0" smtClean="0"/>
                        <a:t> can be installed onto the 082/008/000 cards</a:t>
                      </a:r>
                      <a:endParaRPr lang="en-GB" sz="1000" b="0" dirty="0"/>
                    </a:p>
                  </a:txBody>
                  <a:tcPr marL="45720" marR="46800" marT="36000" marB="36000" anchor="ctr"/>
                </a:tc>
              </a:tr>
              <a:tr h="216000">
                <a:tc>
                  <a:txBody>
                    <a:bodyPr/>
                    <a:lstStyle/>
                    <a:p>
                      <a:pPr marL="0"/>
                      <a:r>
                        <a:rPr lang="en-GB" sz="1000" b="1" dirty="0" smtClean="0"/>
                        <a:t>Analogue Extension card</a:t>
                      </a:r>
                      <a:endParaRPr lang="en-GB" sz="1000" b="1" dirty="0"/>
                    </a:p>
                  </a:txBody>
                  <a:tcPr marL="45720" marR="46800" marT="36000" marB="36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smtClean="0"/>
                        <a:t>IP4WW-008E-B1</a:t>
                      </a:r>
                    </a:p>
                    <a:p>
                      <a:pPr marL="0" algn="l"/>
                      <a:r>
                        <a:rPr lang="en-GB" sz="1000" b="0" baseline="0" dirty="0" smtClean="0"/>
                        <a:t>8 Analogue extensions</a:t>
                      </a:r>
                    </a:p>
                  </a:txBody>
                  <a:tcPr marL="45720" marR="46800" marT="36000" marB="36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smtClean="0"/>
                        <a:t>IP7WW-008U-C1</a:t>
                      </a:r>
                    </a:p>
                    <a:p>
                      <a:pPr marL="0" algn="l"/>
                      <a:r>
                        <a:rPr lang="en-GB" sz="1000" b="0" baseline="0" dirty="0" smtClean="0"/>
                        <a:t>8 Analogue extensions</a:t>
                      </a:r>
                    </a:p>
                  </a:txBody>
                  <a:tcPr marL="45720" marR="46800" marT="36000" marB="36000" anchor="ctr"/>
                </a:tc>
              </a:tr>
              <a:tr h="216000">
                <a:tc>
                  <a:txBody>
                    <a:bodyPr/>
                    <a:lstStyle/>
                    <a:p>
                      <a:pPr marL="0"/>
                      <a:r>
                        <a:rPr lang="en-GB" sz="1000" b="1" dirty="0" smtClean="0"/>
                        <a:t>ISDN Primary</a:t>
                      </a:r>
                      <a:r>
                        <a:rPr lang="en-GB" sz="1000" b="1" baseline="0" dirty="0" smtClean="0"/>
                        <a:t> Rate card</a:t>
                      </a:r>
                      <a:endParaRPr lang="en-GB" sz="1000" b="1" dirty="0"/>
                    </a:p>
                  </a:txBody>
                  <a:tcPr marL="45720" marR="46800" marT="36000" marB="36000" anchor="ctr"/>
                </a:tc>
                <a:tc>
                  <a:txBody>
                    <a:bodyPr/>
                    <a:lstStyle/>
                    <a:p>
                      <a:pPr marL="0" algn="l"/>
                      <a:r>
                        <a:rPr lang="en-GB" sz="1000" b="1" dirty="0" smtClean="0"/>
                        <a:t>IP4WW-1PRIU-C1</a:t>
                      </a:r>
                    </a:p>
                    <a:p>
                      <a:pPr marL="0" algn="l"/>
                      <a:r>
                        <a:rPr lang="en-GB" sz="1000" b="0" dirty="0" smtClean="0"/>
                        <a:t>Main</a:t>
                      </a:r>
                      <a:r>
                        <a:rPr lang="en-GB" sz="1000" b="0" baseline="0" dirty="0" smtClean="0"/>
                        <a:t> card, taking one card position</a:t>
                      </a:r>
                      <a:endParaRPr lang="en-GB" sz="1000" b="0" dirty="0"/>
                    </a:p>
                  </a:txBody>
                  <a:tcPr marL="45720" marR="46800" marT="36000" marB="36000" anchor="ctr"/>
                </a:tc>
                <a:tc>
                  <a:txBody>
                    <a:bodyPr/>
                    <a:lstStyle/>
                    <a:p>
                      <a:pPr algn="l"/>
                      <a:r>
                        <a:rPr lang="en-GB" sz="1000" b="1" dirty="0" smtClean="0"/>
                        <a:t>IP7WW-1PRIDB-C1</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smtClean="0"/>
                        <a:t>Daughter board, can be installed onto the 082/</a:t>
                      </a:r>
                      <a:r>
                        <a:rPr lang="en-GB" sz="1000" b="0" baseline="0" dirty="0" smtClean="0"/>
                        <a:t>008/000 cards</a:t>
                      </a:r>
                      <a:endParaRPr lang="en-GB" sz="1000" b="0" dirty="0" smtClean="0"/>
                    </a:p>
                  </a:txBody>
                  <a:tcPr marL="45720" marR="46800" marT="36000" marB="36000" anchor="ctr"/>
                </a:tc>
              </a:tr>
              <a:tr h="216000">
                <a:tc>
                  <a:txBody>
                    <a:bodyPr/>
                    <a:lstStyle/>
                    <a:p>
                      <a:pPr marL="0"/>
                      <a:r>
                        <a:rPr lang="en-GB" sz="1000" b="1" dirty="0" err="1" smtClean="0"/>
                        <a:t>Doorphone</a:t>
                      </a:r>
                      <a:endParaRPr lang="en-GB" sz="1000" b="1" dirty="0"/>
                    </a:p>
                  </a:txBody>
                  <a:tcPr marL="45720" marR="46800" marT="36000" marB="36000" anchor="ctr"/>
                </a:tc>
                <a:tc>
                  <a:txBody>
                    <a:bodyPr/>
                    <a:lstStyle/>
                    <a:p>
                      <a:pPr marL="0" algn="l"/>
                      <a:r>
                        <a:rPr lang="en-GB" sz="1000" b="0" dirty="0" smtClean="0"/>
                        <a:t>Maximum 2 </a:t>
                      </a:r>
                      <a:r>
                        <a:rPr lang="en-GB" sz="1000" b="0" smtClean="0"/>
                        <a:t>per KSU, </a:t>
                      </a:r>
                      <a:r>
                        <a:rPr lang="en-GB" sz="1000" b="0" dirty="0" smtClean="0"/>
                        <a:t>6 total per system</a:t>
                      </a:r>
                    </a:p>
                    <a:p>
                      <a:pPr marL="0" algn="l"/>
                      <a:r>
                        <a:rPr lang="en-GB" sz="1000" b="0" dirty="0" smtClean="0"/>
                        <a:t>Connect to SLT</a:t>
                      </a:r>
                      <a:r>
                        <a:rPr lang="en-GB" sz="1000" b="0" baseline="0" dirty="0" smtClean="0"/>
                        <a:t> </a:t>
                      </a:r>
                      <a:r>
                        <a:rPr lang="en-GB" sz="1000" b="0" dirty="0" smtClean="0"/>
                        <a:t>ports 3 or 4 of the Main or </a:t>
                      </a:r>
                      <a:r>
                        <a:rPr lang="en-GB" sz="1000" b="0" smtClean="0"/>
                        <a:t>expansion KSU</a:t>
                      </a:r>
                      <a:endParaRPr lang="en-GB" sz="1000" b="0" dirty="0" smtClean="0"/>
                    </a:p>
                    <a:p>
                      <a:pPr marL="0" algn="l"/>
                      <a:r>
                        <a:rPr lang="en-GB" sz="1000" b="0" dirty="0" err="1" smtClean="0"/>
                        <a:t>Doorphone</a:t>
                      </a:r>
                      <a:r>
                        <a:rPr lang="en-GB" sz="1000" b="0" baseline="0" dirty="0" smtClean="0"/>
                        <a:t> selection within system configuration</a:t>
                      </a:r>
                      <a:endParaRPr lang="en-GB" sz="1000" b="0" dirty="0"/>
                    </a:p>
                  </a:txBody>
                  <a:tcPr marL="45720" marR="46800" marT="36000" marB="36000" anchor="ctr"/>
                </a:tc>
                <a:tc>
                  <a:txBody>
                    <a:bodyPr/>
                    <a:lstStyle/>
                    <a:p>
                      <a:pPr marL="0" algn="l"/>
                      <a:r>
                        <a:rPr lang="en-GB" sz="1000" b="0" dirty="0" smtClean="0"/>
                        <a:t>Maximum 6</a:t>
                      </a:r>
                      <a:r>
                        <a:rPr lang="en-GB" sz="1000" b="0" baseline="0" dirty="0" smtClean="0"/>
                        <a:t> per KSU,</a:t>
                      </a:r>
                      <a:r>
                        <a:rPr lang="en-GB" sz="1000" b="0" dirty="0" smtClean="0"/>
                        <a:t> 6 total per system</a:t>
                      </a:r>
                    </a:p>
                    <a:p>
                      <a:pPr marL="0" algn="l"/>
                      <a:r>
                        <a:rPr lang="en-GB" sz="1000" b="0" dirty="0" smtClean="0"/>
                        <a:t>Connect to SLT ports of the </a:t>
                      </a:r>
                      <a:r>
                        <a:rPr lang="en-GB" sz="1000" b="0" baseline="0" dirty="0" smtClean="0"/>
                        <a:t>IP7WW-082-B1 card</a:t>
                      </a:r>
                    </a:p>
                    <a:p>
                      <a:pPr algn="l"/>
                      <a:r>
                        <a:rPr lang="en-GB" sz="1000" dirty="0" err="1" smtClean="0"/>
                        <a:t>Doorphone</a:t>
                      </a:r>
                      <a:r>
                        <a:rPr lang="en-GB" sz="1000" dirty="0" smtClean="0"/>
                        <a:t> selection set by hardware links on the </a:t>
                      </a:r>
                      <a:r>
                        <a:rPr lang="en-GB" sz="1000" b="0" baseline="0" dirty="0" smtClean="0"/>
                        <a:t>IP7WW-082-B1 card and system configuration</a:t>
                      </a:r>
                      <a:endParaRPr lang="en-GB" sz="1000" dirty="0"/>
                    </a:p>
                  </a:txBody>
                  <a:tcPr marL="45720" marR="46800" marT="36000" marB="36000" anchor="ctr"/>
                </a:tc>
              </a:tr>
            </a:tbl>
          </a:graphicData>
        </a:graphic>
      </p:graphicFrame>
      <p:sp>
        <p:nvSpPr>
          <p:cNvPr id="4" name="TextBox 3"/>
          <p:cNvSpPr txBox="1"/>
          <p:nvPr/>
        </p:nvSpPr>
        <p:spPr>
          <a:xfrm>
            <a:off x="305526" y="4580730"/>
            <a:ext cx="4672361" cy="253916"/>
          </a:xfrm>
          <a:prstGeom prst="rect">
            <a:avLst/>
          </a:prstGeom>
          <a:noFill/>
        </p:spPr>
        <p:txBody>
          <a:bodyPr wrap="square" rtlCol="0">
            <a:spAutoFit/>
          </a:bodyPr>
          <a:lstStyle/>
          <a:p>
            <a:r>
              <a:rPr lang="en-GB" sz="1050" i="1" dirty="0" smtClean="0"/>
              <a:t>This table may not be complete in all respects</a:t>
            </a:r>
            <a:endParaRPr lang="en-GB" sz="1050" i="1" dirty="0"/>
          </a:p>
        </p:txBody>
      </p:sp>
    </p:spTree>
    <p:extLst>
      <p:ext uri="{BB962C8B-B14F-4D97-AF65-F5344CB8AC3E}">
        <p14:creationId xmlns:p14="http://schemas.microsoft.com/office/powerpoint/2010/main" val="33465352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anose="020F0502020204030204" pitchFamily="34" charset="0"/>
              </a:rPr>
              <a:t>UNIVERGE SL1100 to SL2100 Differences</a:t>
            </a:r>
            <a:endParaRPr lang="en-US" dirty="0">
              <a:latin typeface="Calibri" panose="020F0502020204030204" pitchFamily="34" charset="0"/>
            </a:endParaRPr>
          </a:p>
        </p:txBody>
      </p:sp>
      <p:sp>
        <p:nvSpPr>
          <p:cNvPr id="7" name="Content Placeholder 2"/>
          <p:cNvSpPr txBox="1">
            <a:spLocks/>
          </p:cNvSpPr>
          <p:nvPr/>
        </p:nvSpPr>
        <p:spPr>
          <a:xfrm>
            <a:off x="182820" y="638407"/>
            <a:ext cx="8452222" cy="4196239"/>
          </a:xfrm>
          <a:prstGeom prst="rect">
            <a:avLst/>
          </a:prstGeom>
        </p:spPr>
        <p:txBody>
          <a:bodyPr>
            <a:normAutofit/>
          </a:bodyPr>
          <a:lstStyle>
            <a:lvl1pPr marL="180000" indent="-180000" algn="l" rtl="0" eaLnBrk="1" fontAlgn="base" hangingPunct="0">
              <a:spcBef>
                <a:spcPts val="500"/>
              </a:spcBef>
              <a:spcAft>
                <a:spcPct val="0"/>
              </a:spcAft>
              <a:buClr>
                <a:schemeClr val="accent6"/>
              </a:buClr>
              <a:buFont typeface="Arial" panose="020B0604020202020204" pitchFamily="34" charset="0"/>
              <a:buChar char="▌"/>
              <a:defRPr kumimoji="1" sz="2000" b="0">
                <a:solidFill>
                  <a:schemeClr val="tx1"/>
                </a:solidFill>
                <a:latin typeface="Verdana" panose="020B0604030504040204" pitchFamily="34" charset="0"/>
                <a:ea typeface="+mn-ea"/>
                <a:cs typeface="Verdana" panose="020B0604030504040204" pitchFamily="34" charset="0"/>
              </a:defRPr>
            </a:lvl1pPr>
            <a:lvl2pPr marL="360000" indent="-180000" algn="l" rtl="0" eaLnBrk="1" fontAlgn="base" hangingPunct="0">
              <a:spcBef>
                <a:spcPts val="500"/>
              </a:spcBef>
              <a:spcAft>
                <a:spcPct val="0"/>
              </a:spcAft>
              <a:buClr>
                <a:schemeClr val="accent6"/>
              </a:buClr>
              <a:buFont typeface="Wingdings" pitchFamily="2" charset="2"/>
              <a:buChar char="l"/>
              <a:defRPr kumimoji="1" sz="1600" b="0">
                <a:solidFill>
                  <a:schemeClr val="tx1"/>
                </a:solidFill>
                <a:latin typeface="Verdana" panose="020B0604030504040204" pitchFamily="34" charset="0"/>
                <a:ea typeface="+mn-ea"/>
                <a:cs typeface="Verdana" panose="020B0604030504040204" pitchFamily="34" charset="0"/>
              </a:defRPr>
            </a:lvl2pPr>
            <a:lvl3pPr marL="468000" indent="-108000" algn="l" rtl="0" eaLnBrk="1" fontAlgn="base" hangingPunct="0">
              <a:spcBef>
                <a:spcPts val="500"/>
              </a:spcBef>
              <a:spcAft>
                <a:spcPct val="0"/>
              </a:spcAft>
              <a:buClr>
                <a:schemeClr val="accent6"/>
              </a:buClr>
              <a:buFont typeface="Arial" panose="020B0604020202020204" pitchFamily="34" charset="0"/>
              <a:buChar char="•"/>
              <a:defRPr kumimoji="1" sz="1400" b="0">
                <a:solidFill>
                  <a:schemeClr val="tx1"/>
                </a:solidFill>
                <a:latin typeface="Verdana" panose="020B0604030504040204" pitchFamily="34" charset="0"/>
                <a:ea typeface="+mn-ea"/>
                <a:cs typeface="Verdana" panose="020B0604030504040204" pitchFamily="34" charset="0"/>
              </a:defRPr>
            </a:lvl3pPr>
            <a:lvl4pPr marL="576000" indent="-108000" algn="l" rtl="0" eaLnBrk="1" fontAlgn="base" hangingPunct="0">
              <a:spcBef>
                <a:spcPts val="500"/>
              </a:spcBef>
              <a:spcAft>
                <a:spcPct val="0"/>
              </a:spcAft>
              <a:buClr>
                <a:schemeClr val="accent6"/>
              </a:buClr>
              <a:buFont typeface="Tahoma" pitchFamily="34" charset="0"/>
              <a:buChar char="–"/>
              <a:defRPr kumimoji="1" sz="1200" b="0">
                <a:solidFill>
                  <a:schemeClr val="tx1"/>
                </a:solidFill>
                <a:latin typeface="Verdana" panose="020B0604030504040204" pitchFamily="34" charset="0"/>
                <a:ea typeface="+mn-ea"/>
                <a:cs typeface="Verdana" panose="020B0604030504040204" pitchFamily="34" charset="0"/>
              </a:defRPr>
            </a:lvl4pPr>
            <a:lvl5pPr marL="735013" indent="-157163" algn="l" rtl="0" eaLnBrk="0" fontAlgn="base" hangingPunct="0">
              <a:spcBef>
                <a:spcPct val="20000"/>
              </a:spcBef>
              <a:spcAft>
                <a:spcPct val="0"/>
              </a:spcAft>
              <a:buClr>
                <a:schemeClr val="accent6"/>
              </a:buClr>
              <a:buChar char="≫"/>
              <a:defRPr kumimoji="1" sz="1200" b="1">
                <a:solidFill>
                  <a:schemeClr val="tx1"/>
                </a:solidFill>
                <a:latin typeface="+mj-lt"/>
                <a:ea typeface="+mn-ea"/>
              </a:defRPr>
            </a:lvl5pPr>
            <a:lvl6pPr marL="2514600" indent="-228600" algn="l" rtl="0" fontAlgn="base">
              <a:spcBef>
                <a:spcPct val="20000"/>
              </a:spcBef>
              <a:spcAft>
                <a:spcPct val="0"/>
              </a:spcAft>
              <a:buChar char="≫"/>
              <a:defRPr kumimoji="1" sz="2000">
                <a:solidFill>
                  <a:schemeClr val="tx1"/>
                </a:solidFill>
                <a:latin typeface="Arial" charset="0"/>
                <a:ea typeface="+mn-ea"/>
              </a:defRPr>
            </a:lvl6pPr>
            <a:lvl7pPr marL="2971800" indent="-228600" algn="l" rtl="0" fontAlgn="base">
              <a:spcBef>
                <a:spcPct val="20000"/>
              </a:spcBef>
              <a:spcAft>
                <a:spcPct val="0"/>
              </a:spcAft>
              <a:buChar char="≫"/>
              <a:defRPr kumimoji="1" sz="2000">
                <a:solidFill>
                  <a:schemeClr val="tx1"/>
                </a:solidFill>
                <a:latin typeface="Arial" charset="0"/>
                <a:ea typeface="+mn-ea"/>
              </a:defRPr>
            </a:lvl7pPr>
            <a:lvl8pPr marL="3429000" indent="-228600" algn="l" rtl="0" fontAlgn="base">
              <a:spcBef>
                <a:spcPct val="20000"/>
              </a:spcBef>
              <a:spcAft>
                <a:spcPct val="0"/>
              </a:spcAft>
              <a:buChar char="≫"/>
              <a:defRPr kumimoji="1" sz="2000">
                <a:solidFill>
                  <a:schemeClr val="tx1"/>
                </a:solidFill>
                <a:latin typeface="Arial" charset="0"/>
                <a:ea typeface="+mn-ea"/>
              </a:defRPr>
            </a:lvl8pPr>
            <a:lvl9pPr marL="3886200" indent="-228600" algn="l" rtl="0" fontAlgn="base">
              <a:spcBef>
                <a:spcPct val="20000"/>
              </a:spcBef>
              <a:spcAft>
                <a:spcPct val="0"/>
              </a:spcAft>
              <a:buChar char="≫"/>
              <a:defRPr kumimoji="1" sz="2000">
                <a:solidFill>
                  <a:schemeClr val="tx1"/>
                </a:solidFill>
                <a:latin typeface="Arial" charset="0"/>
                <a:ea typeface="+mn-ea"/>
              </a:defRPr>
            </a:lvl9pPr>
          </a:lstStyle>
          <a:p>
            <a:pPr>
              <a:buClr>
                <a:srgbClr val="002B62"/>
              </a:buClr>
            </a:pPr>
            <a:endParaRPr lang="en-GB" sz="1500" dirty="0" smtClean="0">
              <a:solidFill>
                <a:srgbClr val="000000"/>
              </a:solidFill>
              <a:latin typeface="Calibri" panose="020F0502020204030204" pitchFamily="34" charset="0"/>
              <a:cs typeface="Adobe Devanagari" panose="02040503050201020203" pitchFamily="18" charset="0"/>
            </a:endParaRPr>
          </a:p>
          <a:p>
            <a:pPr>
              <a:buClr>
                <a:srgbClr val="002B62"/>
              </a:buClr>
            </a:pPr>
            <a:endParaRPr lang="en-GB" sz="1500" dirty="0" smtClean="0">
              <a:solidFill>
                <a:srgbClr val="000000"/>
              </a:solidFill>
              <a:latin typeface="Calibri" panose="020F0502020204030204" pitchFamily="34" charset="0"/>
              <a:cs typeface="Adobe Devanagari" panose="02040503050201020203" pitchFamily="18" charset="0"/>
            </a:endParaRPr>
          </a:p>
          <a:p>
            <a:pPr marL="0" indent="0">
              <a:buClr>
                <a:srgbClr val="002B62"/>
              </a:buClr>
              <a:buNone/>
            </a:pPr>
            <a:endParaRPr lang="en-GB" sz="1500" dirty="0" smtClean="0">
              <a:solidFill>
                <a:srgbClr val="000000"/>
              </a:solidFill>
              <a:latin typeface="Calibri" panose="020F0502020204030204" pitchFamily="34" charset="0"/>
              <a:cs typeface="Adobe Devanagari" panose="02040503050201020203" pitchFamily="18" charset="0"/>
            </a:endParaRPr>
          </a:p>
          <a:p>
            <a:pPr marL="342900" lvl="1" indent="0" eaLnBrk="0">
              <a:spcBef>
                <a:spcPts val="450"/>
              </a:spcBef>
              <a:spcAft>
                <a:spcPts val="0"/>
              </a:spcAft>
              <a:buClr>
                <a:srgbClr val="4575FD"/>
              </a:buClr>
              <a:buNone/>
              <a:defRPr/>
            </a:pPr>
            <a:endParaRPr lang="en-GB" altLang="ja-JP" sz="1200" dirty="0">
              <a:solidFill>
                <a:srgbClr val="000000">
                  <a:lumMod val="50000"/>
                  <a:lumOff val="50000"/>
                </a:srgbClr>
              </a:solidFill>
              <a:latin typeface="Calibri" panose="020F0502020204030204" pitchFamily="34" charset="0"/>
              <a:ea typeface="ＭＳ Ｐゴシック" pitchFamily="-110" charset="-128"/>
              <a:cs typeface="Adobe Devanagari" panose="02040503050201020203" pitchFamily="18" charset="0"/>
            </a:endParaRPr>
          </a:p>
        </p:txBody>
      </p:sp>
      <p:sp>
        <p:nvSpPr>
          <p:cNvPr id="6" name="Content Placeholder 2"/>
          <p:cNvSpPr txBox="1">
            <a:spLocks/>
          </p:cNvSpPr>
          <p:nvPr/>
        </p:nvSpPr>
        <p:spPr>
          <a:xfrm>
            <a:off x="182820" y="621680"/>
            <a:ext cx="8784976" cy="4212967"/>
          </a:xfrm>
          <a:prstGeom prst="rect">
            <a:avLst/>
          </a:prstGeom>
        </p:spPr>
        <p:txBody>
          <a:bodyPr/>
          <a:lstStyle>
            <a:lvl1pPr marL="180000" indent="-180000" algn="l" rtl="0" eaLnBrk="0" fontAlgn="base" hangingPunct="0">
              <a:spcBef>
                <a:spcPts val="500"/>
              </a:spcBef>
              <a:spcAft>
                <a:spcPct val="0"/>
              </a:spcAft>
              <a:buClr>
                <a:schemeClr val="accent6"/>
              </a:buClr>
              <a:buFont typeface="Arial" panose="020B0604020202020204" pitchFamily="34" charset="0"/>
              <a:buChar char="▌"/>
              <a:defRPr kumimoji="1" lang="ja-JP" altLang="en-US" sz="2000" b="0" i="0" u="none" strike="noStrike" kern="0" cap="none" spc="0" normalizeH="0" baseline="0" dirty="0" smtClean="0">
                <a:ln>
                  <a:noFill/>
                </a:ln>
                <a:solidFill>
                  <a:srgbClr val="000000"/>
                </a:solidFill>
                <a:effectLst/>
                <a:uLnTx/>
                <a:uFillTx/>
                <a:latin typeface="+mn-lt"/>
                <a:ea typeface="+mn-ea"/>
                <a:cs typeface="+mn-cs"/>
              </a:defRPr>
            </a:lvl1pPr>
            <a:lvl2pPr marL="360000" indent="-180000" algn="l" rtl="0" eaLnBrk="0" fontAlgn="base" hangingPunct="0">
              <a:spcBef>
                <a:spcPts val="500"/>
              </a:spcBef>
              <a:spcAft>
                <a:spcPct val="0"/>
              </a:spcAft>
              <a:buClr>
                <a:schemeClr val="accent6"/>
              </a:buClr>
              <a:buFont typeface="Wingdings" pitchFamily="2" charset="2"/>
              <a:buChar char="l"/>
              <a:defRPr kumimoji="1" lang="ja-JP" altLang="en-US" sz="1600" b="0" i="0" u="none" strike="noStrike" kern="0" cap="none" spc="0" normalizeH="0" baseline="0" dirty="0" smtClean="0">
                <a:ln>
                  <a:noFill/>
                </a:ln>
                <a:solidFill>
                  <a:srgbClr val="000000"/>
                </a:solidFill>
                <a:effectLst/>
                <a:uLnTx/>
                <a:uFillTx/>
                <a:latin typeface="+mn-lt"/>
                <a:ea typeface="+mn-ea"/>
              </a:defRPr>
            </a:lvl2pPr>
            <a:lvl3pPr marL="468000" indent="-108000" algn="l" rtl="0" eaLnBrk="0" fontAlgn="base" hangingPunct="0">
              <a:spcBef>
                <a:spcPts val="500"/>
              </a:spcBef>
              <a:spcAft>
                <a:spcPct val="0"/>
              </a:spcAft>
              <a:buClr>
                <a:schemeClr val="accent6"/>
              </a:buClr>
              <a:buFont typeface="Arial" panose="020B0604020202020204" pitchFamily="34" charset="0"/>
              <a:buChar char="•"/>
              <a:defRPr kumimoji="1" lang="ja-JP" altLang="en-US" sz="1400" b="0" i="0" u="none" strike="noStrike" kern="0" cap="none" spc="0" normalizeH="0" baseline="0" dirty="0" smtClean="0">
                <a:ln>
                  <a:noFill/>
                </a:ln>
                <a:solidFill>
                  <a:srgbClr val="000000"/>
                </a:solidFill>
                <a:effectLst/>
                <a:uLnTx/>
                <a:uFillTx/>
                <a:latin typeface="+mn-lt"/>
                <a:ea typeface="+mn-ea"/>
              </a:defRPr>
            </a:lvl3pPr>
            <a:lvl4pPr marL="576000" indent="-108000" algn="l" rtl="0" eaLnBrk="0" fontAlgn="base" hangingPunct="0">
              <a:spcBef>
                <a:spcPts val="500"/>
              </a:spcBef>
              <a:spcAft>
                <a:spcPct val="0"/>
              </a:spcAft>
              <a:buClr>
                <a:schemeClr val="accent6"/>
              </a:buClr>
              <a:buFont typeface="Tahoma" pitchFamily="34" charset="0"/>
              <a:buChar char="–"/>
              <a:defRPr kumimoji="1" lang="ja-JP" altLang="en-US" sz="1200" b="0" i="0" u="none" strike="noStrike" kern="0" cap="none" spc="0" normalizeH="0" baseline="0" dirty="0" smtClean="0">
                <a:ln>
                  <a:noFill/>
                </a:ln>
                <a:solidFill>
                  <a:srgbClr val="000000"/>
                </a:solidFill>
                <a:effectLst/>
                <a:uLnTx/>
                <a:uFillTx/>
                <a:latin typeface="+mn-lt"/>
                <a:ea typeface="+mn-ea"/>
              </a:defRPr>
            </a:lvl4pPr>
            <a:lvl5pPr marL="738188" indent="530225" algn="l" rtl="0" eaLnBrk="0" fontAlgn="base" hangingPunct="0">
              <a:spcBef>
                <a:spcPct val="20000"/>
              </a:spcBef>
              <a:spcAft>
                <a:spcPct val="0"/>
              </a:spcAft>
              <a:buClr>
                <a:schemeClr val="accent6"/>
              </a:buClr>
              <a:buChar char="≫"/>
              <a:defRPr kumimoji="1" sz="1200" b="0">
                <a:solidFill>
                  <a:schemeClr val="tx1"/>
                </a:solidFill>
                <a:latin typeface="+mj-lt"/>
                <a:ea typeface="+mn-ea"/>
              </a:defRPr>
            </a:lvl5pPr>
            <a:lvl6pPr marL="2514600" indent="-228600" algn="l" rtl="0" fontAlgn="base">
              <a:spcBef>
                <a:spcPct val="20000"/>
              </a:spcBef>
              <a:spcAft>
                <a:spcPct val="0"/>
              </a:spcAft>
              <a:buChar char="≫"/>
              <a:defRPr kumimoji="1" sz="2000">
                <a:solidFill>
                  <a:schemeClr val="tx1"/>
                </a:solidFill>
                <a:latin typeface="Arial" charset="0"/>
                <a:ea typeface="+mn-ea"/>
              </a:defRPr>
            </a:lvl6pPr>
            <a:lvl7pPr marL="2971800" indent="-228600" algn="l" rtl="0" fontAlgn="base">
              <a:spcBef>
                <a:spcPct val="20000"/>
              </a:spcBef>
              <a:spcAft>
                <a:spcPct val="0"/>
              </a:spcAft>
              <a:buChar char="≫"/>
              <a:defRPr kumimoji="1" sz="2000">
                <a:solidFill>
                  <a:schemeClr val="tx1"/>
                </a:solidFill>
                <a:latin typeface="Arial" charset="0"/>
                <a:ea typeface="+mn-ea"/>
              </a:defRPr>
            </a:lvl7pPr>
            <a:lvl8pPr marL="3429000" indent="-228600" algn="l" rtl="0" fontAlgn="base">
              <a:spcBef>
                <a:spcPct val="20000"/>
              </a:spcBef>
              <a:spcAft>
                <a:spcPct val="0"/>
              </a:spcAft>
              <a:buChar char="≫"/>
              <a:defRPr kumimoji="1" sz="2000">
                <a:solidFill>
                  <a:schemeClr val="tx1"/>
                </a:solidFill>
                <a:latin typeface="Arial" charset="0"/>
                <a:ea typeface="+mn-ea"/>
              </a:defRPr>
            </a:lvl8pPr>
            <a:lvl9pPr marL="3886200" indent="-228600" algn="l" rtl="0" fontAlgn="base">
              <a:spcBef>
                <a:spcPct val="20000"/>
              </a:spcBef>
              <a:spcAft>
                <a:spcPct val="0"/>
              </a:spcAft>
              <a:buChar char="≫"/>
              <a:defRPr kumimoji="1" sz="2000">
                <a:solidFill>
                  <a:schemeClr val="tx1"/>
                </a:solidFill>
                <a:latin typeface="Arial" charset="0"/>
                <a:ea typeface="+mn-ea"/>
              </a:defRPr>
            </a:lvl9pPr>
          </a:lstStyle>
          <a:p>
            <a:r>
              <a:rPr lang="en-GB" sz="1600" b="1" dirty="0" smtClean="0">
                <a:latin typeface="Calibri" panose="020F0502020204030204" pitchFamily="34" charset="0"/>
                <a:cs typeface="Arial" panose="020B0604020202020204" pitchFamily="34" charset="0"/>
              </a:rPr>
              <a:t>Overview of differences between the SL1100 and the SL2100</a:t>
            </a:r>
            <a:endParaRPr lang="en-GB" sz="1400" dirty="0" smtClean="0">
              <a:latin typeface="Calibri" panose="020F0502020204030204" pitchFamily="34" charset="0"/>
              <a:cs typeface="Arial" panose="020B0604020202020204" pitchFamily="34" charset="0"/>
            </a:endParaRPr>
          </a:p>
          <a:p>
            <a:pPr marL="0" indent="0">
              <a:buNone/>
            </a:pPr>
            <a:endParaRPr lang="en-GB" dirty="0" smtClean="0"/>
          </a:p>
          <a:p>
            <a:pPr marL="0" indent="0">
              <a:buFont typeface="Arial" panose="020B0604020202020204" pitchFamily="34" charset="0"/>
              <a:buNone/>
            </a:pPr>
            <a:endParaRPr lang="en-GB" dirty="0" smtClean="0"/>
          </a:p>
          <a:p>
            <a:endParaRPr lang="en-GB" dirty="0"/>
          </a:p>
        </p:txBody>
      </p:sp>
      <p:graphicFrame>
        <p:nvGraphicFramePr>
          <p:cNvPr id="3" name="Table 2"/>
          <p:cNvGraphicFramePr>
            <a:graphicFrameLocks noGrp="1"/>
          </p:cNvGraphicFramePr>
          <p:nvPr>
            <p:extLst>
              <p:ext uri="{D42A27DB-BD31-4B8C-83A1-F6EECF244321}">
                <p14:modId xmlns:p14="http://schemas.microsoft.com/office/powerpoint/2010/main" val="1522155751"/>
              </p:ext>
            </p:extLst>
          </p:nvPr>
        </p:nvGraphicFramePr>
        <p:xfrm>
          <a:off x="305526" y="1055847"/>
          <a:ext cx="8329515" cy="3563040"/>
        </p:xfrm>
        <a:graphic>
          <a:graphicData uri="http://schemas.openxmlformats.org/drawingml/2006/table">
            <a:tbl>
              <a:tblPr firstRow="1" bandRow="1">
                <a:tableStyleId>{073A0DAA-6AF3-43AB-8588-CEC1D06C72B9}</a:tableStyleId>
              </a:tblPr>
              <a:tblGrid>
                <a:gridCol w="1883197"/>
                <a:gridCol w="3197316"/>
                <a:gridCol w="3249002"/>
              </a:tblGrid>
              <a:tr h="0">
                <a:tc>
                  <a:txBody>
                    <a:bodyPr/>
                    <a:lstStyle/>
                    <a:p>
                      <a:r>
                        <a:rPr lang="en-GB" sz="1000" dirty="0" smtClean="0"/>
                        <a:t>Items</a:t>
                      </a:r>
                      <a:endParaRPr lang="en-GB" sz="1000" dirty="0"/>
                    </a:p>
                  </a:txBody>
                  <a:tcPr>
                    <a:solidFill>
                      <a:schemeClr val="accent3">
                        <a:lumMod val="75000"/>
                        <a:lumOff val="25000"/>
                      </a:schemeClr>
                    </a:solidFill>
                  </a:tcPr>
                </a:tc>
                <a:tc>
                  <a:txBody>
                    <a:bodyPr/>
                    <a:lstStyle/>
                    <a:p>
                      <a:pPr algn="ctr"/>
                      <a:r>
                        <a:rPr lang="en-GB" sz="1000" dirty="0" smtClean="0"/>
                        <a:t>SL1100</a:t>
                      </a:r>
                      <a:endParaRPr lang="en-GB" sz="1000" dirty="0"/>
                    </a:p>
                  </a:txBody>
                  <a:tcPr>
                    <a:solidFill>
                      <a:schemeClr val="accent3">
                        <a:lumMod val="75000"/>
                        <a:lumOff val="25000"/>
                      </a:schemeClr>
                    </a:solidFill>
                  </a:tcPr>
                </a:tc>
                <a:tc>
                  <a:txBody>
                    <a:bodyPr/>
                    <a:lstStyle/>
                    <a:p>
                      <a:pPr algn="ctr"/>
                      <a:r>
                        <a:rPr lang="en-GB" sz="1000" dirty="0" smtClean="0"/>
                        <a:t>SL2100 (with Type B Terminals)</a:t>
                      </a:r>
                      <a:endParaRPr lang="en-GB" sz="1000" dirty="0"/>
                    </a:p>
                  </a:txBody>
                  <a:tcPr>
                    <a:solidFill>
                      <a:schemeClr val="accent3">
                        <a:lumMod val="75000"/>
                        <a:lumOff val="25000"/>
                      </a:schemeClr>
                    </a:solidFill>
                  </a:tcPr>
                </a:tc>
              </a:tr>
              <a:tr h="216000">
                <a:tc>
                  <a:txBody>
                    <a:bodyPr/>
                    <a:lstStyle/>
                    <a:p>
                      <a:pPr marL="0"/>
                      <a:r>
                        <a:rPr lang="en-GB" sz="1000" b="1" dirty="0" smtClean="0"/>
                        <a:t>Relay contacts</a:t>
                      </a:r>
                      <a:endParaRPr lang="en-GB" sz="1000" b="1" dirty="0"/>
                    </a:p>
                  </a:txBody>
                  <a:tcPr marL="45720" marR="46800" marT="36000" marB="36000" anchor="ctr"/>
                </a:tc>
                <a:tc>
                  <a:txBody>
                    <a:bodyPr/>
                    <a:lstStyle/>
                    <a:p>
                      <a:pPr marL="0" algn="l"/>
                      <a:r>
                        <a:rPr lang="en-GB" sz="1000" b="0" dirty="0" smtClean="0"/>
                        <a:t>Maximum 2 </a:t>
                      </a:r>
                      <a:r>
                        <a:rPr lang="en-GB" sz="1000" b="0" smtClean="0"/>
                        <a:t>per KSU, </a:t>
                      </a:r>
                      <a:r>
                        <a:rPr lang="en-GB" sz="1000" b="0" dirty="0" smtClean="0"/>
                        <a:t>8 total per system</a:t>
                      </a:r>
                    </a:p>
                    <a:p>
                      <a:pPr marL="0" algn="l"/>
                      <a:r>
                        <a:rPr lang="en-GB" sz="1000" b="0" dirty="0" smtClean="0"/>
                        <a:t>Connection</a:t>
                      </a:r>
                      <a:r>
                        <a:rPr lang="en-GB" sz="1000" b="0" baseline="0" dirty="0" smtClean="0"/>
                        <a:t> on </a:t>
                      </a:r>
                      <a:r>
                        <a:rPr lang="en-GB" sz="1000" b="0" dirty="0" smtClean="0"/>
                        <a:t>the Main or </a:t>
                      </a:r>
                      <a:r>
                        <a:rPr lang="en-GB" sz="1000" b="0" smtClean="0"/>
                        <a:t>expansion KSU</a:t>
                      </a:r>
                      <a:endParaRPr lang="en-GB" sz="1000" b="0" dirty="0" smtClean="0"/>
                    </a:p>
                  </a:txBody>
                  <a:tcPr marL="45720" marR="46800" marT="36000" marB="36000" anchor="ctr"/>
                </a:tc>
                <a:tc>
                  <a:txBody>
                    <a:bodyPr/>
                    <a:lstStyle/>
                    <a:p>
                      <a:pPr marL="0" algn="l"/>
                      <a:r>
                        <a:rPr lang="en-GB" sz="1000" b="0" dirty="0" smtClean="0"/>
                        <a:t>Maximum 6</a:t>
                      </a:r>
                      <a:r>
                        <a:rPr lang="en-GB" sz="1000" b="0" baseline="0" dirty="0" smtClean="0"/>
                        <a:t> per KSU,</a:t>
                      </a:r>
                      <a:r>
                        <a:rPr lang="en-GB" sz="1000" b="0" dirty="0" smtClean="0"/>
                        <a:t> 11 total per system</a:t>
                      </a:r>
                    </a:p>
                    <a:p>
                      <a:pPr marL="0" algn="l"/>
                      <a:r>
                        <a:rPr lang="en-GB" sz="1000" b="0" dirty="0" smtClean="0"/>
                        <a:t>Connect to the </a:t>
                      </a:r>
                      <a:r>
                        <a:rPr lang="en-GB" sz="1000" b="0" baseline="0" dirty="0" smtClean="0"/>
                        <a:t>IP7WW-082-B1 card</a:t>
                      </a:r>
                    </a:p>
                  </a:txBody>
                  <a:tcPr marL="45720" marR="46800" marT="36000" marB="36000" anchor="ctr"/>
                </a:tc>
              </a:tr>
              <a:tr h="216000">
                <a:tc>
                  <a:txBody>
                    <a:bodyPr/>
                    <a:lstStyle/>
                    <a:p>
                      <a:pPr marL="0"/>
                      <a:r>
                        <a:rPr lang="en-GB" sz="1000" b="1" dirty="0" smtClean="0"/>
                        <a:t>External Paging</a:t>
                      </a:r>
                      <a:endParaRPr lang="en-GB" sz="1000" b="1" dirty="0"/>
                    </a:p>
                  </a:txBody>
                  <a:tcPr marL="45720" marR="46800" marT="36000" marB="36000" anchor="ctr"/>
                </a:tc>
                <a:tc>
                  <a:txBody>
                    <a:bodyPr/>
                    <a:lstStyle/>
                    <a:p>
                      <a:pPr marL="0" algn="l"/>
                      <a:r>
                        <a:rPr lang="en-GB" sz="1000" b="0" dirty="0" smtClean="0"/>
                        <a:t>Maximum 1 </a:t>
                      </a:r>
                      <a:r>
                        <a:rPr lang="en-GB" sz="1000" b="0" smtClean="0"/>
                        <a:t>per KSU, </a:t>
                      </a:r>
                      <a:r>
                        <a:rPr lang="en-GB" sz="1000" b="0" dirty="0" smtClean="0"/>
                        <a:t>3 total per system</a:t>
                      </a:r>
                    </a:p>
                    <a:p>
                      <a:pPr marL="0" algn="l"/>
                      <a:r>
                        <a:rPr lang="en-GB" sz="1000" b="0" dirty="0" smtClean="0"/>
                        <a:t>Connection</a:t>
                      </a:r>
                      <a:r>
                        <a:rPr lang="en-GB" sz="1000" b="0" baseline="0" dirty="0" smtClean="0"/>
                        <a:t> on </a:t>
                      </a:r>
                      <a:r>
                        <a:rPr lang="en-GB" sz="1000" b="0" dirty="0" smtClean="0"/>
                        <a:t>the Main or </a:t>
                      </a:r>
                      <a:r>
                        <a:rPr lang="en-GB" sz="1000" b="0" smtClean="0"/>
                        <a:t>expansion KSU</a:t>
                      </a:r>
                      <a:endParaRPr lang="en-GB" sz="1000" b="0" dirty="0" smtClean="0"/>
                    </a:p>
                  </a:txBody>
                  <a:tcPr marL="45720" marR="46800" marT="36000" marB="36000" anchor="ctr"/>
                </a:tc>
                <a:tc>
                  <a:txBody>
                    <a:bodyPr/>
                    <a:lstStyle/>
                    <a:p>
                      <a:pPr marL="0" algn="l"/>
                      <a:r>
                        <a:rPr lang="en-GB" sz="1000" b="0" dirty="0" smtClean="0"/>
                        <a:t>Maximum 3</a:t>
                      </a:r>
                      <a:r>
                        <a:rPr lang="en-GB" sz="1000" b="0" baseline="0" dirty="0" smtClean="0"/>
                        <a:t> per KSU,</a:t>
                      </a:r>
                      <a:r>
                        <a:rPr lang="en-GB" sz="1000" b="0" dirty="0" smtClean="0"/>
                        <a:t> 3</a:t>
                      </a:r>
                      <a:r>
                        <a:rPr lang="en-GB" sz="1000" b="0" baseline="0" dirty="0" smtClean="0"/>
                        <a:t> </a:t>
                      </a:r>
                      <a:r>
                        <a:rPr lang="en-GB" sz="1000" b="0" dirty="0" smtClean="0"/>
                        <a:t>total per system</a:t>
                      </a:r>
                    </a:p>
                    <a:p>
                      <a:pPr marL="0" algn="l"/>
                      <a:r>
                        <a:rPr lang="en-GB" sz="1000" b="0" dirty="0" smtClean="0"/>
                        <a:t>Connect to the </a:t>
                      </a:r>
                      <a:r>
                        <a:rPr lang="en-GB" sz="1000" b="0" baseline="0" dirty="0" smtClean="0"/>
                        <a:t>IP7WW-082-B1 card</a:t>
                      </a:r>
                    </a:p>
                  </a:txBody>
                  <a:tcPr marL="45720" marR="46800" marT="36000" marB="36000" anchor="ctr"/>
                </a:tc>
              </a:tr>
              <a:tr h="216000">
                <a:tc>
                  <a:txBody>
                    <a:bodyPr/>
                    <a:lstStyle/>
                    <a:p>
                      <a:pPr marL="0"/>
                      <a:r>
                        <a:rPr lang="en-GB" sz="1000" b="1" dirty="0" smtClean="0"/>
                        <a:t>External MOH</a:t>
                      </a:r>
                      <a:endParaRPr lang="en-GB" sz="1000" b="1" dirty="0"/>
                    </a:p>
                  </a:txBody>
                  <a:tcPr marL="45720" marR="46800" marT="36000" marB="36000" anchor="ctr"/>
                </a:tc>
                <a:tc>
                  <a:txBody>
                    <a:bodyPr/>
                    <a:lstStyle/>
                    <a:p>
                      <a:pPr marL="0" algn="l"/>
                      <a:r>
                        <a:rPr lang="en-GB" sz="1000" b="0" dirty="0" smtClean="0"/>
                        <a:t>Maximum 1 per system</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dirty="0" smtClean="0"/>
                        <a:t>Connection</a:t>
                      </a:r>
                      <a:r>
                        <a:rPr lang="en-GB" sz="1000" b="0" baseline="0" dirty="0" smtClean="0"/>
                        <a:t> on </a:t>
                      </a:r>
                      <a:r>
                        <a:rPr lang="en-GB" sz="1000" b="0" dirty="0" smtClean="0"/>
                        <a:t>the Main or </a:t>
                      </a:r>
                      <a:r>
                        <a:rPr lang="en-GB" sz="1000" b="0" smtClean="0"/>
                        <a:t>expansion KSU</a:t>
                      </a:r>
                      <a:endParaRPr lang="en-GB" sz="1000" b="0" dirty="0" smtClean="0"/>
                    </a:p>
                  </a:txBody>
                  <a:tcPr marL="45720" marR="46800" marT="36000" marB="36000" anchor="ctr"/>
                </a:tc>
                <a:tc>
                  <a:txBody>
                    <a:bodyPr/>
                    <a:lstStyle/>
                    <a:p>
                      <a:pPr marL="0" algn="l"/>
                      <a:r>
                        <a:rPr lang="en-GB" sz="1000" b="0" dirty="0" smtClean="0"/>
                        <a:t>Maximum 1 per system</a:t>
                      </a:r>
                    </a:p>
                    <a:p>
                      <a:pPr marL="0" algn="l"/>
                      <a:r>
                        <a:rPr lang="en-GB" sz="1000" b="0" dirty="0" smtClean="0"/>
                        <a:t>Connect to the </a:t>
                      </a:r>
                      <a:r>
                        <a:rPr lang="en-GB" sz="1000" b="0" baseline="0" dirty="0" smtClean="0"/>
                        <a:t>IP7WW-082-B1 card</a:t>
                      </a:r>
                    </a:p>
                  </a:txBody>
                  <a:tcPr marL="45720" marR="46800" marT="36000" marB="36000" anchor="ctr"/>
                </a:tc>
              </a:tr>
              <a:tr h="216000">
                <a:tc>
                  <a:txBody>
                    <a:bodyPr/>
                    <a:lstStyle/>
                    <a:p>
                      <a:pPr marL="0"/>
                      <a:r>
                        <a:rPr lang="en-GB" sz="1000" b="1" dirty="0" smtClean="0"/>
                        <a:t>External BGM</a:t>
                      </a:r>
                      <a:endParaRPr lang="en-GB" sz="1000" b="1" dirty="0"/>
                    </a:p>
                  </a:txBody>
                  <a:tcPr marL="45720" marR="46800" marT="36000" marB="36000" anchor="ctr"/>
                </a:tc>
                <a:tc>
                  <a:txBody>
                    <a:bodyPr/>
                    <a:lstStyle/>
                    <a:p>
                      <a:pPr marL="0" algn="l"/>
                      <a:r>
                        <a:rPr lang="en-GB" sz="1000" b="0" dirty="0" smtClean="0"/>
                        <a:t>Maximum 1 per system</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dirty="0" smtClean="0"/>
                        <a:t>Connection</a:t>
                      </a:r>
                      <a:r>
                        <a:rPr lang="en-GB" sz="1000" b="0" baseline="0" dirty="0" smtClean="0"/>
                        <a:t> on </a:t>
                      </a:r>
                      <a:r>
                        <a:rPr lang="en-GB" sz="1000" b="0" dirty="0" smtClean="0"/>
                        <a:t>the Main or expansion KSU</a:t>
                      </a:r>
                    </a:p>
                  </a:txBody>
                  <a:tcPr marL="45720" marR="46800" marT="36000" marB="36000" anchor="ctr"/>
                </a:tc>
                <a:tc>
                  <a:txBody>
                    <a:bodyPr/>
                    <a:lstStyle/>
                    <a:p>
                      <a:pPr marL="0" algn="l"/>
                      <a:r>
                        <a:rPr lang="en-GB" sz="1000" b="0" dirty="0" smtClean="0"/>
                        <a:t>Maximum 1 per system</a:t>
                      </a:r>
                    </a:p>
                    <a:p>
                      <a:pPr marL="0" algn="l"/>
                      <a:r>
                        <a:rPr lang="en-GB" sz="1000" b="0" dirty="0" smtClean="0"/>
                        <a:t>Connect to the </a:t>
                      </a:r>
                      <a:r>
                        <a:rPr lang="en-GB" sz="1000" b="0" baseline="0" dirty="0" smtClean="0"/>
                        <a:t>IP7WW-082-B1 card</a:t>
                      </a:r>
                    </a:p>
                  </a:txBody>
                  <a:tcPr marL="45720" marR="46800" marT="36000" marB="36000" anchor="ctr"/>
                </a:tc>
              </a:tr>
              <a:tr h="216000">
                <a:tc>
                  <a:txBody>
                    <a:bodyPr/>
                    <a:lstStyle/>
                    <a:p>
                      <a:pPr marL="0"/>
                      <a:r>
                        <a:rPr lang="en-GB" sz="1000" b="1" dirty="0" smtClean="0"/>
                        <a:t>Analogue modem</a:t>
                      </a:r>
                      <a:endParaRPr lang="en-GB" sz="1000" b="1" dirty="0"/>
                    </a:p>
                  </a:txBody>
                  <a:tcPr marL="45720" marR="46800" marT="36000" marB="36000" anchor="ctr"/>
                </a:tc>
                <a:tc>
                  <a:txBody>
                    <a:bodyPr/>
                    <a:lstStyle/>
                    <a:p>
                      <a:pPr marL="0" algn="l"/>
                      <a:r>
                        <a:rPr lang="en-GB" sz="1000" b="0" dirty="0" smtClean="0"/>
                        <a:t>PX-VM21 card required</a:t>
                      </a:r>
                      <a:endParaRPr lang="en-GB" sz="1000" b="0" dirty="0"/>
                    </a:p>
                  </a:txBody>
                  <a:tcPr marL="45720" marR="46800" marT="36000" marB="36000" anchor="ctr"/>
                </a:tc>
                <a:tc>
                  <a:txBody>
                    <a:bodyPr/>
                    <a:lstStyle/>
                    <a:p>
                      <a:pPr algn="l"/>
                      <a:r>
                        <a:rPr lang="en-GB" sz="1000" b="0" dirty="0" smtClean="0"/>
                        <a:t>EXIFB card required</a:t>
                      </a:r>
                      <a:endParaRPr lang="en-GB" sz="1000" b="0" dirty="0"/>
                    </a:p>
                  </a:txBody>
                  <a:tcPr marL="45720" marR="46800" marT="36000" marB="36000" anchor="ctr"/>
                </a:tc>
              </a:tr>
              <a:tr h="216000">
                <a:tc>
                  <a:txBody>
                    <a:bodyPr/>
                    <a:lstStyle/>
                    <a:p>
                      <a:pPr marL="0"/>
                      <a:r>
                        <a:rPr lang="en-GB" sz="1000" b="1" dirty="0" smtClean="0"/>
                        <a:t>Terminals (TDM)</a:t>
                      </a:r>
                      <a:endParaRPr lang="en-GB" sz="1000" b="1" dirty="0"/>
                    </a:p>
                  </a:txBody>
                  <a:tcPr marL="45720" marR="46800" marT="36000" marB="36000" anchor="ctr"/>
                </a:tc>
                <a:tc>
                  <a:txBody>
                    <a:bodyPr/>
                    <a:lstStyle/>
                    <a:p>
                      <a:pPr marL="0" algn="l"/>
                      <a:r>
                        <a:rPr lang="en-GB" sz="1000" b="0" dirty="0" smtClean="0"/>
                        <a:t>SL1100 terminals</a:t>
                      </a:r>
                      <a:r>
                        <a:rPr lang="en-GB" sz="1000" b="0" baseline="0" dirty="0" smtClean="0"/>
                        <a:t> (12/24Type B)</a:t>
                      </a:r>
                      <a:endParaRPr lang="en-GB" sz="1000" b="0" dirty="0"/>
                    </a:p>
                  </a:txBody>
                  <a:tcPr marL="45720" marR="46800" marT="36000" marB="36000" anchor="ctr"/>
                </a:tc>
                <a:tc>
                  <a:txBody>
                    <a:bodyPr/>
                    <a:lstStyle/>
                    <a:p>
                      <a:pPr algn="l"/>
                      <a:r>
                        <a:rPr lang="en-GB" sz="1000" b="0" dirty="0" smtClean="0"/>
                        <a:t>SL1100 terminals (12/24Type B)</a:t>
                      </a:r>
                    </a:p>
                    <a:p>
                      <a:pPr algn="l"/>
                      <a:r>
                        <a:rPr lang="en-GB" sz="1000" b="0" dirty="0" smtClean="0"/>
                        <a:t>SL2100 terminals (12/24Type B)</a:t>
                      </a:r>
                    </a:p>
                    <a:p>
                      <a:pPr algn="l"/>
                      <a:r>
                        <a:rPr lang="en-GB" sz="1000" b="0" dirty="0" smtClean="0"/>
                        <a:t>DT430 terminals (12D/24D)</a:t>
                      </a:r>
                    </a:p>
                  </a:txBody>
                  <a:tcPr marL="45720" marR="46800" marT="36000" marB="36000" anchor="ctr"/>
                </a:tc>
              </a:tr>
              <a:tr h="216000">
                <a:tc>
                  <a:txBody>
                    <a:bodyPr/>
                    <a:lstStyle/>
                    <a:p>
                      <a:pPr marL="0"/>
                      <a:r>
                        <a:rPr lang="en-GB" sz="1000" b="1" dirty="0" smtClean="0"/>
                        <a:t>Terminal</a:t>
                      </a:r>
                      <a:r>
                        <a:rPr lang="en-GB" sz="1000" b="1" baseline="0" dirty="0" smtClean="0"/>
                        <a:t> features</a:t>
                      </a:r>
                      <a:endParaRPr lang="en-GB" sz="1000" b="1" dirty="0"/>
                    </a:p>
                  </a:txBody>
                  <a:tcPr marL="45720" marR="46800" marT="36000" marB="36000" anchor="ctr"/>
                </a:tc>
                <a:tc>
                  <a:txBody>
                    <a:bodyPr/>
                    <a:lstStyle/>
                    <a:p>
                      <a:pPr marL="0" algn="l"/>
                      <a:r>
                        <a:rPr lang="en-GB" sz="1000" b="0" dirty="0" smtClean="0"/>
                        <a:t>Have</a:t>
                      </a:r>
                      <a:r>
                        <a:rPr lang="en-GB" sz="1000" b="0" baseline="0" dirty="0" smtClean="0"/>
                        <a:t> backlit keypad</a:t>
                      </a:r>
                      <a:endParaRPr lang="en-GB" sz="1000" b="0" dirty="0"/>
                    </a:p>
                  </a:txBody>
                  <a:tcPr marL="45720" marR="46800" marT="36000" marB="36000" anchor="ctr"/>
                </a:tc>
                <a:tc>
                  <a:txBody>
                    <a:bodyPr/>
                    <a:lstStyle/>
                    <a:p>
                      <a:pPr algn="l"/>
                      <a:r>
                        <a:rPr lang="en-GB" sz="1000" b="0" i="0" dirty="0" smtClean="0"/>
                        <a:t>Do not have backlit keypad</a:t>
                      </a:r>
                    </a:p>
                  </a:txBody>
                  <a:tcPr marL="45720" marR="46800" marT="36000" marB="36000" anchor="ctr"/>
                </a:tc>
              </a:tr>
              <a:tr h="216000">
                <a:tc>
                  <a:txBody>
                    <a:bodyPr/>
                    <a:lstStyle/>
                    <a:p>
                      <a:pPr marL="0"/>
                      <a:r>
                        <a:rPr lang="en-GB" sz="1000" b="1" dirty="0" smtClean="0"/>
                        <a:t>Terminals (IP)</a:t>
                      </a:r>
                      <a:endParaRPr lang="en-GB" sz="1000" b="1" dirty="0"/>
                    </a:p>
                  </a:txBody>
                  <a:tcPr marL="45720" marR="46800" marT="36000" marB="36000" anchor="ctr"/>
                </a:tc>
                <a:tc>
                  <a:txBody>
                    <a:bodyPr/>
                    <a:lstStyle/>
                    <a:p>
                      <a:pPr marL="0" algn="l"/>
                      <a:r>
                        <a:rPr lang="en-GB" sz="1000" b="0" dirty="0" smtClean="0"/>
                        <a:t>24TiXH-C</a:t>
                      </a:r>
                      <a:endParaRPr lang="en-GB" sz="1000" b="0" dirty="0"/>
                    </a:p>
                  </a:txBody>
                  <a:tcPr marL="45720" marR="46800" marT="36000" marB="36000" anchor="ctr"/>
                </a:tc>
                <a:tc>
                  <a:txBody>
                    <a:bodyPr/>
                    <a:lstStyle/>
                    <a:p>
                      <a:pPr algn="l"/>
                      <a:r>
                        <a:rPr lang="en-GB" sz="1000" dirty="0" smtClean="0"/>
                        <a:t>24TiXH-C</a:t>
                      </a:r>
                    </a:p>
                    <a:p>
                      <a:pPr algn="l"/>
                      <a:r>
                        <a:rPr lang="en-GB" sz="1000" dirty="0" smtClean="0"/>
                        <a:t>8IPLD-C</a:t>
                      </a:r>
                    </a:p>
                    <a:p>
                      <a:pPr algn="l"/>
                      <a:r>
                        <a:rPr lang="en-GB" sz="1000" dirty="0" smtClean="0"/>
                        <a:t>DT820 6 button (IP </a:t>
                      </a:r>
                      <a:r>
                        <a:rPr lang="en-GB" sz="1000" dirty="0" err="1" smtClean="0"/>
                        <a:t>extn</a:t>
                      </a:r>
                      <a:r>
                        <a:rPr lang="en-GB" sz="1000" dirty="0" smtClean="0"/>
                        <a:t> license required)</a:t>
                      </a:r>
                    </a:p>
                    <a:p>
                      <a:pPr algn="l"/>
                      <a:r>
                        <a:rPr lang="en-GB" sz="1000" dirty="0" smtClean="0"/>
                        <a:t>DT820 8 Button</a:t>
                      </a:r>
                      <a:r>
                        <a:rPr lang="en-GB" sz="1000" baseline="0" dirty="0" smtClean="0"/>
                        <a:t> Self labelling </a:t>
                      </a:r>
                      <a:r>
                        <a:rPr lang="en-GB" sz="1000" dirty="0" smtClean="0"/>
                        <a:t>(IP </a:t>
                      </a:r>
                      <a:r>
                        <a:rPr lang="en-GB" sz="1000" dirty="0" err="1" smtClean="0"/>
                        <a:t>extn</a:t>
                      </a:r>
                      <a:r>
                        <a:rPr lang="en-GB" sz="1000" dirty="0" smtClean="0"/>
                        <a:t> license required)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smtClean="0"/>
                        <a:t>GT210 (IP </a:t>
                      </a:r>
                      <a:r>
                        <a:rPr lang="en-GB" sz="1000" dirty="0" err="1" smtClean="0"/>
                        <a:t>extn</a:t>
                      </a:r>
                      <a:r>
                        <a:rPr lang="en-GB" sz="1000" dirty="0" smtClean="0"/>
                        <a:t> license required)</a:t>
                      </a:r>
                    </a:p>
                  </a:txBody>
                  <a:tcPr marL="45720" marR="46800" marT="36000" marB="36000" anchor="ctr"/>
                </a:tc>
              </a:tr>
            </a:tbl>
          </a:graphicData>
        </a:graphic>
      </p:graphicFrame>
      <p:sp>
        <p:nvSpPr>
          <p:cNvPr id="4" name="TextBox 3"/>
          <p:cNvSpPr txBox="1"/>
          <p:nvPr/>
        </p:nvSpPr>
        <p:spPr>
          <a:xfrm>
            <a:off x="305526" y="4580730"/>
            <a:ext cx="4672361" cy="253916"/>
          </a:xfrm>
          <a:prstGeom prst="rect">
            <a:avLst/>
          </a:prstGeom>
          <a:noFill/>
        </p:spPr>
        <p:txBody>
          <a:bodyPr wrap="square" rtlCol="0">
            <a:spAutoFit/>
          </a:bodyPr>
          <a:lstStyle/>
          <a:p>
            <a:r>
              <a:rPr lang="en-GB" sz="1050" i="1" dirty="0" smtClean="0"/>
              <a:t>This table may not be complete in all respects</a:t>
            </a:r>
            <a:endParaRPr lang="en-GB" sz="1050" i="1" dirty="0"/>
          </a:p>
        </p:txBody>
      </p:sp>
    </p:spTree>
    <p:extLst>
      <p:ext uri="{BB962C8B-B14F-4D97-AF65-F5344CB8AC3E}">
        <p14:creationId xmlns:p14="http://schemas.microsoft.com/office/powerpoint/2010/main" val="15941186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anose="020F0502020204030204" pitchFamily="34" charset="0"/>
              </a:rPr>
              <a:t>UNIVERGE SL2100 – Overview</a:t>
            </a:r>
            <a:endParaRPr lang="en-US" dirty="0">
              <a:latin typeface="Calibri" panose="020F0502020204030204" pitchFamily="34" charset="0"/>
            </a:endParaRPr>
          </a:p>
        </p:txBody>
      </p:sp>
      <p:sp>
        <p:nvSpPr>
          <p:cNvPr id="7" name="Content Placeholder 2"/>
          <p:cNvSpPr txBox="1">
            <a:spLocks/>
          </p:cNvSpPr>
          <p:nvPr/>
        </p:nvSpPr>
        <p:spPr>
          <a:xfrm>
            <a:off x="182820" y="638408"/>
            <a:ext cx="8452222" cy="3858368"/>
          </a:xfrm>
          <a:prstGeom prst="rect">
            <a:avLst/>
          </a:prstGeom>
        </p:spPr>
        <p:txBody>
          <a:bodyPr>
            <a:normAutofit/>
          </a:bodyPr>
          <a:lstStyle>
            <a:lvl1pPr marL="180000" indent="-180000" algn="l" rtl="0" eaLnBrk="1" fontAlgn="base" hangingPunct="0">
              <a:spcBef>
                <a:spcPts val="500"/>
              </a:spcBef>
              <a:spcAft>
                <a:spcPct val="0"/>
              </a:spcAft>
              <a:buClr>
                <a:schemeClr val="accent6"/>
              </a:buClr>
              <a:buFont typeface="Arial" panose="020B0604020202020204" pitchFamily="34" charset="0"/>
              <a:buChar char="▌"/>
              <a:defRPr kumimoji="1" sz="2000" b="0">
                <a:solidFill>
                  <a:schemeClr val="tx1"/>
                </a:solidFill>
                <a:latin typeface="Verdana" panose="020B0604030504040204" pitchFamily="34" charset="0"/>
                <a:ea typeface="+mn-ea"/>
                <a:cs typeface="Verdana" panose="020B0604030504040204" pitchFamily="34" charset="0"/>
              </a:defRPr>
            </a:lvl1pPr>
            <a:lvl2pPr marL="360000" indent="-180000" algn="l" rtl="0" eaLnBrk="1" fontAlgn="base" hangingPunct="0">
              <a:spcBef>
                <a:spcPts val="500"/>
              </a:spcBef>
              <a:spcAft>
                <a:spcPct val="0"/>
              </a:spcAft>
              <a:buClr>
                <a:schemeClr val="accent6"/>
              </a:buClr>
              <a:buFont typeface="Wingdings" pitchFamily="2" charset="2"/>
              <a:buChar char="l"/>
              <a:defRPr kumimoji="1" sz="1600" b="0">
                <a:solidFill>
                  <a:schemeClr val="tx1"/>
                </a:solidFill>
                <a:latin typeface="Verdana" panose="020B0604030504040204" pitchFamily="34" charset="0"/>
                <a:ea typeface="+mn-ea"/>
                <a:cs typeface="Verdana" panose="020B0604030504040204" pitchFamily="34" charset="0"/>
              </a:defRPr>
            </a:lvl2pPr>
            <a:lvl3pPr marL="468000" indent="-108000" algn="l" rtl="0" eaLnBrk="1" fontAlgn="base" hangingPunct="0">
              <a:spcBef>
                <a:spcPts val="500"/>
              </a:spcBef>
              <a:spcAft>
                <a:spcPct val="0"/>
              </a:spcAft>
              <a:buClr>
                <a:schemeClr val="accent6"/>
              </a:buClr>
              <a:buFont typeface="Arial" panose="020B0604020202020204" pitchFamily="34" charset="0"/>
              <a:buChar char="•"/>
              <a:defRPr kumimoji="1" sz="1400" b="0">
                <a:solidFill>
                  <a:schemeClr val="tx1"/>
                </a:solidFill>
                <a:latin typeface="Verdana" panose="020B0604030504040204" pitchFamily="34" charset="0"/>
                <a:ea typeface="+mn-ea"/>
                <a:cs typeface="Verdana" panose="020B0604030504040204" pitchFamily="34" charset="0"/>
              </a:defRPr>
            </a:lvl3pPr>
            <a:lvl4pPr marL="576000" indent="-108000" algn="l" rtl="0" eaLnBrk="1" fontAlgn="base" hangingPunct="0">
              <a:spcBef>
                <a:spcPts val="500"/>
              </a:spcBef>
              <a:spcAft>
                <a:spcPct val="0"/>
              </a:spcAft>
              <a:buClr>
                <a:schemeClr val="accent6"/>
              </a:buClr>
              <a:buFont typeface="Tahoma" pitchFamily="34" charset="0"/>
              <a:buChar char="–"/>
              <a:defRPr kumimoji="1" sz="1200" b="0">
                <a:solidFill>
                  <a:schemeClr val="tx1"/>
                </a:solidFill>
                <a:latin typeface="Verdana" panose="020B0604030504040204" pitchFamily="34" charset="0"/>
                <a:ea typeface="+mn-ea"/>
                <a:cs typeface="Verdana" panose="020B0604030504040204" pitchFamily="34" charset="0"/>
              </a:defRPr>
            </a:lvl4pPr>
            <a:lvl5pPr marL="735013" indent="-157163" algn="l" rtl="0" eaLnBrk="0" fontAlgn="base" hangingPunct="0">
              <a:spcBef>
                <a:spcPct val="20000"/>
              </a:spcBef>
              <a:spcAft>
                <a:spcPct val="0"/>
              </a:spcAft>
              <a:buClr>
                <a:schemeClr val="accent6"/>
              </a:buClr>
              <a:buChar char="≫"/>
              <a:defRPr kumimoji="1" sz="1200" b="1">
                <a:solidFill>
                  <a:schemeClr val="tx1"/>
                </a:solidFill>
                <a:latin typeface="+mj-lt"/>
                <a:ea typeface="+mn-ea"/>
              </a:defRPr>
            </a:lvl5pPr>
            <a:lvl6pPr marL="2514600" indent="-228600" algn="l" rtl="0" fontAlgn="base">
              <a:spcBef>
                <a:spcPct val="20000"/>
              </a:spcBef>
              <a:spcAft>
                <a:spcPct val="0"/>
              </a:spcAft>
              <a:buChar char="≫"/>
              <a:defRPr kumimoji="1" sz="2000">
                <a:solidFill>
                  <a:schemeClr val="tx1"/>
                </a:solidFill>
                <a:latin typeface="Arial" charset="0"/>
                <a:ea typeface="+mn-ea"/>
              </a:defRPr>
            </a:lvl6pPr>
            <a:lvl7pPr marL="2971800" indent="-228600" algn="l" rtl="0" fontAlgn="base">
              <a:spcBef>
                <a:spcPct val="20000"/>
              </a:spcBef>
              <a:spcAft>
                <a:spcPct val="0"/>
              </a:spcAft>
              <a:buChar char="≫"/>
              <a:defRPr kumimoji="1" sz="2000">
                <a:solidFill>
                  <a:schemeClr val="tx1"/>
                </a:solidFill>
                <a:latin typeface="Arial" charset="0"/>
                <a:ea typeface="+mn-ea"/>
              </a:defRPr>
            </a:lvl7pPr>
            <a:lvl8pPr marL="3429000" indent="-228600" algn="l" rtl="0" fontAlgn="base">
              <a:spcBef>
                <a:spcPct val="20000"/>
              </a:spcBef>
              <a:spcAft>
                <a:spcPct val="0"/>
              </a:spcAft>
              <a:buChar char="≫"/>
              <a:defRPr kumimoji="1" sz="2000">
                <a:solidFill>
                  <a:schemeClr val="tx1"/>
                </a:solidFill>
                <a:latin typeface="Arial" charset="0"/>
                <a:ea typeface="+mn-ea"/>
              </a:defRPr>
            </a:lvl8pPr>
            <a:lvl9pPr marL="3886200" indent="-228600" algn="l" rtl="0" fontAlgn="base">
              <a:spcBef>
                <a:spcPct val="20000"/>
              </a:spcBef>
              <a:spcAft>
                <a:spcPct val="0"/>
              </a:spcAft>
              <a:buChar char="≫"/>
              <a:defRPr kumimoji="1" sz="2000">
                <a:solidFill>
                  <a:schemeClr val="tx1"/>
                </a:solidFill>
                <a:latin typeface="Arial" charset="0"/>
                <a:ea typeface="+mn-ea"/>
              </a:defRPr>
            </a:lvl9pPr>
          </a:lstStyle>
          <a:p>
            <a:pPr>
              <a:buClr>
                <a:srgbClr val="002B62"/>
              </a:buClr>
            </a:pPr>
            <a:endParaRPr lang="en-GB" sz="1500" dirty="0" smtClean="0">
              <a:solidFill>
                <a:srgbClr val="000000"/>
              </a:solidFill>
              <a:latin typeface="Calibri" panose="020F0502020204030204" pitchFamily="34" charset="0"/>
              <a:cs typeface="Adobe Devanagari" panose="02040503050201020203" pitchFamily="18" charset="0"/>
            </a:endParaRPr>
          </a:p>
          <a:p>
            <a:pPr>
              <a:buClr>
                <a:srgbClr val="002B62"/>
              </a:buClr>
            </a:pPr>
            <a:endParaRPr lang="en-GB" sz="1500" dirty="0" smtClean="0">
              <a:solidFill>
                <a:srgbClr val="000000"/>
              </a:solidFill>
              <a:latin typeface="Calibri" panose="020F0502020204030204" pitchFamily="34" charset="0"/>
              <a:cs typeface="Adobe Devanagari" panose="02040503050201020203" pitchFamily="18" charset="0"/>
            </a:endParaRPr>
          </a:p>
          <a:p>
            <a:pPr marL="0" indent="0">
              <a:buClr>
                <a:srgbClr val="002B62"/>
              </a:buClr>
              <a:buNone/>
            </a:pPr>
            <a:endParaRPr lang="en-GB" sz="1500" dirty="0" smtClean="0">
              <a:solidFill>
                <a:srgbClr val="000000"/>
              </a:solidFill>
              <a:latin typeface="Calibri" panose="020F0502020204030204" pitchFamily="34" charset="0"/>
              <a:cs typeface="Adobe Devanagari" panose="02040503050201020203" pitchFamily="18" charset="0"/>
            </a:endParaRPr>
          </a:p>
          <a:p>
            <a:pPr marL="342900" lvl="1" indent="0" eaLnBrk="0">
              <a:spcBef>
                <a:spcPts val="450"/>
              </a:spcBef>
              <a:spcAft>
                <a:spcPts val="0"/>
              </a:spcAft>
              <a:buClr>
                <a:srgbClr val="4575FD"/>
              </a:buClr>
              <a:buNone/>
              <a:defRPr/>
            </a:pPr>
            <a:endParaRPr lang="en-GB" altLang="ja-JP" sz="1200" dirty="0">
              <a:solidFill>
                <a:srgbClr val="000000">
                  <a:lumMod val="50000"/>
                  <a:lumOff val="50000"/>
                </a:srgbClr>
              </a:solidFill>
              <a:latin typeface="Calibri" panose="020F0502020204030204" pitchFamily="34" charset="0"/>
              <a:ea typeface="ＭＳ Ｐゴシック" pitchFamily="-110" charset="-128"/>
              <a:cs typeface="Adobe Devanagari" panose="02040503050201020203" pitchFamily="18" charset="0"/>
            </a:endParaRPr>
          </a:p>
        </p:txBody>
      </p:sp>
      <p:sp>
        <p:nvSpPr>
          <p:cNvPr id="3" name="Rectangle 2"/>
          <p:cNvSpPr/>
          <p:nvPr/>
        </p:nvSpPr>
        <p:spPr>
          <a:xfrm>
            <a:off x="195520" y="752708"/>
            <a:ext cx="4871780" cy="4124206"/>
          </a:xfrm>
          <a:prstGeom prst="rect">
            <a:avLst/>
          </a:prstGeom>
        </p:spPr>
        <p:txBody>
          <a:bodyPr wrap="square">
            <a:spAutoFit/>
          </a:bodyPr>
          <a:lstStyle/>
          <a:p>
            <a:r>
              <a:rPr lang="en-GB" sz="1600" b="1" dirty="0">
                <a:latin typeface="Calibri" panose="020F0502020204030204" pitchFamily="34" charset="0"/>
              </a:rPr>
              <a:t>The UNIVERGE </a:t>
            </a:r>
            <a:r>
              <a:rPr lang="en-GB" sz="1600" b="1" dirty="0" smtClean="0">
                <a:latin typeface="Calibri" panose="020F0502020204030204" pitchFamily="34" charset="0"/>
              </a:rPr>
              <a:t>SL2100 offers</a:t>
            </a:r>
          </a:p>
          <a:p>
            <a:endParaRPr lang="en-GB" sz="1000" b="1" dirty="0"/>
          </a:p>
          <a:p>
            <a:pPr marL="171450" indent="-171450">
              <a:buFont typeface="Arial" panose="020B0604020202020204" pitchFamily="34" charset="0"/>
              <a:buChar char="•"/>
            </a:pPr>
            <a:r>
              <a:rPr lang="en-GB" sz="1400" dirty="0" smtClean="0">
                <a:latin typeface="Calibri" panose="020F0502020204030204" pitchFamily="34" charset="0"/>
              </a:rPr>
              <a:t>Flexible chassis </a:t>
            </a:r>
            <a:r>
              <a:rPr lang="en-GB" sz="1400" dirty="0">
                <a:latin typeface="Calibri" panose="020F0502020204030204" pitchFamily="34" charset="0"/>
              </a:rPr>
              <a:t>architecture</a:t>
            </a:r>
          </a:p>
          <a:p>
            <a:pPr marL="171450" indent="-171450">
              <a:buFont typeface="Arial" panose="020B0604020202020204" pitchFamily="34" charset="0"/>
              <a:buChar char="•"/>
            </a:pPr>
            <a:r>
              <a:rPr lang="en-GB" sz="1400" dirty="0" smtClean="0">
                <a:latin typeface="Calibri" panose="020F0502020204030204" pitchFamily="34" charset="0"/>
              </a:rPr>
              <a:t>Simple, </a:t>
            </a:r>
            <a:r>
              <a:rPr lang="en-GB" sz="1400" dirty="0">
                <a:latin typeface="Calibri" panose="020F0502020204030204" pitchFamily="34" charset="0"/>
              </a:rPr>
              <a:t>scalable, IP Unified Communications enabled solution</a:t>
            </a:r>
          </a:p>
          <a:p>
            <a:pPr marL="171450" indent="-171450">
              <a:buFont typeface="Arial" panose="020B0604020202020204" pitchFamily="34" charset="0"/>
              <a:buChar char="•"/>
            </a:pPr>
            <a:r>
              <a:rPr lang="en-GB" sz="1400" dirty="0">
                <a:latin typeface="Calibri" panose="020F0502020204030204" pitchFamily="34" charset="0"/>
              </a:rPr>
              <a:t>High reliability</a:t>
            </a:r>
          </a:p>
          <a:p>
            <a:pPr marL="171450" indent="-171450">
              <a:buFont typeface="Arial" panose="020B0604020202020204" pitchFamily="34" charset="0"/>
              <a:buChar char="•"/>
            </a:pPr>
            <a:r>
              <a:rPr lang="en-GB" sz="1400" dirty="0">
                <a:latin typeface="Calibri" panose="020F0502020204030204" pitchFamily="34" charset="0"/>
              </a:rPr>
              <a:t>Simplified user licensing structure</a:t>
            </a:r>
          </a:p>
          <a:p>
            <a:pPr marL="171450" indent="-171450">
              <a:buFont typeface="Arial" panose="020B0604020202020204" pitchFamily="34" charset="0"/>
              <a:buChar char="•"/>
            </a:pPr>
            <a:r>
              <a:rPr lang="en-GB" sz="1400" dirty="0" smtClean="0">
                <a:latin typeface="Calibri" panose="020F0502020204030204" pitchFamily="34" charset="0"/>
              </a:rPr>
              <a:t>Built-in Unified </a:t>
            </a:r>
            <a:r>
              <a:rPr lang="en-GB" sz="1400" dirty="0">
                <a:latin typeface="Calibri" panose="020F0502020204030204" pitchFamily="34" charset="0"/>
              </a:rPr>
              <a:t>Communications </a:t>
            </a:r>
            <a:endParaRPr lang="en-GB" sz="1400" dirty="0" smtClean="0">
              <a:latin typeface="Calibri" panose="020F0502020204030204" pitchFamily="34" charset="0"/>
            </a:endParaRPr>
          </a:p>
          <a:p>
            <a:pPr marL="171450" indent="-171450">
              <a:buFont typeface="Arial" panose="020B0604020202020204" pitchFamily="34" charset="0"/>
              <a:buChar char="•"/>
            </a:pPr>
            <a:r>
              <a:rPr lang="en-GB" sz="1400" dirty="0" smtClean="0">
                <a:latin typeface="Calibri" panose="020F0502020204030204" pitchFamily="34" charset="0"/>
              </a:rPr>
              <a:t>Built-in Applications</a:t>
            </a:r>
          </a:p>
          <a:p>
            <a:pPr marL="171450" indent="-171450">
              <a:buFont typeface="Arial" panose="020B0604020202020204" pitchFamily="34" charset="0"/>
              <a:buChar char="•"/>
            </a:pPr>
            <a:r>
              <a:rPr lang="en-GB" sz="1400" dirty="0">
                <a:latin typeface="Calibri" panose="020F0502020204030204" pitchFamily="34" charset="0"/>
              </a:rPr>
              <a:t>R</a:t>
            </a:r>
            <a:r>
              <a:rPr lang="en-GB" sz="1400" dirty="0" smtClean="0">
                <a:latin typeface="Calibri" panose="020F0502020204030204" pitchFamily="34" charset="0"/>
              </a:rPr>
              <a:t>ange </a:t>
            </a:r>
            <a:r>
              <a:rPr lang="en-GB" sz="1400" dirty="0">
                <a:latin typeface="Calibri" panose="020F0502020204030204" pitchFamily="34" charset="0"/>
              </a:rPr>
              <a:t>of </a:t>
            </a:r>
            <a:r>
              <a:rPr lang="en-GB" sz="1400" dirty="0" smtClean="0">
                <a:latin typeface="Calibri" panose="020F0502020204030204" pitchFamily="34" charset="0"/>
              </a:rPr>
              <a:t>mobility </a:t>
            </a:r>
            <a:r>
              <a:rPr lang="en-GB" sz="1400" dirty="0">
                <a:latin typeface="Calibri" panose="020F0502020204030204" pitchFamily="34" charset="0"/>
              </a:rPr>
              <a:t>devices</a:t>
            </a:r>
          </a:p>
          <a:p>
            <a:pPr marL="171450" indent="-171450">
              <a:buFont typeface="Arial" panose="020B0604020202020204" pitchFamily="34" charset="0"/>
              <a:buChar char="•"/>
            </a:pPr>
            <a:r>
              <a:rPr lang="en-GB" sz="1400" dirty="0">
                <a:latin typeface="Calibri" panose="020F0502020204030204" pitchFamily="34" charset="0"/>
              </a:rPr>
              <a:t>Vertical market-specific solution integrations</a:t>
            </a:r>
          </a:p>
          <a:p>
            <a:pPr marL="171450" indent="-171450">
              <a:buFont typeface="Arial" panose="020B0604020202020204" pitchFamily="34" charset="0"/>
              <a:buChar char="•"/>
            </a:pPr>
            <a:r>
              <a:rPr lang="en-GB" sz="1400" dirty="0">
                <a:latin typeface="Calibri" panose="020F0502020204030204" pitchFamily="34" charset="0"/>
              </a:rPr>
              <a:t>Wide-range of end-points</a:t>
            </a:r>
          </a:p>
          <a:p>
            <a:pPr marL="171450" indent="-171450">
              <a:buFont typeface="Arial" panose="020B0604020202020204" pitchFamily="34" charset="0"/>
              <a:buChar char="•"/>
            </a:pPr>
            <a:r>
              <a:rPr lang="en-GB" sz="1400" dirty="0">
                <a:latin typeface="Calibri" panose="020F0502020204030204" pitchFamily="34" charset="0"/>
              </a:rPr>
              <a:t>Single point configuration and management</a:t>
            </a:r>
          </a:p>
          <a:p>
            <a:pPr marL="171450" indent="-171450">
              <a:buFont typeface="Arial" panose="020B0604020202020204" pitchFamily="34" charset="0"/>
              <a:buChar char="•"/>
            </a:pPr>
            <a:r>
              <a:rPr lang="en-GB" sz="1400" dirty="0" smtClean="0">
                <a:latin typeface="Calibri" panose="020F0502020204030204" pitchFamily="34" charset="0"/>
              </a:rPr>
              <a:t>Multi-carrier support</a:t>
            </a:r>
          </a:p>
          <a:p>
            <a:pPr>
              <a:buFont typeface="Arial" panose="020B0604020202020204" pitchFamily="34" charset="0"/>
              <a:buChar char="•"/>
            </a:pPr>
            <a:endParaRPr lang="en-GB" sz="1200" dirty="0" smtClean="0">
              <a:latin typeface="Calibri" panose="020F0502020204030204" pitchFamily="34" charset="0"/>
            </a:endParaRPr>
          </a:p>
          <a:p>
            <a:r>
              <a:rPr lang="en-GB" sz="1400" dirty="0" smtClean="0">
                <a:latin typeface="Calibri" panose="020F0502020204030204" pitchFamily="34" charset="0"/>
              </a:rPr>
              <a:t>The following slides will give an overview of the SL2100 Portfolio offering solutions for all your requirements.</a:t>
            </a:r>
          </a:p>
          <a:p>
            <a:endParaRPr lang="en-GB" sz="1400" dirty="0">
              <a:latin typeface="Calibri" panose="020F0502020204030204" pitchFamily="34" charset="0"/>
            </a:endParaRPr>
          </a:p>
          <a:p>
            <a:r>
              <a:rPr lang="en-GB" sz="1400" i="1" dirty="0" smtClean="0">
                <a:latin typeface="Calibri" panose="020F0502020204030204" pitchFamily="34" charset="0"/>
              </a:rPr>
              <a:t>Refer also to the SL2100 R2 Feature Overview for details of news features available with the latest release of Main Software.</a:t>
            </a:r>
            <a:endParaRPr lang="en-GB" sz="1400" i="1" dirty="0">
              <a:latin typeface="Calibri" panose="020F0502020204030204" pitchFamily="34" charset="0"/>
            </a:endParaRPr>
          </a:p>
        </p:txBody>
      </p:sp>
      <p:pic>
        <p:nvPicPr>
          <p:cNvPr id="10" name="Picture 9"/>
          <p:cNvPicPr>
            <a:picLocks noChangeAspect="1"/>
          </p:cNvPicPr>
          <p:nvPr/>
        </p:nvPicPr>
        <p:blipFill>
          <a:blip r:embed="rId2"/>
          <a:stretch>
            <a:fillRect/>
          </a:stretch>
        </p:blipFill>
        <p:spPr>
          <a:xfrm>
            <a:off x="5446267" y="2288939"/>
            <a:ext cx="3336678" cy="2091086"/>
          </a:xfrm>
          <a:prstGeom prst="rect">
            <a:avLst/>
          </a:prstGeom>
        </p:spPr>
      </p:pic>
      <p:pic>
        <p:nvPicPr>
          <p:cNvPr id="12" name="Picture 11"/>
          <p:cNvPicPr>
            <a:picLocks noChangeAspect="1"/>
          </p:cNvPicPr>
          <p:nvPr/>
        </p:nvPicPr>
        <p:blipFill>
          <a:blip r:embed="rId3"/>
          <a:stretch>
            <a:fillRect/>
          </a:stretch>
        </p:blipFill>
        <p:spPr>
          <a:xfrm>
            <a:off x="5329947" y="1779381"/>
            <a:ext cx="1239827" cy="1253158"/>
          </a:xfrm>
          <a:prstGeom prst="rect">
            <a:avLst/>
          </a:prstGeom>
        </p:spPr>
      </p:pic>
      <p:pic>
        <p:nvPicPr>
          <p:cNvPr id="15" name="Picture 1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832421" y="1365348"/>
            <a:ext cx="1676400" cy="493776"/>
          </a:xfrm>
          <a:prstGeom prst="rect">
            <a:avLst/>
          </a:prstGeom>
        </p:spPr>
      </p:pic>
    </p:spTree>
    <p:extLst>
      <p:ext uri="{BB962C8B-B14F-4D97-AF65-F5344CB8AC3E}">
        <p14:creationId xmlns:p14="http://schemas.microsoft.com/office/powerpoint/2010/main" val="10344776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anose="020F0502020204030204" pitchFamily="34" charset="0"/>
              </a:rPr>
              <a:t>UNIVERGE SL1000/</a:t>
            </a:r>
            <a:r>
              <a:rPr lang="en-GB" dirty="0" smtClean="0">
                <a:latin typeface="Calibri" panose="020F0502020204030204" pitchFamily="34" charset="0"/>
                <a:cs typeface="Arial" panose="020B0604020202020204" pitchFamily="34" charset="0"/>
              </a:rPr>
              <a:t>SL1100</a:t>
            </a:r>
            <a:r>
              <a:rPr lang="en-US" dirty="0" smtClean="0">
                <a:latin typeface="Calibri" panose="020F0502020204030204" pitchFamily="34" charset="0"/>
              </a:rPr>
              <a:t> to SL2100 Differences</a:t>
            </a:r>
            <a:endParaRPr lang="en-US" dirty="0">
              <a:latin typeface="Calibri" panose="020F0502020204030204" pitchFamily="34" charset="0"/>
            </a:endParaRPr>
          </a:p>
        </p:txBody>
      </p:sp>
      <p:sp>
        <p:nvSpPr>
          <p:cNvPr id="7" name="Content Placeholder 2"/>
          <p:cNvSpPr txBox="1">
            <a:spLocks/>
          </p:cNvSpPr>
          <p:nvPr/>
        </p:nvSpPr>
        <p:spPr>
          <a:xfrm>
            <a:off x="182820" y="638407"/>
            <a:ext cx="8452222" cy="4196239"/>
          </a:xfrm>
          <a:prstGeom prst="rect">
            <a:avLst/>
          </a:prstGeom>
        </p:spPr>
        <p:txBody>
          <a:bodyPr>
            <a:normAutofit/>
          </a:bodyPr>
          <a:lstStyle>
            <a:lvl1pPr marL="180000" indent="-180000" algn="l" rtl="0" eaLnBrk="1" fontAlgn="base" hangingPunct="0">
              <a:spcBef>
                <a:spcPts val="500"/>
              </a:spcBef>
              <a:spcAft>
                <a:spcPct val="0"/>
              </a:spcAft>
              <a:buClr>
                <a:schemeClr val="accent6"/>
              </a:buClr>
              <a:buFont typeface="Arial" panose="020B0604020202020204" pitchFamily="34" charset="0"/>
              <a:buChar char="▌"/>
              <a:defRPr kumimoji="1" sz="2000" b="0">
                <a:solidFill>
                  <a:schemeClr val="tx1"/>
                </a:solidFill>
                <a:latin typeface="Verdana" panose="020B0604030504040204" pitchFamily="34" charset="0"/>
                <a:ea typeface="+mn-ea"/>
                <a:cs typeface="Verdana" panose="020B0604030504040204" pitchFamily="34" charset="0"/>
              </a:defRPr>
            </a:lvl1pPr>
            <a:lvl2pPr marL="360000" indent="-180000" algn="l" rtl="0" eaLnBrk="1" fontAlgn="base" hangingPunct="0">
              <a:spcBef>
                <a:spcPts val="500"/>
              </a:spcBef>
              <a:spcAft>
                <a:spcPct val="0"/>
              </a:spcAft>
              <a:buClr>
                <a:schemeClr val="accent6"/>
              </a:buClr>
              <a:buFont typeface="Wingdings" pitchFamily="2" charset="2"/>
              <a:buChar char="l"/>
              <a:defRPr kumimoji="1" sz="1600" b="0">
                <a:solidFill>
                  <a:schemeClr val="tx1"/>
                </a:solidFill>
                <a:latin typeface="Verdana" panose="020B0604030504040204" pitchFamily="34" charset="0"/>
                <a:ea typeface="+mn-ea"/>
                <a:cs typeface="Verdana" panose="020B0604030504040204" pitchFamily="34" charset="0"/>
              </a:defRPr>
            </a:lvl2pPr>
            <a:lvl3pPr marL="468000" indent="-108000" algn="l" rtl="0" eaLnBrk="1" fontAlgn="base" hangingPunct="0">
              <a:spcBef>
                <a:spcPts val="500"/>
              </a:spcBef>
              <a:spcAft>
                <a:spcPct val="0"/>
              </a:spcAft>
              <a:buClr>
                <a:schemeClr val="accent6"/>
              </a:buClr>
              <a:buFont typeface="Arial" panose="020B0604020202020204" pitchFamily="34" charset="0"/>
              <a:buChar char="•"/>
              <a:defRPr kumimoji="1" sz="1400" b="0">
                <a:solidFill>
                  <a:schemeClr val="tx1"/>
                </a:solidFill>
                <a:latin typeface="Verdana" panose="020B0604030504040204" pitchFamily="34" charset="0"/>
                <a:ea typeface="+mn-ea"/>
                <a:cs typeface="Verdana" panose="020B0604030504040204" pitchFamily="34" charset="0"/>
              </a:defRPr>
            </a:lvl3pPr>
            <a:lvl4pPr marL="576000" indent="-108000" algn="l" rtl="0" eaLnBrk="1" fontAlgn="base" hangingPunct="0">
              <a:spcBef>
                <a:spcPts val="500"/>
              </a:spcBef>
              <a:spcAft>
                <a:spcPct val="0"/>
              </a:spcAft>
              <a:buClr>
                <a:schemeClr val="accent6"/>
              </a:buClr>
              <a:buFont typeface="Tahoma" pitchFamily="34" charset="0"/>
              <a:buChar char="–"/>
              <a:defRPr kumimoji="1" sz="1200" b="0">
                <a:solidFill>
                  <a:schemeClr val="tx1"/>
                </a:solidFill>
                <a:latin typeface="Verdana" panose="020B0604030504040204" pitchFamily="34" charset="0"/>
                <a:ea typeface="+mn-ea"/>
                <a:cs typeface="Verdana" panose="020B0604030504040204" pitchFamily="34" charset="0"/>
              </a:defRPr>
            </a:lvl4pPr>
            <a:lvl5pPr marL="735013" indent="-157163" algn="l" rtl="0" eaLnBrk="0" fontAlgn="base" hangingPunct="0">
              <a:spcBef>
                <a:spcPct val="20000"/>
              </a:spcBef>
              <a:spcAft>
                <a:spcPct val="0"/>
              </a:spcAft>
              <a:buClr>
                <a:schemeClr val="accent6"/>
              </a:buClr>
              <a:buChar char="≫"/>
              <a:defRPr kumimoji="1" sz="1200" b="1">
                <a:solidFill>
                  <a:schemeClr val="tx1"/>
                </a:solidFill>
                <a:latin typeface="+mj-lt"/>
                <a:ea typeface="+mn-ea"/>
              </a:defRPr>
            </a:lvl5pPr>
            <a:lvl6pPr marL="2514600" indent="-228600" algn="l" rtl="0" fontAlgn="base">
              <a:spcBef>
                <a:spcPct val="20000"/>
              </a:spcBef>
              <a:spcAft>
                <a:spcPct val="0"/>
              </a:spcAft>
              <a:buChar char="≫"/>
              <a:defRPr kumimoji="1" sz="2000">
                <a:solidFill>
                  <a:schemeClr val="tx1"/>
                </a:solidFill>
                <a:latin typeface="Arial" charset="0"/>
                <a:ea typeface="+mn-ea"/>
              </a:defRPr>
            </a:lvl6pPr>
            <a:lvl7pPr marL="2971800" indent="-228600" algn="l" rtl="0" fontAlgn="base">
              <a:spcBef>
                <a:spcPct val="20000"/>
              </a:spcBef>
              <a:spcAft>
                <a:spcPct val="0"/>
              </a:spcAft>
              <a:buChar char="≫"/>
              <a:defRPr kumimoji="1" sz="2000">
                <a:solidFill>
                  <a:schemeClr val="tx1"/>
                </a:solidFill>
                <a:latin typeface="Arial" charset="0"/>
                <a:ea typeface="+mn-ea"/>
              </a:defRPr>
            </a:lvl7pPr>
            <a:lvl8pPr marL="3429000" indent="-228600" algn="l" rtl="0" fontAlgn="base">
              <a:spcBef>
                <a:spcPct val="20000"/>
              </a:spcBef>
              <a:spcAft>
                <a:spcPct val="0"/>
              </a:spcAft>
              <a:buChar char="≫"/>
              <a:defRPr kumimoji="1" sz="2000">
                <a:solidFill>
                  <a:schemeClr val="tx1"/>
                </a:solidFill>
                <a:latin typeface="Arial" charset="0"/>
                <a:ea typeface="+mn-ea"/>
              </a:defRPr>
            </a:lvl8pPr>
            <a:lvl9pPr marL="3886200" indent="-228600" algn="l" rtl="0" fontAlgn="base">
              <a:spcBef>
                <a:spcPct val="20000"/>
              </a:spcBef>
              <a:spcAft>
                <a:spcPct val="0"/>
              </a:spcAft>
              <a:buChar char="≫"/>
              <a:defRPr kumimoji="1" sz="2000">
                <a:solidFill>
                  <a:schemeClr val="tx1"/>
                </a:solidFill>
                <a:latin typeface="Arial" charset="0"/>
                <a:ea typeface="+mn-ea"/>
              </a:defRPr>
            </a:lvl9pPr>
          </a:lstStyle>
          <a:p>
            <a:pPr>
              <a:buClr>
                <a:srgbClr val="002B62"/>
              </a:buClr>
            </a:pPr>
            <a:endParaRPr lang="en-GB" sz="1500" dirty="0" smtClean="0">
              <a:solidFill>
                <a:srgbClr val="000000"/>
              </a:solidFill>
              <a:latin typeface="Calibri" panose="020F0502020204030204" pitchFamily="34" charset="0"/>
              <a:cs typeface="Adobe Devanagari" panose="02040503050201020203" pitchFamily="18" charset="0"/>
            </a:endParaRPr>
          </a:p>
          <a:p>
            <a:pPr>
              <a:buClr>
                <a:srgbClr val="002B62"/>
              </a:buClr>
            </a:pPr>
            <a:endParaRPr lang="en-GB" sz="1500" dirty="0" smtClean="0">
              <a:solidFill>
                <a:srgbClr val="000000"/>
              </a:solidFill>
              <a:latin typeface="Calibri" panose="020F0502020204030204" pitchFamily="34" charset="0"/>
              <a:cs typeface="Adobe Devanagari" panose="02040503050201020203" pitchFamily="18" charset="0"/>
            </a:endParaRPr>
          </a:p>
          <a:p>
            <a:pPr marL="0" indent="0">
              <a:buClr>
                <a:srgbClr val="002B62"/>
              </a:buClr>
              <a:buNone/>
            </a:pPr>
            <a:endParaRPr lang="en-GB" sz="1500" dirty="0" smtClean="0">
              <a:solidFill>
                <a:srgbClr val="000000"/>
              </a:solidFill>
              <a:latin typeface="Calibri" panose="020F0502020204030204" pitchFamily="34" charset="0"/>
              <a:cs typeface="Adobe Devanagari" panose="02040503050201020203" pitchFamily="18" charset="0"/>
            </a:endParaRPr>
          </a:p>
          <a:p>
            <a:pPr marL="342900" lvl="1" indent="0" eaLnBrk="0">
              <a:spcBef>
                <a:spcPts val="450"/>
              </a:spcBef>
              <a:spcAft>
                <a:spcPts val="0"/>
              </a:spcAft>
              <a:buClr>
                <a:srgbClr val="4575FD"/>
              </a:buClr>
              <a:buNone/>
              <a:defRPr/>
            </a:pPr>
            <a:endParaRPr lang="en-GB" altLang="ja-JP" sz="1200" dirty="0">
              <a:solidFill>
                <a:srgbClr val="000000">
                  <a:lumMod val="50000"/>
                  <a:lumOff val="50000"/>
                </a:srgbClr>
              </a:solidFill>
              <a:latin typeface="Calibri" panose="020F0502020204030204" pitchFamily="34" charset="0"/>
              <a:ea typeface="ＭＳ Ｐゴシック" pitchFamily="-110" charset="-128"/>
              <a:cs typeface="Adobe Devanagari" panose="02040503050201020203" pitchFamily="18" charset="0"/>
            </a:endParaRPr>
          </a:p>
        </p:txBody>
      </p:sp>
      <p:sp>
        <p:nvSpPr>
          <p:cNvPr id="6" name="Content Placeholder 2"/>
          <p:cNvSpPr txBox="1">
            <a:spLocks/>
          </p:cNvSpPr>
          <p:nvPr/>
        </p:nvSpPr>
        <p:spPr>
          <a:xfrm>
            <a:off x="182820" y="621680"/>
            <a:ext cx="8784976" cy="4212967"/>
          </a:xfrm>
          <a:prstGeom prst="rect">
            <a:avLst/>
          </a:prstGeom>
        </p:spPr>
        <p:txBody>
          <a:bodyPr/>
          <a:lstStyle>
            <a:lvl1pPr marL="180000" indent="-180000" algn="l" rtl="0" eaLnBrk="0" fontAlgn="base" hangingPunct="0">
              <a:spcBef>
                <a:spcPts val="500"/>
              </a:spcBef>
              <a:spcAft>
                <a:spcPct val="0"/>
              </a:spcAft>
              <a:buClr>
                <a:schemeClr val="accent6"/>
              </a:buClr>
              <a:buFont typeface="Arial" panose="020B0604020202020204" pitchFamily="34" charset="0"/>
              <a:buChar char="▌"/>
              <a:defRPr kumimoji="1" lang="ja-JP" altLang="en-US" sz="2000" b="0" i="0" u="none" strike="noStrike" kern="0" cap="none" spc="0" normalizeH="0" baseline="0" dirty="0" smtClean="0">
                <a:ln>
                  <a:noFill/>
                </a:ln>
                <a:solidFill>
                  <a:srgbClr val="000000"/>
                </a:solidFill>
                <a:effectLst/>
                <a:uLnTx/>
                <a:uFillTx/>
                <a:latin typeface="+mn-lt"/>
                <a:ea typeface="+mn-ea"/>
                <a:cs typeface="+mn-cs"/>
              </a:defRPr>
            </a:lvl1pPr>
            <a:lvl2pPr marL="360000" indent="-180000" algn="l" rtl="0" eaLnBrk="0" fontAlgn="base" hangingPunct="0">
              <a:spcBef>
                <a:spcPts val="500"/>
              </a:spcBef>
              <a:spcAft>
                <a:spcPct val="0"/>
              </a:spcAft>
              <a:buClr>
                <a:schemeClr val="accent6"/>
              </a:buClr>
              <a:buFont typeface="Wingdings" pitchFamily="2" charset="2"/>
              <a:buChar char="l"/>
              <a:defRPr kumimoji="1" lang="ja-JP" altLang="en-US" sz="1600" b="0" i="0" u="none" strike="noStrike" kern="0" cap="none" spc="0" normalizeH="0" baseline="0" dirty="0" smtClean="0">
                <a:ln>
                  <a:noFill/>
                </a:ln>
                <a:solidFill>
                  <a:srgbClr val="000000"/>
                </a:solidFill>
                <a:effectLst/>
                <a:uLnTx/>
                <a:uFillTx/>
                <a:latin typeface="+mn-lt"/>
                <a:ea typeface="+mn-ea"/>
              </a:defRPr>
            </a:lvl2pPr>
            <a:lvl3pPr marL="468000" indent="-108000" algn="l" rtl="0" eaLnBrk="0" fontAlgn="base" hangingPunct="0">
              <a:spcBef>
                <a:spcPts val="500"/>
              </a:spcBef>
              <a:spcAft>
                <a:spcPct val="0"/>
              </a:spcAft>
              <a:buClr>
                <a:schemeClr val="accent6"/>
              </a:buClr>
              <a:buFont typeface="Arial" panose="020B0604020202020204" pitchFamily="34" charset="0"/>
              <a:buChar char="•"/>
              <a:defRPr kumimoji="1" lang="ja-JP" altLang="en-US" sz="1400" b="0" i="0" u="none" strike="noStrike" kern="0" cap="none" spc="0" normalizeH="0" baseline="0" dirty="0" smtClean="0">
                <a:ln>
                  <a:noFill/>
                </a:ln>
                <a:solidFill>
                  <a:srgbClr val="000000"/>
                </a:solidFill>
                <a:effectLst/>
                <a:uLnTx/>
                <a:uFillTx/>
                <a:latin typeface="+mn-lt"/>
                <a:ea typeface="+mn-ea"/>
              </a:defRPr>
            </a:lvl3pPr>
            <a:lvl4pPr marL="576000" indent="-108000" algn="l" rtl="0" eaLnBrk="0" fontAlgn="base" hangingPunct="0">
              <a:spcBef>
                <a:spcPts val="500"/>
              </a:spcBef>
              <a:spcAft>
                <a:spcPct val="0"/>
              </a:spcAft>
              <a:buClr>
                <a:schemeClr val="accent6"/>
              </a:buClr>
              <a:buFont typeface="Tahoma" pitchFamily="34" charset="0"/>
              <a:buChar char="–"/>
              <a:defRPr kumimoji="1" lang="ja-JP" altLang="en-US" sz="1200" b="0" i="0" u="none" strike="noStrike" kern="0" cap="none" spc="0" normalizeH="0" baseline="0" dirty="0" smtClean="0">
                <a:ln>
                  <a:noFill/>
                </a:ln>
                <a:solidFill>
                  <a:srgbClr val="000000"/>
                </a:solidFill>
                <a:effectLst/>
                <a:uLnTx/>
                <a:uFillTx/>
                <a:latin typeface="+mn-lt"/>
                <a:ea typeface="+mn-ea"/>
              </a:defRPr>
            </a:lvl4pPr>
            <a:lvl5pPr marL="738188" indent="530225" algn="l" rtl="0" eaLnBrk="0" fontAlgn="base" hangingPunct="0">
              <a:spcBef>
                <a:spcPct val="20000"/>
              </a:spcBef>
              <a:spcAft>
                <a:spcPct val="0"/>
              </a:spcAft>
              <a:buClr>
                <a:schemeClr val="accent6"/>
              </a:buClr>
              <a:buChar char="≫"/>
              <a:defRPr kumimoji="1" sz="1200" b="0">
                <a:solidFill>
                  <a:schemeClr val="tx1"/>
                </a:solidFill>
                <a:latin typeface="+mj-lt"/>
                <a:ea typeface="+mn-ea"/>
              </a:defRPr>
            </a:lvl5pPr>
            <a:lvl6pPr marL="2514600" indent="-228600" algn="l" rtl="0" fontAlgn="base">
              <a:spcBef>
                <a:spcPct val="20000"/>
              </a:spcBef>
              <a:spcAft>
                <a:spcPct val="0"/>
              </a:spcAft>
              <a:buChar char="≫"/>
              <a:defRPr kumimoji="1" sz="2000">
                <a:solidFill>
                  <a:schemeClr val="tx1"/>
                </a:solidFill>
                <a:latin typeface="Arial" charset="0"/>
                <a:ea typeface="+mn-ea"/>
              </a:defRPr>
            </a:lvl6pPr>
            <a:lvl7pPr marL="2971800" indent="-228600" algn="l" rtl="0" fontAlgn="base">
              <a:spcBef>
                <a:spcPct val="20000"/>
              </a:spcBef>
              <a:spcAft>
                <a:spcPct val="0"/>
              </a:spcAft>
              <a:buChar char="≫"/>
              <a:defRPr kumimoji="1" sz="2000">
                <a:solidFill>
                  <a:schemeClr val="tx1"/>
                </a:solidFill>
                <a:latin typeface="Arial" charset="0"/>
                <a:ea typeface="+mn-ea"/>
              </a:defRPr>
            </a:lvl7pPr>
            <a:lvl8pPr marL="3429000" indent="-228600" algn="l" rtl="0" fontAlgn="base">
              <a:spcBef>
                <a:spcPct val="20000"/>
              </a:spcBef>
              <a:spcAft>
                <a:spcPct val="0"/>
              </a:spcAft>
              <a:buChar char="≫"/>
              <a:defRPr kumimoji="1" sz="2000">
                <a:solidFill>
                  <a:schemeClr val="tx1"/>
                </a:solidFill>
                <a:latin typeface="Arial" charset="0"/>
                <a:ea typeface="+mn-ea"/>
              </a:defRPr>
            </a:lvl8pPr>
            <a:lvl9pPr marL="3886200" indent="-228600" algn="l" rtl="0" fontAlgn="base">
              <a:spcBef>
                <a:spcPct val="20000"/>
              </a:spcBef>
              <a:spcAft>
                <a:spcPct val="0"/>
              </a:spcAft>
              <a:buChar char="≫"/>
              <a:defRPr kumimoji="1" sz="2000">
                <a:solidFill>
                  <a:schemeClr val="tx1"/>
                </a:solidFill>
                <a:latin typeface="Arial" charset="0"/>
                <a:ea typeface="+mn-ea"/>
              </a:defRPr>
            </a:lvl9pPr>
          </a:lstStyle>
          <a:p>
            <a:r>
              <a:rPr lang="en-GB" sz="1600" b="1" dirty="0" smtClean="0">
                <a:latin typeface="Calibri" panose="020F0502020204030204" pitchFamily="34" charset="0"/>
                <a:cs typeface="Arial" panose="020B0604020202020204" pitchFamily="34" charset="0"/>
              </a:rPr>
              <a:t>Overview of differences between the SL1000/SL1100 and the SL2100</a:t>
            </a:r>
            <a:endParaRPr lang="en-GB" sz="1400" dirty="0" smtClean="0">
              <a:latin typeface="Calibri" panose="020F0502020204030204" pitchFamily="34" charset="0"/>
              <a:cs typeface="Arial" panose="020B0604020202020204" pitchFamily="34" charset="0"/>
            </a:endParaRPr>
          </a:p>
          <a:p>
            <a:pPr marL="0" indent="0">
              <a:buNone/>
            </a:pPr>
            <a:endParaRPr lang="en-GB" dirty="0" smtClean="0"/>
          </a:p>
          <a:p>
            <a:pPr marL="0" indent="0">
              <a:buFont typeface="Arial" panose="020B0604020202020204" pitchFamily="34" charset="0"/>
              <a:buNone/>
            </a:pPr>
            <a:endParaRPr lang="en-GB" dirty="0" smtClean="0"/>
          </a:p>
          <a:p>
            <a:endParaRPr lang="en-GB" dirty="0"/>
          </a:p>
        </p:txBody>
      </p:sp>
      <p:graphicFrame>
        <p:nvGraphicFramePr>
          <p:cNvPr id="3" name="Table 2"/>
          <p:cNvGraphicFramePr>
            <a:graphicFrameLocks noGrp="1"/>
          </p:cNvGraphicFramePr>
          <p:nvPr>
            <p:extLst>
              <p:ext uri="{D42A27DB-BD31-4B8C-83A1-F6EECF244321}">
                <p14:modId xmlns:p14="http://schemas.microsoft.com/office/powerpoint/2010/main" val="3994084444"/>
              </p:ext>
            </p:extLst>
          </p:nvPr>
        </p:nvGraphicFramePr>
        <p:xfrm>
          <a:off x="305526" y="1055847"/>
          <a:ext cx="8329515" cy="2898240"/>
        </p:xfrm>
        <a:graphic>
          <a:graphicData uri="http://schemas.openxmlformats.org/drawingml/2006/table">
            <a:tbl>
              <a:tblPr firstRow="1" bandRow="1">
                <a:tableStyleId>{073A0DAA-6AF3-43AB-8588-CEC1D06C72B9}</a:tableStyleId>
              </a:tblPr>
              <a:tblGrid>
                <a:gridCol w="1883197"/>
                <a:gridCol w="2198451"/>
                <a:gridCol w="4247867"/>
              </a:tblGrid>
              <a:tr h="0">
                <a:tc>
                  <a:txBody>
                    <a:bodyPr/>
                    <a:lstStyle/>
                    <a:p>
                      <a:r>
                        <a:rPr lang="en-GB" sz="1000" dirty="0" smtClean="0"/>
                        <a:t>Items</a:t>
                      </a:r>
                      <a:endParaRPr lang="en-GB" sz="1000" dirty="0"/>
                    </a:p>
                  </a:txBody>
                  <a:tcPr>
                    <a:solidFill>
                      <a:schemeClr val="accent6">
                        <a:lumMod val="75000"/>
                        <a:lumOff val="25000"/>
                      </a:schemeClr>
                    </a:solidFill>
                  </a:tcPr>
                </a:tc>
                <a:tc>
                  <a:txBody>
                    <a:bodyPr/>
                    <a:lstStyle/>
                    <a:p>
                      <a:pPr algn="ctr"/>
                      <a:r>
                        <a:rPr lang="en-GB" sz="1000" dirty="0" smtClean="0"/>
                        <a:t>SL1000 &amp; SL1100</a:t>
                      </a:r>
                      <a:endParaRPr lang="en-GB" sz="1000" dirty="0"/>
                    </a:p>
                  </a:txBody>
                  <a:tcPr>
                    <a:solidFill>
                      <a:schemeClr val="accent6">
                        <a:lumMod val="75000"/>
                        <a:lumOff val="25000"/>
                      </a:schemeClr>
                    </a:solidFill>
                  </a:tcPr>
                </a:tc>
                <a:tc>
                  <a:txBody>
                    <a:bodyPr/>
                    <a:lstStyle/>
                    <a:p>
                      <a:pPr algn="ctr"/>
                      <a:r>
                        <a:rPr lang="en-GB" sz="1000" dirty="0" smtClean="0"/>
                        <a:t>SL2100</a:t>
                      </a:r>
                      <a:endParaRPr lang="en-GB" sz="1000" dirty="0"/>
                    </a:p>
                  </a:txBody>
                  <a:tcPr>
                    <a:solidFill>
                      <a:schemeClr val="accent6">
                        <a:lumMod val="75000"/>
                        <a:lumOff val="25000"/>
                      </a:schemeClr>
                    </a:solidFill>
                  </a:tcPr>
                </a:tc>
              </a:tr>
              <a:tr h="216000">
                <a:tc>
                  <a:txBody>
                    <a:bodyPr/>
                    <a:lstStyle/>
                    <a:p>
                      <a:pPr marL="0"/>
                      <a:r>
                        <a:rPr lang="en-GB" sz="1000" b="1" dirty="0" smtClean="0"/>
                        <a:t>System</a:t>
                      </a:r>
                      <a:r>
                        <a:rPr lang="en-GB" sz="1000" b="1" baseline="0" dirty="0" smtClean="0"/>
                        <a:t> Selection</a:t>
                      </a:r>
                      <a:endParaRPr lang="en-GB" sz="1000" b="1" dirty="0"/>
                    </a:p>
                  </a:txBody>
                  <a:tcPr marL="45720" marR="46800" marT="36000" marB="36000" anchor="ctr"/>
                </a:tc>
                <a:tc>
                  <a:txBody>
                    <a:bodyPr/>
                    <a:lstStyle/>
                    <a:p>
                      <a:pPr marL="0" algn="l"/>
                      <a:r>
                        <a:rPr lang="en-US" sz="1000" b="0" dirty="0" smtClean="0"/>
                        <a:t>Selection</a:t>
                      </a:r>
                      <a:r>
                        <a:rPr lang="en-US" sz="1000" b="0" baseline="0" dirty="0" smtClean="0"/>
                        <a:t> of either SL1000 or SL1100 is determined by the </a:t>
                      </a:r>
                      <a:r>
                        <a:rPr lang="en-US" sz="1000" b="0" baseline="0" smtClean="0"/>
                        <a:t>Main KSU</a:t>
                      </a:r>
                      <a:endParaRPr lang="en-US" sz="1000" b="0" baseline="0" dirty="0" smtClean="0"/>
                    </a:p>
                    <a:p>
                      <a:pPr marL="0" algn="l"/>
                      <a:r>
                        <a:rPr lang="en-US" sz="1000" b="0" baseline="0" dirty="0" smtClean="0"/>
                        <a:t>SL1000 = IP4EU-1632M-A</a:t>
                      </a:r>
                    </a:p>
                    <a:p>
                      <a:pPr marL="0" algn="l"/>
                      <a:r>
                        <a:rPr lang="en-US" sz="1000" b="0" baseline="0" dirty="0" smtClean="0"/>
                        <a:t>SL1100 = IP4EU-1228M-B</a:t>
                      </a:r>
                    </a:p>
                  </a:txBody>
                  <a:tcPr marL="45720" marR="46800" marT="36000" marB="36000" anchor="ctr"/>
                </a:tc>
                <a:tc>
                  <a:txBody>
                    <a:bodyPr/>
                    <a:lstStyle/>
                    <a:p>
                      <a:pPr marL="0" algn="l"/>
                      <a:r>
                        <a:rPr lang="en-US" sz="1000" b="0" dirty="0" smtClean="0"/>
                        <a:t>SL2100</a:t>
                      </a:r>
                      <a:r>
                        <a:rPr lang="en-US" sz="1000" b="0" baseline="0" dirty="0" smtClean="0"/>
                        <a:t> is a combined system using a single KSU choice</a:t>
                      </a:r>
                    </a:p>
                  </a:txBody>
                  <a:tcPr marL="45720" marR="46800" marT="36000" marB="36000" anchor="ctr"/>
                </a:tc>
              </a:tr>
              <a:tr h="216000">
                <a:tc>
                  <a:txBody>
                    <a:bodyPr/>
                    <a:lstStyle/>
                    <a:p>
                      <a:pPr marL="0"/>
                      <a:r>
                        <a:rPr lang="en-GB" sz="1000" b="1" dirty="0" smtClean="0"/>
                        <a:t>Terminal Selection </a:t>
                      </a:r>
                    </a:p>
                    <a:p>
                      <a:pPr marL="0"/>
                      <a:r>
                        <a:rPr lang="en-GB" sz="1000" b="1" dirty="0" smtClean="0"/>
                        <a:t>(Type A or Type B)</a:t>
                      </a:r>
                      <a:endParaRPr lang="en-GB" sz="1000" b="1" dirty="0"/>
                    </a:p>
                  </a:txBody>
                  <a:tcPr marL="45720" marR="46800" marT="36000" marB="36000" anchor="ctr"/>
                </a:tc>
                <a:tc>
                  <a:txBody>
                    <a:bodyPr/>
                    <a:lstStyle/>
                    <a:p>
                      <a:pPr marL="0" algn="l"/>
                      <a:r>
                        <a:rPr lang="en-GB" sz="1000" b="0" dirty="0" smtClean="0"/>
                        <a:t>SL1000 uses Type A terminals</a:t>
                      </a:r>
                      <a:r>
                        <a:rPr lang="en-GB" sz="1000" b="0" baseline="0" dirty="0" smtClean="0"/>
                        <a:t> (4wire)</a:t>
                      </a:r>
                    </a:p>
                    <a:p>
                      <a:pPr marL="0" algn="l"/>
                      <a:r>
                        <a:rPr lang="en-GB" sz="1000" b="0" baseline="0" dirty="0" smtClean="0"/>
                        <a:t>SL1100 uses Type B  terminals (2wire)</a:t>
                      </a:r>
                      <a:endParaRPr lang="en-GB" sz="1000" b="0" dirty="0"/>
                    </a:p>
                  </a:txBody>
                  <a:tcPr marL="45720" marR="46800" marT="36000" marB="36000" anchor="ctr"/>
                </a:tc>
                <a:tc>
                  <a:txBody>
                    <a:bodyPr/>
                    <a:lstStyle/>
                    <a:p>
                      <a:pPr marL="0" algn="l"/>
                      <a:r>
                        <a:rPr lang="en-GB" sz="1000" b="0" dirty="0" smtClean="0"/>
                        <a:t>The selection of</a:t>
                      </a:r>
                      <a:r>
                        <a:rPr lang="en-GB" sz="1000" b="0" baseline="0" dirty="0" smtClean="0"/>
                        <a:t> the digital terminal type is determined by the installation of the IP7WW-082-B1 card in any slot of the </a:t>
                      </a:r>
                      <a:r>
                        <a:rPr lang="en-GB" sz="1000" b="1" baseline="0" dirty="0" smtClean="0"/>
                        <a:t>Main KSU:</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dirty="0" smtClean="0"/>
                        <a:t>Main KSU</a:t>
                      </a:r>
                      <a:r>
                        <a:rPr lang="en-GB" sz="1000" b="0" baseline="0" dirty="0" smtClean="0"/>
                        <a:t> does not have IP7WW-082-B1 card installed = Only Type A (4wire) digital terminals can be connected</a:t>
                      </a:r>
                      <a:endParaRPr lang="en-GB" sz="1000" b="0" dirty="0" smtClean="0"/>
                    </a:p>
                    <a:p>
                      <a:pPr marL="171450" indent="-171450" algn="l">
                        <a:buFont typeface="Arial" panose="020B0604020202020204" pitchFamily="34" charset="0"/>
                        <a:buChar char="•"/>
                      </a:pPr>
                      <a:r>
                        <a:rPr lang="en-GB" sz="1000" b="0" dirty="0" smtClean="0"/>
                        <a:t>Main KSU</a:t>
                      </a:r>
                      <a:r>
                        <a:rPr lang="en-GB" sz="1000" b="0" baseline="0" dirty="0" smtClean="0"/>
                        <a:t> has IP7WW-082-B1 card installed = Only Type B (2wire) digital terminals can be connected</a:t>
                      </a:r>
                    </a:p>
                    <a:p>
                      <a:pPr marL="0" algn="l"/>
                      <a:endParaRPr lang="en-GB" sz="1000" b="0" baseline="0" dirty="0" smtClean="0"/>
                    </a:p>
                    <a:p>
                      <a:pPr marL="0" algn="l"/>
                      <a:r>
                        <a:rPr lang="en-GB" sz="1000" b="0" baseline="0" dirty="0" smtClean="0"/>
                        <a:t>It is </a:t>
                      </a:r>
                      <a:r>
                        <a:rPr lang="en-GB" sz="1000" b="0" u="sng" baseline="0" dirty="0" smtClean="0"/>
                        <a:t>not possible </a:t>
                      </a:r>
                      <a:r>
                        <a:rPr lang="en-GB" sz="1000" b="0" baseline="0" dirty="0" smtClean="0"/>
                        <a:t>to connect both Type A and Type B digital terminals to the same SL2100 system</a:t>
                      </a:r>
                    </a:p>
                    <a:p>
                      <a:pPr marL="0" algn="l"/>
                      <a:r>
                        <a:rPr lang="en-GB" sz="1000" b="0" baseline="0" dirty="0" smtClean="0"/>
                        <a:t>IP terminals are not effected by the </a:t>
                      </a:r>
                      <a:endParaRPr lang="en-GB" sz="1000" b="0" dirty="0"/>
                    </a:p>
                  </a:txBody>
                  <a:tcPr marL="45720" marR="46800" marT="36000" marB="36000" anchor="ctr"/>
                </a:tc>
              </a:tr>
              <a:tr h="216000">
                <a:tc>
                  <a:txBody>
                    <a:bodyPr/>
                    <a:lstStyle/>
                    <a:p>
                      <a:pPr marL="0"/>
                      <a:r>
                        <a:rPr lang="en-GB" sz="1000" b="1" dirty="0" smtClean="0"/>
                        <a:t>ISDN BRI</a:t>
                      </a:r>
                      <a:r>
                        <a:rPr lang="en-GB" sz="1000" b="1" baseline="0" dirty="0" smtClean="0"/>
                        <a:t> S-Point Power feed</a:t>
                      </a:r>
                      <a:endParaRPr lang="en-GB" sz="1000" b="1" dirty="0"/>
                    </a:p>
                  </a:txBody>
                  <a:tcPr marL="45720" marR="46800" marT="36000" marB="36000" anchor="ctr"/>
                </a:tc>
                <a:tc>
                  <a:txBody>
                    <a:bodyPr/>
                    <a:lstStyle/>
                    <a:p>
                      <a:pPr marL="0" algn="l"/>
                      <a:r>
                        <a:rPr lang="en-GB" sz="1000" b="0" dirty="0" smtClean="0"/>
                        <a:t>The 2BRIU card supports power feed for</a:t>
                      </a:r>
                      <a:r>
                        <a:rPr lang="en-GB" sz="1000" b="0" baseline="0" dirty="0" smtClean="0"/>
                        <a:t> S-Point mode</a:t>
                      </a:r>
                      <a:endParaRPr lang="en-GB" sz="1000" b="0" dirty="0"/>
                    </a:p>
                  </a:txBody>
                  <a:tcPr marL="45720" marR="46800" marT="36000" marB="36000" anchor="ctr"/>
                </a:tc>
                <a:tc>
                  <a:txBody>
                    <a:bodyPr/>
                    <a:lstStyle/>
                    <a:p>
                      <a:pPr marL="0" algn="l"/>
                      <a:r>
                        <a:rPr lang="en-GB" sz="1000" b="0" dirty="0" smtClean="0"/>
                        <a:t>The 2BRIU card</a:t>
                      </a:r>
                      <a:r>
                        <a:rPr lang="en-GB" sz="1000" b="0" baseline="0" dirty="0" smtClean="0"/>
                        <a:t> does not support power feed for S-Point mode</a:t>
                      </a:r>
                      <a:endParaRPr lang="en-GB" sz="1000" b="0" dirty="0"/>
                    </a:p>
                  </a:txBody>
                  <a:tcPr marL="45720" marR="46800" marT="36000" marB="36000" anchor="ctr"/>
                </a:tc>
              </a:tr>
            </a:tbl>
          </a:graphicData>
        </a:graphic>
      </p:graphicFrame>
      <p:sp>
        <p:nvSpPr>
          <p:cNvPr id="4" name="TextBox 3"/>
          <p:cNvSpPr txBox="1"/>
          <p:nvPr/>
        </p:nvSpPr>
        <p:spPr>
          <a:xfrm>
            <a:off x="305526" y="4580730"/>
            <a:ext cx="4672361" cy="253916"/>
          </a:xfrm>
          <a:prstGeom prst="rect">
            <a:avLst/>
          </a:prstGeom>
          <a:noFill/>
        </p:spPr>
        <p:txBody>
          <a:bodyPr wrap="square" rtlCol="0">
            <a:spAutoFit/>
          </a:bodyPr>
          <a:lstStyle/>
          <a:p>
            <a:r>
              <a:rPr lang="en-GB" sz="1050" i="1" dirty="0" smtClean="0"/>
              <a:t>This table may not be complete in all respects</a:t>
            </a:r>
            <a:endParaRPr lang="en-GB" sz="1050" i="1" dirty="0"/>
          </a:p>
        </p:txBody>
      </p:sp>
    </p:spTree>
    <p:extLst>
      <p:ext uri="{BB962C8B-B14F-4D97-AF65-F5344CB8AC3E}">
        <p14:creationId xmlns:p14="http://schemas.microsoft.com/office/powerpoint/2010/main" val="37860064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anose="020F0502020204030204" pitchFamily="34" charset="0"/>
              </a:rPr>
              <a:t>UNIVERGE SL1000/</a:t>
            </a:r>
            <a:r>
              <a:rPr lang="en-GB" dirty="0" smtClean="0">
                <a:latin typeface="Calibri" panose="020F0502020204030204" pitchFamily="34" charset="0"/>
                <a:cs typeface="Arial" panose="020B0604020202020204" pitchFamily="34" charset="0"/>
              </a:rPr>
              <a:t>SL1100</a:t>
            </a:r>
            <a:r>
              <a:rPr lang="en-US" dirty="0" smtClean="0">
                <a:latin typeface="Calibri" panose="020F0502020204030204" pitchFamily="34" charset="0"/>
              </a:rPr>
              <a:t> to SL2100 Differences</a:t>
            </a:r>
            <a:endParaRPr lang="en-US" dirty="0">
              <a:latin typeface="Calibri" panose="020F0502020204030204" pitchFamily="34" charset="0"/>
            </a:endParaRPr>
          </a:p>
        </p:txBody>
      </p:sp>
      <p:sp>
        <p:nvSpPr>
          <p:cNvPr id="7" name="Content Placeholder 2"/>
          <p:cNvSpPr txBox="1">
            <a:spLocks/>
          </p:cNvSpPr>
          <p:nvPr/>
        </p:nvSpPr>
        <p:spPr>
          <a:xfrm>
            <a:off x="182820" y="638407"/>
            <a:ext cx="8452222" cy="4196239"/>
          </a:xfrm>
          <a:prstGeom prst="rect">
            <a:avLst/>
          </a:prstGeom>
        </p:spPr>
        <p:txBody>
          <a:bodyPr>
            <a:normAutofit/>
          </a:bodyPr>
          <a:lstStyle>
            <a:lvl1pPr marL="180000" indent="-180000" algn="l" rtl="0" eaLnBrk="1" fontAlgn="base" hangingPunct="0">
              <a:spcBef>
                <a:spcPts val="500"/>
              </a:spcBef>
              <a:spcAft>
                <a:spcPct val="0"/>
              </a:spcAft>
              <a:buClr>
                <a:schemeClr val="accent6"/>
              </a:buClr>
              <a:buFont typeface="Arial" panose="020B0604020202020204" pitchFamily="34" charset="0"/>
              <a:buChar char="▌"/>
              <a:defRPr kumimoji="1" sz="2000" b="0">
                <a:solidFill>
                  <a:schemeClr val="tx1"/>
                </a:solidFill>
                <a:latin typeface="Verdana" panose="020B0604030504040204" pitchFamily="34" charset="0"/>
                <a:ea typeface="+mn-ea"/>
                <a:cs typeface="Verdana" panose="020B0604030504040204" pitchFamily="34" charset="0"/>
              </a:defRPr>
            </a:lvl1pPr>
            <a:lvl2pPr marL="360000" indent="-180000" algn="l" rtl="0" eaLnBrk="1" fontAlgn="base" hangingPunct="0">
              <a:spcBef>
                <a:spcPts val="500"/>
              </a:spcBef>
              <a:spcAft>
                <a:spcPct val="0"/>
              </a:spcAft>
              <a:buClr>
                <a:schemeClr val="accent6"/>
              </a:buClr>
              <a:buFont typeface="Wingdings" pitchFamily="2" charset="2"/>
              <a:buChar char="l"/>
              <a:defRPr kumimoji="1" sz="1600" b="0">
                <a:solidFill>
                  <a:schemeClr val="tx1"/>
                </a:solidFill>
                <a:latin typeface="Verdana" panose="020B0604030504040204" pitchFamily="34" charset="0"/>
                <a:ea typeface="+mn-ea"/>
                <a:cs typeface="Verdana" panose="020B0604030504040204" pitchFamily="34" charset="0"/>
              </a:defRPr>
            </a:lvl2pPr>
            <a:lvl3pPr marL="468000" indent="-108000" algn="l" rtl="0" eaLnBrk="1" fontAlgn="base" hangingPunct="0">
              <a:spcBef>
                <a:spcPts val="500"/>
              </a:spcBef>
              <a:spcAft>
                <a:spcPct val="0"/>
              </a:spcAft>
              <a:buClr>
                <a:schemeClr val="accent6"/>
              </a:buClr>
              <a:buFont typeface="Arial" panose="020B0604020202020204" pitchFamily="34" charset="0"/>
              <a:buChar char="•"/>
              <a:defRPr kumimoji="1" sz="1400" b="0">
                <a:solidFill>
                  <a:schemeClr val="tx1"/>
                </a:solidFill>
                <a:latin typeface="Verdana" panose="020B0604030504040204" pitchFamily="34" charset="0"/>
                <a:ea typeface="+mn-ea"/>
                <a:cs typeface="Verdana" panose="020B0604030504040204" pitchFamily="34" charset="0"/>
              </a:defRPr>
            </a:lvl3pPr>
            <a:lvl4pPr marL="576000" indent="-108000" algn="l" rtl="0" eaLnBrk="1" fontAlgn="base" hangingPunct="0">
              <a:spcBef>
                <a:spcPts val="500"/>
              </a:spcBef>
              <a:spcAft>
                <a:spcPct val="0"/>
              </a:spcAft>
              <a:buClr>
                <a:schemeClr val="accent6"/>
              </a:buClr>
              <a:buFont typeface="Tahoma" pitchFamily="34" charset="0"/>
              <a:buChar char="–"/>
              <a:defRPr kumimoji="1" sz="1200" b="0">
                <a:solidFill>
                  <a:schemeClr val="tx1"/>
                </a:solidFill>
                <a:latin typeface="Verdana" panose="020B0604030504040204" pitchFamily="34" charset="0"/>
                <a:ea typeface="+mn-ea"/>
                <a:cs typeface="Verdana" panose="020B0604030504040204" pitchFamily="34" charset="0"/>
              </a:defRPr>
            </a:lvl4pPr>
            <a:lvl5pPr marL="735013" indent="-157163" algn="l" rtl="0" eaLnBrk="0" fontAlgn="base" hangingPunct="0">
              <a:spcBef>
                <a:spcPct val="20000"/>
              </a:spcBef>
              <a:spcAft>
                <a:spcPct val="0"/>
              </a:spcAft>
              <a:buClr>
                <a:schemeClr val="accent6"/>
              </a:buClr>
              <a:buChar char="≫"/>
              <a:defRPr kumimoji="1" sz="1200" b="1">
                <a:solidFill>
                  <a:schemeClr val="tx1"/>
                </a:solidFill>
                <a:latin typeface="+mj-lt"/>
                <a:ea typeface="+mn-ea"/>
              </a:defRPr>
            </a:lvl5pPr>
            <a:lvl6pPr marL="2514600" indent="-228600" algn="l" rtl="0" fontAlgn="base">
              <a:spcBef>
                <a:spcPct val="20000"/>
              </a:spcBef>
              <a:spcAft>
                <a:spcPct val="0"/>
              </a:spcAft>
              <a:buChar char="≫"/>
              <a:defRPr kumimoji="1" sz="2000">
                <a:solidFill>
                  <a:schemeClr val="tx1"/>
                </a:solidFill>
                <a:latin typeface="Arial" charset="0"/>
                <a:ea typeface="+mn-ea"/>
              </a:defRPr>
            </a:lvl6pPr>
            <a:lvl7pPr marL="2971800" indent="-228600" algn="l" rtl="0" fontAlgn="base">
              <a:spcBef>
                <a:spcPct val="20000"/>
              </a:spcBef>
              <a:spcAft>
                <a:spcPct val="0"/>
              </a:spcAft>
              <a:buChar char="≫"/>
              <a:defRPr kumimoji="1" sz="2000">
                <a:solidFill>
                  <a:schemeClr val="tx1"/>
                </a:solidFill>
                <a:latin typeface="Arial" charset="0"/>
                <a:ea typeface="+mn-ea"/>
              </a:defRPr>
            </a:lvl7pPr>
            <a:lvl8pPr marL="3429000" indent="-228600" algn="l" rtl="0" fontAlgn="base">
              <a:spcBef>
                <a:spcPct val="20000"/>
              </a:spcBef>
              <a:spcAft>
                <a:spcPct val="0"/>
              </a:spcAft>
              <a:buChar char="≫"/>
              <a:defRPr kumimoji="1" sz="2000">
                <a:solidFill>
                  <a:schemeClr val="tx1"/>
                </a:solidFill>
                <a:latin typeface="Arial" charset="0"/>
                <a:ea typeface="+mn-ea"/>
              </a:defRPr>
            </a:lvl8pPr>
            <a:lvl9pPr marL="3886200" indent="-228600" algn="l" rtl="0" fontAlgn="base">
              <a:spcBef>
                <a:spcPct val="20000"/>
              </a:spcBef>
              <a:spcAft>
                <a:spcPct val="0"/>
              </a:spcAft>
              <a:buChar char="≫"/>
              <a:defRPr kumimoji="1" sz="2000">
                <a:solidFill>
                  <a:schemeClr val="tx1"/>
                </a:solidFill>
                <a:latin typeface="Arial" charset="0"/>
                <a:ea typeface="+mn-ea"/>
              </a:defRPr>
            </a:lvl9pPr>
          </a:lstStyle>
          <a:p>
            <a:pPr>
              <a:buClr>
                <a:srgbClr val="002B62"/>
              </a:buClr>
            </a:pPr>
            <a:endParaRPr lang="en-GB" sz="1500" dirty="0" smtClean="0">
              <a:solidFill>
                <a:srgbClr val="000000"/>
              </a:solidFill>
              <a:latin typeface="Calibri" panose="020F0502020204030204" pitchFamily="34" charset="0"/>
              <a:cs typeface="Adobe Devanagari" panose="02040503050201020203" pitchFamily="18" charset="0"/>
            </a:endParaRPr>
          </a:p>
          <a:p>
            <a:pPr>
              <a:buClr>
                <a:srgbClr val="002B62"/>
              </a:buClr>
            </a:pPr>
            <a:endParaRPr lang="en-GB" sz="1500" dirty="0" smtClean="0">
              <a:solidFill>
                <a:srgbClr val="000000"/>
              </a:solidFill>
              <a:latin typeface="Calibri" panose="020F0502020204030204" pitchFamily="34" charset="0"/>
              <a:cs typeface="Adobe Devanagari" panose="02040503050201020203" pitchFamily="18" charset="0"/>
            </a:endParaRPr>
          </a:p>
          <a:p>
            <a:pPr marL="0" indent="0">
              <a:buClr>
                <a:srgbClr val="002B62"/>
              </a:buClr>
              <a:buNone/>
            </a:pPr>
            <a:endParaRPr lang="en-GB" sz="1500" dirty="0" smtClean="0">
              <a:solidFill>
                <a:srgbClr val="000000"/>
              </a:solidFill>
              <a:latin typeface="Calibri" panose="020F0502020204030204" pitchFamily="34" charset="0"/>
              <a:cs typeface="Adobe Devanagari" panose="02040503050201020203" pitchFamily="18" charset="0"/>
            </a:endParaRPr>
          </a:p>
          <a:p>
            <a:pPr marL="342900" lvl="1" indent="0" eaLnBrk="0">
              <a:spcBef>
                <a:spcPts val="450"/>
              </a:spcBef>
              <a:spcAft>
                <a:spcPts val="0"/>
              </a:spcAft>
              <a:buClr>
                <a:srgbClr val="4575FD"/>
              </a:buClr>
              <a:buNone/>
              <a:defRPr/>
            </a:pPr>
            <a:endParaRPr lang="en-GB" altLang="ja-JP" sz="1200" dirty="0">
              <a:solidFill>
                <a:srgbClr val="000000">
                  <a:lumMod val="50000"/>
                  <a:lumOff val="50000"/>
                </a:srgbClr>
              </a:solidFill>
              <a:latin typeface="Calibri" panose="020F0502020204030204" pitchFamily="34" charset="0"/>
              <a:ea typeface="ＭＳ Ｐゴシック" pitchFamily="-110" charset="-128"/>
              <a:cs typeface="Adobe Devanagari" panose="02040503050201020203" pitchFamily="18" charset="0"/>
            </a:endParaRPr>
          </a:p>
        </p:txBody>
      </p:sp>
      <p:sp>
        <p:nvSpPr>
          <p:cNvPr id="6" name="Content Placeholder 2"/>
          <p:cNvSpPr txBox="1">
            <a:spLocks/>
          </p:cNvSpPr>
          <p:nvPr/>
        </p:nvSpPr>
        <p:spPr>
          <a:xfrm>
            <a:off x="182820" y="621680"/>
            <a:ext cx="8784976" cy="4212967"/>
          </a:xfrm>
          <a:prstGeom prst="rect">
            <a:avLst/>
          </a:prstGeom>
        </p:spPr>
        <p:txBody>
          <a:bodyPr/>
          <a:lstStyle>
            <a:lvl1pPr marL="180000" indent="-180000" algn="l" rtl="0" eaLnBrk="0" fontAlgn="base" hangingPunct="0">
              <a:spcBef>
                <a:spcPts val="500"/>
              </a:spcBef>
              <a:spcAft>
                <a:spcPct val="0"/>
              </a:spcAft>
              <a:buClr>
                <a:schemeClr val="accent6"/>
              </a:buClr>
              <a:buFont typeface="Arial" panose="020B0604020202020204" pitchFamily="34" charset="0"/>
              <a:buChar char="▌"/>
              <a:defRPr kumimoji="1" lang="ja-JP" altLang="en-US" sz="2000" b="0" i="0" u="none" strike="noStrike" kern="0" cap="none" spc="0" normalizeH="0" baseline="0" dirty="0" smtClean="0">
                <a:ln>
                  <a:noFill/>
                </a:ln>
                <a:solidFill>
                  <a:srgbClr val="000000"/>
                </a:solidFill>
                <a:effectLst/>
                <a:uLnTx/>
                <a:uFillTx/>
                <a:latin typeface="+mn-lt"/>
                <a:ea typeface="+mn-ea"/>
                <a:cs typeface="+mn-cs"/>
              </a:defRPr>
            </a:lvl1pPr>
            <a:lvl2pPr marL="360000" indent="-180000" algn="l" rtl="0" eaLnBrk="0" fontAlgn="base" hangingPunct="0">
              <a:spcBef>
                <a:spcPts val="500"/>
              </a:spcBef>
              <a:spcAft>
                <a:spcPct val="0"/>
              </a:spcAft>
              <a:buClr>
                <a:schemeClr val="accent6"/>
              </a:buClr>
              <a:buFont typeface="Wingdings" pitchFamily="2" charset="2"/>
              <a:buChar char="l"/>
              <a:defRPr kumimoji="1" lang="ja-JP" altLang="en-US" sz="1600" b="0" i="0" u="none" strike="noStrike" kern="0" cap="none" spc="0" normalizeH="0" baseline="0" dirty="0" smtClean="0">
                <a:ln>
                  <a:noFill/>
                </a:ln>
                <a:solidFill>
                  <a:srgbClr val="000000"/>
                </a:solidFill>
                <a:effectLst/>
                <a:uLnTx/>
                <a:uFillTx/>
                <a:latin typeface="+mn-lt"/>
                <a:ea typeface="+mn-ea"/>
              </a:defRPr>
            </a:lvl2pPr>
            <a:lvl3pPr marL="468000" indent="-108000" algn="l" rtl="0" eaLnBrk="0" fontAlgn="base" hangingPunct="0">
              <a:spcBef>
                <a:spcPts val="500"/>
              </a:spcBef>
              <a:spcAft>
                <a:spcPct val="0"/>
              </a:spcAft>
              <a:buClr>
                <a:schemeClr val="accent6"/>
              </a:buClr>
              <a:buFont typeface="Arial" panose="020B0604020202020204" pitchFamily="34" charset="0"/>
              <a:buChar char="•"/>
              <a:defRPr kumimoji="1" lang="ja-JP" altLang="en-US" sz="1400" b="0" i="0" u="none" strike="noStrike" kern="0" cap="none" spc="0" normalizeH="0" baseline="0" dirty="0" smtClean="0">
                <a:ln>
                  <a:noFill/>
                </a:ln>
                <a:solidFill>
                  <a:srgbClr val="000000"/>
                </a:solidFill>
                <a:effectLst/>
                <a:uLnTx/>
                <a:uFillTx/>
                <a:latin typeface="+mn-lt"/>
                <a:ea typeface="+mn-ea"/>
              </a:defRPr>
            </a:lvl3pPr>
            <a:lvl4pPr marL="576000" indent="-108000" algn="l" rtl="0" eaLnBrk="0" fontAlgn="base" hangingPunct="0">
              <a:spcBef>
                <a:spcPts val="500"/>
              </a:spcBef>
              <a:spcAft>
                <a:spcPct val="0"/>
              </a:spcAft>
              <a:buClr>
                <a:schemeClr val="accent6"/>
              </a:buClr>
              <a:buFont typeface="Tahoma" pitchFamily="34" charset="0"/>
              <a:buChar char="–"/>
              <a:defRPr kumimoji="1" lang="ja-JP" altLang="en-US" sz="1200" b="0" i="0" u="none" strike="noStrike" kern="0" cap="none" spc="0" normalizeH="0" baseline="0" dirty="0" smtClean="0">
                <a:ln>
                  <a:noFill/>
                </a:ln>
                <a:solidFill>
                  <a:srgbClr val="000000"/>
                </a:solidFill>
                <a:effectLst/>
                <a:uLnTx/>
                <a:uFillTx/>
                <a:latin typeface="+mn-lt"/>
                <a:ea typeface="+mn-ea"/>
              </a:defRPr>
            </a:lvl4pPr>
            <a:lvl5pPr marL="738188" indent="530225" algn="l" rtl="0" eaLnBrk="0" fontAlgn="base" hangingPunct="0">
              <a:spcBef>
                <a:spcPct val="20000"/>
              </a:spcBef>
              <a:spcAft>
                <a:spcPct val="0"/>
              </a:spcAft>
              <a:buClr>
                <a:schemeClr val="accent6"/>
              </a:buClr>
              <a:buChar char="≫"/>
              <a:defRPr kumimoji="1" sz="1200" b="0">
                <a:solidFill>
                  <a:schemeClr val="tx1"/>
                </a:solidFill>
                <a:latin typeface="+mj-lt"/>
                <a:ea typeface="+mn-ea"/>
              </a:defRPr>
            </a:lvl5pPr>
            <a:lvl6pPr marL="2514600" indent="-228600" algn="l" rtl="0" fontAlgn="base">
              <a:spcBef>
                <a:spcPct val="20000"/>
              </a:spcBef>
              <a:spcAft>
                <a:spcPct val="0"/>
              </a:spcAft>
              <a:buChar char="≫"/>
              <a:defRPr kumimoji="1" sz="2000">
                <a:solidFill>
                  <a:schemeClr val="tx1"/>
                </a:solidFill>
                <a:latin typeface="Arial" charset="0"/>
                <a:ea typeface="+mn-ea"/>
              </a:defRPr>
            </a:lvl6pPr>
            <a:lvl7pPr marL="2971800" indent="-228600" algn="l" rtl="0" fontAlgn="base">
              <a:spcBef>
                <a:spcPct val="20000"/>
              </a:spcBef>
              <a:spcAft>
                <a:spcPct val="0"/>
              </a:spcAft>
              <a:buChar char="≫"/>
              <a:defRPr kumimoji="1" sz="2000">
                <a:solidFill>
                  <a:schemeClr val="tx1"/>
                </a:solidFill>
                <a:latin typeface="Arial" charset="0"/>
                <a:ea typeface="+mn-ea"/>
              </a:defRPr>
            </a:lvl7pPr>
            <a:lvl8pPr marL="3429000" indent="-228600" algn="l" rtl="0" fontAlgn="base">
              <a:spcBef>
                <a:spcPct val="20000"/>
              </a:spcBef>
              <a:spcAft>
                <a:spcPct val="0"/>
              </a:spcAft>
              <a:buChar char="≫"/>
              <a:defRPr kumimoji="1" sz="2000">
                <a:solidFill>
                  <a:schemeClr val="tx1"/>
                </a:solidFill>
                <a:latin typeface="Arial" charset="0"/>
                <a:ea typeface="+mn-ea"/>
              </a:defRPr>
            </a:lvl8pPr>
            <a:lvl9pPr marL="3886200" indent="-228600" algn="l" rtl="0" fontAlgn="base">
              <a:spcBef>
                <a:spcPct val="20000"/>
              </a:spcBef>
              <a:spcAft>
                <a:spcPct val="0"/>
              </a:spcAft>
              <a:buChar char="≫"/>
              <a:defRPr kumimoji="1" sz="2000">
                <a:solidFill>
                  <a:schemeClr val="tx1"/>
                </a:solidFill>
                <a:latin typeface="Arial" charset="0"/>
                <a:ea typeface="+mn-ea"/>
              </a:defRPr>
            </a:lvl9pPr>
          </a:lstStyle>
          <a:p>
            <a:r>
              <a:rPr lang="en-GB" sz="1600" b="1" dirty="0" smtClean="0">
                <a:latin typeface="Calibri" panose="020F0502020204030204" pitchFamily="34" charset="0"/>
                <a:cs typeface="Arial" panose="020B0604020202020204" pitchFamily="34" charset="0"/>
              </a:rPr>
              <a:t>Overview of differences between the SL1000/SL1100 and the SL2100</a:t>
            </a:r>
            <a:endParaRPr lang="en-GB" sz="1400" dirty="0" smtClean="0">
              <a:latin typeface="Calibri" panose="020F0502020204030204" pitchFamily="34" charset="0"/>
              <a:cs typeface="Arial" panose="020B0604020202020204" pitchFamily="34" charset="0"/>
            </a:endParaRPr>
          </a:p>
          <a:p>
            <a:pPr marL="0" indent="0">
              <a:buNone/>
            </a:pPr>
            <a:endParaRPr lang="en-GB" dirty="0" smtClean="0"/>
          </a:p>
          <a:p>
            <a:pPr marL="0" indent="0">
              <a:buFont typeface="Arial" panose="020B0604020202020204" pitchFamily="34" charset="0"/>
              <a:buNone/>
            </a:pPr>
            <a:endParaRPr lang="en-GB" dirty="0" smtClean="0"/>
          </a:p>
          <a:p>
            <a:endParaRPr lang="en-GB" dirty="0"/>
          </a:p>
        </p:txBody>
      </p:sp>
      <p:sp>
        <p:nvSpPr>
          <p:cNvPr id="4" name="TextBox 3"/>
          <p:cNvSpPr txBox="1"/>
          <p:nvPr/>
        </p:nvSpPr>
        <p:spPr>
          <a:xfrm>
            <a:off x="305526" y="4580730"/>
            <a:ext cx="4672361" cy="253916"/>
          </a:xfrm>
          <a:prstGeom prst="rect">
            <a:avLst/>
          </a:prstGeom>
          <a:noFill/>
        </p:spPr>
        <p:txBody>
          <a:bodyPr wrap="square" rtlCol="0">
            <a:spAutoFit/>
          </a:bodyPr>
          <a:lstStyle/>
          <a:p>
            <a:r>
              <a:rPr lang="en-GB" sz="1050" i="1" dirty="0" smtClean="0"/>
              <a:t>This table may not be complete in all respects</a:t>
            </a:r>
            <a:endParaRPr lang="en-GB" sz="1050" i="1" dirty="0"/>
          </a:p>
        </p:txBody>
      </p:sp>
      <p:graphicFrame>
        <p:nvGraphicFramePr>
          <p:cNvPr id="8" name="Table 7"/>
          <p:cNvGraphicFramePr>
            <a:graphicFrameLocks noGrp="1"/>
          </p:cNvGraphicFramePr>
          <p:nvPr>
            <p:extLst>
              <p:ext uri="{D42A27DB-BD31-4B8C-83A1-F6EECF244321}">
                <p14:modId xmlns:p14="http://schemas.microsoft.com/office/powerpoint/2010/main" val="3218760206"/>
              </p:ext>
            </p:extLst>
          </p:nvPr>
        </p:nvGraphicFramePr>
        <p:xfrm>
          <a:off x="305526" y="1055847"/>
          <a:ext cx="8329515" cy="3507840"/>
        </p:xfrm>
        <a:graphic>
          <a:graphicData uri="http://schemas.openxmlformats.org/drawingml/2006/table">
            <a:tbl>
              <a:tblPr firstRow="1" bandRow="1">
                <a:tableStyleId>{073A0DAA-6AF3-43AB-8588-CEC1D06C72B9}</a:tableStyleId>
              </a:tblPr>
              <a:tblGrid>
                <a:gridCol w="1883197"/>
                <a:gridCol w="3197316"/>
                <a:gridCol w="3249002"/>
              </a:tblGrid>
              <a:tr h="0">
                <a:tc>
                  <a:txBody>
                    <a:bodyPr/>
                    <a:lstStyle/>
                    <a:p>
                      <a:r>
                        <a:rPr lang="en-GB" sz="1000" dirty="0" smtClean="0"/>
                        <a:t>Items</a:t>
                      </a:r>
                      <a:endParaRPr lang="en-GB" sz="1000" dirty="0"/>
                    </a:p>
                  </a:txBody>
                  <a:tcPr>
                    <a:solidFill>
                      <a:schemeClr val="accent6">
                        <a:lumMod val="75000"/>
                        <a:lumOff val="25000"/>
                      </a:schemeClr>
                    </a:solidFill>
                  </a:tcPr>
                </a:tc>
                <a:tc>
                  <a:txBody>
                    <a:bodyPr/>
                    <a:lstStyle/>
                    <a:p>
                      <a:pPr algn="ctr"/>
                      <a:r>
                        <a:rPr lang="en-GB" sz="1000" dirty="0" smtClean="0"/>
                        <a:t>SL1100</a:t>
                      </a:r>
                      <a:endParaRPr lang="en-GB" sz="1000" dirty="0"/>
                    </a:p>
                  </a:txBody>
                  <a:tcPr>
                    <a:solidFill>
                      <a:schemeClr val="accent6">
                        <a:lumMod val="75000"/>
                        <a:lumOff val="25000"/>
                      </a:schemeClr>
                    </a:solidFill>
                  </a:tcPr>
                </a:tc>
                <a:tc>
                  <a:txBody>
                    <a:bodyPr/>
                    <a:lstStyle/>
                    <a:p>
                      <a:pPr algn="ctr"/>
                      <a:r>
                        <a:rPr lang="en-GB" sz="1000" dirty="0" smtClean="0"/>
                        <a:t>SL2100</a:t>
                      </a:r>
                      <a:endParaRPr lang="en-GB" sz="1000" dirty="0"/>
                    </a:p>
                  </a:txBody>
                  <a:tcPr>
                    <a:solidFill>
                      <a:schemeClr val="accent6">
                        <a:lumMod val="75000"/>
                        <a:lumOff val="25000"/>
                      </a:schemeClr>
                    </a:solidFill>
                  </a:tcPr>
                </a:tc>
              </a:tr>
              <a:tr h="216000">
                <a:tc>
                  <a:txBody>
                    <a:bodyPr/>
                    <a:lstStyle/>
                    <a:p>
                      <a:pPr marL="0"/>
                      <a:r>
                        <a:rPr lang="en-GB" sz="1000" b="1" dirty="0" smtClean="0"/>
                        <a:t>VRS</a:t>
                      </a:r>
                      <a:endParaRPr lang="en-GB" sz="1000" b="1" dirty="0"/>
                    </a:p>
                  </a:txBody>
                  <a:tcPr marL="45720" marR="46800" marT="36000" marB="36000" anchor="ctr"/>
                </a:tc>
                <a:tc>
                  <a:txBody>
                    <a:bodyPr/>
                    <a:lstStyle/>
                    <a:p>
                      <a:pPr marL="0" algn="l"/>
                      <a:r>
                        <a:rPr lang="en-GB" sz="1000" b="0" dirty="0" smtClean="0"/>
                        <a:t>2 </a:t>
                      </a:r>
                      <a:r>
                        <a:rPr lang="en-GB" sz="1000" b="0" dirty="0" err="1" smtClean="0"/>
                        <a:t>ch</a:t>
                      </a:r>
                      <a:r>
                        <a:rPr lang="en-GB" sz="1000" b="0" baseline="0" dirty="0" smtClean="0"/>
                        <a:t> 8 minutes storage, 4 messages, 1 language</a:t>
                      </a:r>
                    </a:p>
                    <a:p>
                      <a:pPr marL="0" algn="l"/>
                      <a:r>
                        <a:rPr lang="en-GB" sz="1000" b="0" baseline="0" dirty="0" smtClean="0"/>
                        <a:t>Answer machine feature</a:t>
                      </a:r>
                    </a:p>
                    <a:p>
                      <a:pPr marL="0" algn="l"/>
                      <a:r>
                        <a:rPr lang="en-GB" sz="1000" b="0" baseline="0" dirty="0" smtClean="0"/>
                        <a:t>Can be expanded to 16 channels with MEMBD</a:t>
                      </a:r>
                      <a:endParaRPr lang="en-GB" sz="1000" b="0" dirty="0"/>
                    </a:p>
                  </a:txBody>
                  <a:tcPr marL="45720" marR="46800" marT="36000" marB="36000" anchor="ctr"/>
                </a:tc>
                <a:tc>
                  <a:txBody>
                    <a:bodyPr/>
                    <a:lstStyle/>
                    <a:p>
                      <a:pPr marL="0" algn="l"/>
                      <a:r>
                        <a:rPr lang="en-GB" sz="1000" dirty="0" smtClean="0"/>
                        <a:t>CPU-C1 / CPU-C1-A</a:t>
                      </a:r>
                    </a:p>
                    <a:p>
                      <a:pPr marL="0" algn="l"/>
                      <a:r>
                        <a:rPr lang="en-GB" sz="1000" dirty="0" smtClean="0"/>
                        <a:t>4ch 100 messages 2hour storage built in, 1 language (Language can be changed)</a:t>
                      </a:r>
                    </a:p>
                    <a:p>
                      <a:pPr marL="0" algn="l"/>
                      <a:r>
                        <a:rPr lang="en-GB" sz="1000" dirty="0" smtClean="0"/>
                        <a:t>Answer</a:t>
                      </a:r>
                      <a:r>
                        <a:rPr lang="en-GB" sz="1000" baseline="0" dirty="0" smtClean="0"/>
                        <a:t> machine feature</a:t>
                      </a:r>
                    </a:p>
                    <a:p>
                      <a:pPr marL="0" algn="l"/>
                      <a:r>
                        <a:rPr lang="en-GB" sz="1000" baseline="0" dirty="0" smtClean="0"/>
                        <a:t>Can be expanded to 16 channels with EXIFB card</a:t>
                      </a:r>
                      <a:endParaRPr lang="en-GB" sz="1000" dirty="0" smtClean="0"/>
                    </a:p>
                  </a:txBody>
                  <a:tcPr marL="45720" marR="46800" marT="36000" marB="36000" anchor="ctr"/>
                </a:tc>
              </a:tr>
              <a:tr h="216000">
                <a:tc>
                  <a:txBody>
                    <a:bodyPr/>
                    <a:lstStyle/>
                    <a:p>
                      <a:pPr marL="0"/>
                      <a:r>
                        <a:rPr lang="en-GB" sz="1000" b="1" dirty="0" err="1" smtClean="0"/>
                        <a:t>InMail</a:t>
                      </a:r>
                      <a:endParaRPr lang="en-GB" sz="1000" b="1" dirty="0"/>
                    </a:p>
                  </a:txBody>
                  <a:tcPr marL="45720" marR="46800" marT="36000" marB="36000" anchor="ctr"/>
                </a:tc>
                <a:tc>
                  <a:txBody>
                    <a:bodyPr/>
                    <a:lstStyle/>
                    <a:p>
                      <a:pPr marL="0" algn="l"/>
                      <a:r>
                        <a:rPr lang="en-GB" sz="1000" b="0" dirty="0" smtClean="0"/>
                        <a:t>Requires PZ-VM21 card + CFVMS flash card</a:t>
                      </a:r>
                    </a:p>
                    <a:p>
                      <a:pPr marL="0" algn="l"/>
                      <a:r>
                        <a:rPr lang="en-GB" sz="1000" b="0" dirty="0" smtClean="0"/>
                        <a:t>2ch</a:t>
                      </a:r>
                      <a:r>
                        <a:rPr lang="en-GB" sz="1000" b="0" baseline="0" dirty="0" smtClean="0"/>
                        <a:t> 15hour storage</a:t>
                      </a:r>
                    </a:p>
                    <a:p>
                      <a:pPr marL="0" algn="l"/>
                      <a:r>
                        <a:rPr lang="en-GB" sz="1000" b="0" dirty="0" smtClean="0"/>
                        <a:t>Can be expanded to 16 channels with MEMDB + licenses</a:t>
                      </a:r>
                    </a:p>
                  </a:txBody>
                  <a:tcPr marL="45720" marR="46800" marT="36000" marB="36000" anchor="ctr"/>
                </a:tc>
                <a:tc>
                  <a:txBody>
                    <a:bodyPr/>
                    <a:lstStyle/>
                    <a:p>
                      <a:pPr marL="0" algn="l"/>
                      <a:r>
                        <a:rPr lang="en-GB" sz="1000" b="0" baseline="0" dirty="0" smtClean="0"/>
                        <a:t>CPU-C1</a:t>
                      </a:r>
                    </a:p>
                    <a:p>
                      <a:pPr marL="0" algn="l"/>
                      <a:r>
                        <a:rPr lang="en-GB" sz="1000" b="0" baseline="0" dirty="0" smtClean="0"/>
                        <a:t>No </a:t>
                      </a:r>
                      <a:r>
                        <a:rPr lang="en-GB" sz="1000" b="0" baseline="0" dirty="0" err="1" smtClean="0"/>
                        <a:t>InMail</a:t>
                      </a:r>
                      <a:r>
                        <a:rPr lang="en-GB" sz="1000" b="0" baseline="0" dirty="0" smtClean="0"/>
                        <a:t> built in</a:t>
                      </a:r>
                    </a:p>
                    <a:p>
                      <a:pPr marL="0" algn="l"/>
                      <a:r>
                        <a:rPr lang="en-GB" sz="1000" b="0" baseline="0" dirty="0" err="1" smtClean="0"/>
                        <a:t>InMail</a:t>
                      </a:r>
                      <a:r>
                        <a:rPr lang="en-GB" sz="1000" b="0" baseline="0" dirty="0" smtClean="0"/>
                        <a:t> requires SD card:</a:t>
                      </a:r>
                    </a:p>
                    <a:p>
                      <a:pPr marL="171450" indent="-171450" algn="l">
                        <a:buFont typeface="Arial" panose="020B0604020202020204" pitchFamily="34" charset="0"/>
                        <a:buChar char="•"/>
                      </a:pPr>
                      <a:r>
                        <a:rPr lang="en-GB" sz="1000" b="0" baseline="0" dirty="0" smtClean="0"/>
                        <a:t>4ch </a:t>
                      </a:r>
                      <a:r>
                        <a:rPr lang="en-GB" sz="1000" b="0" baseline="0" dirty="0" err="1" smtClean="0"/>
                        <a:t>InMail</a:t>
                      </a:r>
                      <a:r>
                        <a:rPr lang="en-GB" sz="1000" b="0" baseline="0" dirty="0" smtClean="0"/>
                        <a:t> with 15 hour storage with the SDVMS</a:t>
                      </a:r>
                    </a:p>
                    <a:p>
                      <a:pPr marL="171450" indent="-171450" algn="l">
                        <a:buFont typeface="Arial" panose="020B0604020202020204" pitchFamily="34" charset="0"/>
                        <a:buChar char="•"/>
                      </a:pPr>
                      <a:r>
                        <a:rPr lang="en-GB" sz="1000" b="0" baseline="0" dirty="0" smtClean="0"/>
                        <a:t>4ch </a:t>
                      </a:r>
                      <a:r>
                        <a:rPr lang="en-GB" sz="1000" b="0" baseline="0" dirty="0" err="1" smtClean="0"/>
                        <a:t>InMail</a:t>
                      </a:r>
                      <a:r>
                        <a:rPr lang="en-GB" sz="1000" b="0" baseline="0" dirty="0" smtClean="0"/>
                        <a:t> with 120 hour storage with the SDVML</a:t>
                      </a:r>
                    </a:p>
                    <a:p>
                      <a:pPr marL="0" algn="l"/>
                      <a:r>
                        <a:rPr lang="en-GB" sz="1000" b="0" baseline="0" dirty="0" smtClean="0"/>
                        <a:t>Can be expanded to 16 channels with EXIFB card</a:t>
                      </a:r>
                    </a:p>
                    <a:p>
                      <a:pPr marL="0" algn="l"/>
                      <a:endParaRPr lang="en-GB" sz="1000" b="0" baseline="0" dirty="0" smtClean="0"/>
                    </a:p>
                    <a:p>
                      <a:pPr marL="0" algn="l"/>
                      <a:r>
                        <a:rPr lang="en-GB" sz="1000" b="0" baseline="0" dirty="0" smtClean="0"/>
                        <a:t>CPU-C1-A</a:t>
                      </a:r>
                    </a:p>
                    <a:p>
                      <a:pPr marL="0" algn="l"/>
                      <a:r>
                        <a:rPr lang="en-GB" sz="1000" b="0" baseline="0" dirty="0" smtClean="0"/>
                        <a:t>4ch 2hour storage built in</a:t>
                      </a:r>
                    </a:p>
                    <a:p>
                      <a:pPr marL="0" algn="l"/>
                      <a:r>
                        <a:rPr lang="en-GB" sz="1000" b="0" baseline="0" dirty="0" smtClean="0"/>
                        <a:t>Can be expanded to 15 hour storage with the SDVMS</a:t>
                      </a:r>
                    </a:p>
                    <a:p>
                      <a:pPr marL="0" algn="l"/>
                      <a:r>
                        <a:rPr lang="en-GB" sz="1000" b="0" baseline="0" dirty="0" smtClean="0"/>
                        <a:t>Can be expanded to 120 hour storage with the SDVML</a:t>
                      </a:r>
                    </a:p>
                    <a:p>
                      <a:pPr marL="0" algn="l"/>
                      <a:r>
                        <a:rPr lang="en-GB" sz="1000" b="0" baseline="0" dirty="0" smtClean="0"/>
                        <a:t>Can be expanded to 16 channels with EXIFB card</a:t>
                      </a:r>
                    </a:p>
                  </a:txBody>
                  <a:tcPr marL="45720" marR="46800" marT="36000" marB="36000" anchor="ctr"/>
                </a:tc>
              </a:tr>
              <a:tr h="216000">
                <a:tc>
                  <a:txBody>
                    <a:bodyPr/>
                    <a:lstStyle/>
                    <a:p>
                      <a:pPr marL="0"/>
                      <a:r>
                        <a:rPr lang="en-GB" sz="1000" b="1" dirty="0" smtClean="0"/>
                        <a:t>VoIP</a:t>
                      </a:r>
                      <a:endParaRPr lang="en-GB" sz="1000" b="1" dirty="0"/>
                    </a:p>
                  </a:txBody>
                  <a:tcPr marL="45720" marR="46800" marT="36000" marB="36000" anchor="ctr"/>
                </a:tc>
                <a:tc>
                  <a:txBody>
                    <a:bodyPr/>
                    <a:lstStyle/>
                    <a:p>
                      <a:pPr marL="0" algn="l"/>
                      <a:r>
                        <a:rPr lang="en-GB" sz="1000" b="0" dirty="0" smtClean="0"/>
                        <a:t>Requires</a:t>
                      </a:r>
                      <a:r>
                        <a:rPr lang="en-GB" sz="1000" b="0" baseline="0" dirty="0" smtClean="0"/>
                        <a:t> the VOIPDB card and MEMDB card to be installed</a:t>
                      </a:r>
                    </a:p>
                    <a:p>
                      <a:pPr marL="0" algn="l"/>
                      <a:r>
                        <a:rPr lang="en-GB" sz="1000" b="0" baseline="0" dirty="0" smtClean="0"/>
                        <a:t>16 resources</a:t>
                      </a:r>
                    </a:p>
                    <a:p>
                      <a:pPr marL="0" algn="l"/>
                      <a:r>
                        <a:rPr lang="en-GB" sz="1000" b="0" baseline="0" dirty="0" smtClean="0"/>
                        <a:t>Can be expanded to 32 resources with license</a:t>
                      </a:r>
                      <a:endParaRPr lang="en-GB" sz="1000" b="0" dirty="0"/>
                    </a:p>
                  </a:txBody>
                  <a:tcPr marL="45720" marR="46800" marT="36000" marB="36000" anchor="ctr"/>
                </a:tc>
                <a:tc>
                  <a:txBody>
                    <a:bodyPr/>
                    <a:lstStyle/>
                    <a:p>
                      <a:pPr marL="0" algn="l"/>
                      <a:r>
                        <a:rPr lang="en-GB" sz="1000" b="0" baseline="0" dirty="0" smtClean="0"/>
                        <a:t>8 resources built in to the CPU</a:t>
                      </a:r>
                    </a:p>
                    <a:p>
                      <a:pPr marL="0" algn="l"/>
                      <a:r>
                        <a:rPr lang="en-GB" sz="1000" b="0" baseline="0" dirty="0" smtClean="0"/>
                        <a:t>Can be expanded to 128 resources with VOIPDB card and licenses</a:t>
                      </a:r>
                    </a:p>
                  </a:txBody>
                  <a:tcPr marL="45720" marR="46800" marT="36000" marB="36000" anchor="ctr"/>
                </a:tc>
              </a:tr>
            </a:tbl>
          </a:graphicData>
        </a:graphic>
      </p:graphicFrame>
    </p:spTree>
    <p:extLst>
      <p:ext uri="{BB962C8B-B14F-4D97-AF65-F5344CB8AC3E}">
        <p14:creationId xmlns:p14="http://schemas.microsoft.com/office/powerpoint/2010/main" val="38482015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anose="020F0502020204030204" pitchFamily="34" charset="0"/>
              </a:rPr>
              <a:t>UNIVERGE SL1000/</a:t>
            </a:r>
            <a:r>
              <a:rPr lang="en-GB" dirty="0" smtClean="0">
                <a:latin typeface="Calibri" panose="020F0502020204030204" pitchFamily="34" charset="0"/>
                <a:cs typeface="Arial" panose="020B0604020202020204" pitchFamily="34" charset="0"/>
              </a:rPr>
              <a:t>SL1100</a:t>
            </a:r>
            <a:r>
              <a:rPr lang="en-US" dirty="0" smtClean="0">
                <a:latin typeface="Calibri" panose="020F0502020204030204" pitchFamily="34" charset="0"/>
              </a:rPr>
              <a:t> to SL2100 Differences</a:t>
            </a:r>
            <a:endParaRPr lang="en-US" dirty="0">
              <a:latin typeface="Calibri" panose="020F0502020204030204" pitchFamily="34" charset="0"/>
            </a:endParaRPr>
          </a:p>
        </p:txBody>
      </p:sp>
      <p:sp>
        <p:nvSpPr>
          <p:cNvPr id="7" name="Content Placeholder 2"/>
          <p:cNvSpPr txBox="1">
            <a:spLocks/>
          </p:cNvSpPr>
          <p:nvPr/>
        </p:nvSpPr>
        <p:spPr>
          <a:xfrm>
            <a:off x="182820" y="638407"/>
            <a:ext cx="8452222" cy="4196239"/>
          </a:xfrm>
          <a:prstGeom prst="rect">
            <a:avLst/>
          </a:prstGeom>
        </p:spPr>
        <p:txBody>
          <a:bodyPr>
            <a:normAutofit/>
          </a:bodyPr>
          <a:lstStyle>
            <a:lvl1pPr marL="180000" indent="-180000" algn="l" rtl="0" eaLnBrk="1" fontAlgn="base" hangingPunct="0">
              <a:spcBef>
                <a:spcPts val="500"/>
              </a:spcBef>
              <a:spcAft>
                <a:spcPct val="0"/>
              </a:spcAft>
              <a:buClr>
                <a:schemeClr val="accent6"/>
              </a:buClr>
              <a:buFont typeface="Arial" panose="020B0604020202020204" pitchFamily="34" charset="0"/>
              <a:buChar char="▌"/>
              <a:defRPr kumimoji="1" sz="2000" b="0">
                <a:solidFill>
                  <a:schemeClr val="tx1"/>
                </a:solidFill>
                <a:latin typeface="Verdana" panose="020B0604030504040204" pitchFamily="34" charset="0"/>
                <a:ea typeface="+mn-ea"/>
                <a:cs typeface="Verdana" panose="020B0604030504040204" pitchFamily="34" charset="0"/>
              </a:defRPr>
            </a:lvl1pPr>
            <a:lvl2pPr marL="360000" indent="-180000" algn="l" rtl="0" eaLnBrk="1" fontAlgn="base" hangingPunct="0">
              <a:spcBef>
                <a:spcPts val="500"/>
              </a:spcBef>
              <a:spcAft>
                <a:spcPct val="0"/>
              </a:spcAft>
              <a:buClr>
                <a:schemeClr val="accent6"/>
              </a:buClr>
              <a:buFont typeface="Wingdings" pitchFamily="2" charset="2"/>
              <a:buChar char="l"/>
              <a:defRPr kumimoji="1" sz="1600" b="0">
                <a:solidFill>
                  <a:schemeClr val="tx1"/>
                </a:solidFill>
                <a:latin typeface="Verdana" panose="020B0604030504040204" pitchFamily="34" charset="0"/>
                <a:ea typeface="+mn-ea"/>
                <a:cs typeface="Verdana" panose="020B0604030504040204" pitchFamily="34" charset="0"/>
              </a:defRPr>
            </a:lvl2pPr>
            <a:lvl3pPr marL="468000" indent="-108000" algn="l" rtl="0" eaLnBrk="1" fontAlgn="base" hangingPunct="0">
              <a:spcBef>
                <a:spcPts val="500"/>
              </a:spcBef>
              <a:spcAft>
                <a:spcPct val="0"/>
              </a:spcAft>
              <a:buClr>
                <a:schemeClr val="accent6"/>
              </a:buClr>
              <a:buFont typeface="Arial" panose="020B0604020202020204" pitchFamily="34" charset="0"/>
              <a:buChar char="•"/>
              <a:defRPr kumimoji="1" sz="1400" b="0">
                <a:solidFill>
                  <a:schemeClr val="tx1"/>
                </a:solidFill>
                <a:latin typeface="Verdana" panose="020B0604030504040204" pitchFamily="34" charset="0"/>
                <a:ea typeface="+mn-ea"/>
                <a:cs typeface="Verdana" panose="020B0604030504040204" pitchFamily="34" charset="0"/>
              </a:defRPr>
            </a:lvl3pPr>
            <a:lvl4pPr marL="576000" indent="-108000" algn="l" rtl="0" eaLnBrk="1" fontAlgn="base" hangingPunct="0">
              <a:spcBef>
                <a:spcPts val="500"/>
              </a:spcBef>
              <a:spcAft>
                <a:spcPct val="0"/>
              </a:spcAft>
              <a:buClr>
                <a:schemeClr val="accent6"/>
              </a:buClr>
              <a:buFont typeface="Tahoma" pitchFamily="34" charset="0"/>
              <a:buChar char="–"/>
              <a:defRPr kumimoji="1" sz="1200" b="0">
                <a:solidFill>
                  <a:schemeClr val="tx1"/>
                </a:solidFill>
                <a:latin typeface="Verdana" panose="020B0604030504040204" pitchFamily="34" charset="0"/>
                <a:ea typeface="+mn-ea"/>
                <a:cs typeface="Verdana" panose="020B0604030504040204" pitchFamily="34" charset="0"/>
              </a:defRPr>
            </a:lvl4pPr>
            <a:lvl5pPr marL="735013" indent="-157163" algn="l" rtl="0" eaLnBrk="0" fontAlgn="base" hangingPunct="0">
              <a:spcBef>
                <a:spcPct val="20000"/>
              </a:spcBef>
              <a:spcAft>
                <a:spcPct val="0"/>
              </a:spcAft>
              <a:buClr>
                <a:schemeClr val="accent6"/>
              </a:buClr>
              <a:buChar char="≫"/>
              <a:defRPr kumimoji="1" sz="1200" b="1">
                <a:solidFill>
                  <a:schemeClr val="tx1"/>
                </a:solidFill>
                <a:latin typeface="+mj-lt"/>
                <a:ea typeface="+mn-ea"/>
              </a:defRPr>
            </a:lvl5pPr>
            <a:lvl6pPr marL="2514600" indent="-228600" algn="l" rtl="0" fontAlgn="base">
              <a:spcBef>
                <a:spcPct val="20000"/>
              </a:spcBef>
              <a:spcAft>
                <a:spcPct val="0"/>
              </a:spcAft>
              <a:buChar char="≫"/>
              <a:defRPr kumimoji="1" sz="2000">
                <a:solidFill>
                  <a:schemeClr val="tx1"/>
                </a:solidFill>
                <a:latin typeface="Arial" charset="0"/>
                <a:ea typeface="+mn-ea"/>
              </a:defRPr>
            </a:lvl6pPr>
            <a:lvl7pPr marL="2971800" indent="-228600" algn="l" rtl="0" fontAlgn="base">
              <a:spcBef>
                <a:spcPct val="20000"/>
              </a:spcBef>
              <a:spcAft>
                <a:spcPct val="0"/>
              </a:spcAft>
              <a:buChar char="≫"/>
              <a:defRPr kumimoji="1" sz="2000">
                <a:solidFill>
                  <a:schemeClr val="tx1"/>
                </a:solidFill>
                <a:latin typeface="Arial" charset="0"/>
                <a:ea typeface="+mn-ea"/>
              </a:defRPr>
            </a:lvl7pPr>
            <a:lvl8pPr marL="3429000" indent="-228600" algn="l" rtl="0" fontAlgn="base">
              <a:spcBef>
                <a:spcPct val="20000"/>
              </a:spcBef>
              <a:spcAft>
                <a:spcPct val="0"/>
              </a:spcAft>
              <a:buChar char="≫"/>
              <a:defRPr kumimoji="1" sz="2000">
                <a:solidFill>
                  <a:schemeClr val="tx1"/>
                </a:solidFill>
                <a:latin typeface="Arial" charset="0"/>
                <a:ea typeface="+mn-ea"/>
              </a:defRPr>
            </a:lvl8pPr>
            <a:lvl9pPr marL="3886200" indent="-228600" algn="l" rtl="0" fontAlgn="base">
              <a:spcBef>
                <a:spcPct val="20000"/>
              </a:spcBef>
              <a:spcAft>
                <a:spcPct val="0"/>
              </a:spcAft>
              <a:buChar char="≫"/>
              <a:defRPr kumimoji="1" sz="2000">
                <a:solidFill>
                  <a:schemeClr val="tx1"/>
                </a:solidFill>
                <a:latin typeface="Arial" charset="0"/>
                <a:ea typeface="+mn-ea"/>
              </a:defRPr>
            </a:lvl9pPr>
          </a:lstStyle>
          <a:p>
            <a:pPr>
              <a:buClr>
                <a:srgbClr val="002B62"/>
              </a:buClr>
            </a:pPr>
            <a:endParaRPr lang="en-GB" sz="1500" dirty="0" smtClean="0">
              <a:solidFill>
                <a:srgbClr val="000000"/>
              </a:solidFill>
              <a:latin typeface="Calibri" panose="020F0502020204030204" pitchFamily="34" charset="0"/>
              <a:cs typeface="Adobe Devanagari" panose="02040503050201020203" pitchFamily="18" charset="0"/>
            </a:endParaRPr>
          </a:p>
          <a:p>
            <a:pPr>
              <a:buClr>
                <a:srgbClr val="002B62"/>
              </a:buClr>
            </a:pPr>
            <a:endParaRPr lang="en-GB" sz="1500" dirty="0" smtClean="0">
              <a:solidFill>
                <a:srgbClr val="000000"/>
              </a:solidFill>
              <a:latin typeface="Calibri" panose="020F0502020204030204" pitchFamily="34" charset="0"/>
              <a:cs typeface="Adobe Devanagari" panose="02040503050201020203" pitchFamily="18" charset="0"/>
            </a:endParaRPr>
          </a:p>
          <a:p>
            <a:pPr marL="0" indent="0">
              <a:buClr>
                <a:srgbClr val="002B62"/>
              </a:buClr>
              <a:buNone/>
            </a:pPr>
            <a:endParaRPr lang="en-GB" sz="1500" dirty="0" smtClean="0">
              <a:solidFill>
                <a:srgbClr val="000000"/>
              </a:solidFill>
              <a:latin typeface="Calibri" panose="020F0502020204030204" pitchFamily="34" charset="0"/>
              <a:cs typeface="Adobe Devanagari" panose="02040503050201020203" pitchFamily="18" charset="0"/>
            </a:endParaRPr>
          </a:p>
          <a:p>
            <a:pPr marL="342900" lvl="1" indent="0" eaLnBrk="0">
              <a:spcBef>
                <a:spcPts val="450"/>
              </a:spcBef>
              <a:spcAft>
                <a:spcPts val="0"/>
              </a:spcAft>
              <a:buClr>
                <a:srgbClr val="4575FD"/>
              </a:buClr>
              <a:buNone/>
              <a:defRPr/>
            </a:pPr>
            <a:endParaRPr lang="en-GB" altLang="ja-JP" sz="1200" dirty="0">
              <a:solidFill>
                <a:srgbClr val="000000">
                  <a:lumMod val="50000"/>
                  <a:lumOff val="50000"/>
                </a:srgbClr>
              </a:solidFill>
              <a:latin typeface="Calibri" panose="020F0502020204030204" pitchFamily="34" charset="0"/>
              <a:ea typeface="ＭＳ Ｐゴシック" pitchFamily="-110" charset="-128"/>
              <a:cs typeface="Adobe Devanagari" panose="02040503050201020203" pitchFamily="18" charset="0"/>
            </a:endParaRPr>
          </a:p>
        </p:txBody>
      </p:sp>
      <p:sp>
        <p:nvSpPr>
          <p:cNvPr id="6" name="Content Placeholder 2"/>
          <p:cNvSpPr txBox="1">
            <a:spLocks/>
          </p:cNvSpPr>
          <p:nvPr/>
        </p:nvSpPr>
        <p:spPr>
          <a:xfrm>
            <a:off x="182820" y="621680"/>
            <a:ext cx="8784976" cy="4212967"/>
          </a:xfrm>
          <a:prstGeom prst="rect">
            <a:avLst/>
          </a:prstGeom>
        </p:spPr>
        <p:txBody>
          <a:bodyPr/>
          <a:lstStyle>
            <a:lvl1pPr marL="180000" indent="-180000" algn="l" rtl="0" eaLnBrk="0" fontAlgn="base" hangingPunct="0">
              <a:spcBef>
                <a:spcPts val="500"/>
              </a:spcBef>
              <a:spcAft>
                <a:spcPct val="0"/>
              </a:spcAft>
              <a:buClr>
                <a:schemeClr val="accent6"/>
              </a:buClr>
              <a:buFont typeface="Arial" panose="020B0604020202020204" pitchFamily="34" charset="0"/>
              <a:buChar char="▌"/>
              <a:defRPr kumimoji="1" lang="ja-JP" altLang="en-US" sz="2000" b="0" i="0" u="none" strike="noStrike" kern="0" cap="none" spc="0" normalizeH="0" baseline="0" dirty="0" smtClean="0">
                <a:ln>
                  <a:noFill/>
                </a:ln>
                <a:solidFill>
                  <a:srgbClr val="000000"/>
                </a:solidFill>
                <a:effectLst/>
                <a:uLnTx/>
                <a:uFillTx/>
                <a:latin typeface="+mn-lt"/>
                <a:ea typeface="+mn-ea"/>
                <a:cs typeface="+mn-cs"/>
              </a:defRPr>
            </a:lvl1pPr>
            <a:lvl2pPr marL="360000" indent="-180000" algn="l" rtl="0" eaLnBrk="0" fontAlgn="base" hangingPunct="0">
              <a:spcBef>
                <a:spcPts val="500"/>
              </a:spcBef>
              <a:spcAft>
                <a:spcPct val="0"/>
              </a:spcAft>
              <a:buClr>
                <a:schemeClr val="accent6"/>
              </a:buClr>
              <a:buFont typeface="Wingdings" pitchFamily="2" charset="2"/>
              <a:buChar char="l"/>
              <a:defRPr kumimoji="1" lang="ja-JP" altLang="en-US" sz="1600" b="0" i="0" u="none" strike="noStrike" kern="0" cap="none" spc="0" normalizeH="0" baseline="0" dirty="0" smtClean="0">
                <a:ln>
                  <a:noFill/>
                </a:ln>
                <a:solidFill>
                  <a:srgbClr val="000000"/>
                </a:solidFill>
                <a:effectLst/>
                <a:uLnTx/>
                <a:uFillTx/>
                <a:latin typeface="+mn-lt"/>
                <a:ea typeface="+mn-ea"/>
              </a:defRPr>
            </a:lvl2pPr>
            <a:lvl3pPr marL="468000" indent="-108000" algn="l" rtl="0" eaLnBrk="0" fontAlgn="base" hangingPunct="0">
              <a:spcBef>
                <a:spcPts val="500"/>
              </a:spcBef>
              <a:spcAft>
                <a:spcPct val="0"/>
              </a:spcAft>
              <a:buClr>
                <a:schemeClr val="accent6"/>
              </a:buClr>
              <a:buFont typeface="Arial" panose="020B0604020202020204" pitchFamily="34" charset="0"/>
              <a:buChar char="•"/>
              <a:defRPr kumimoji="1" lang="ja-JP" altLang="en-US" sz="1400" b="0" i="0" u="none" strike="noStrike" kern="0" cap="none" spc="0" normalizeH="0" baseline="0" dirty="0" smtClean="0">
                <a:ln>
                  <a:noFill/>
                </a:ln>
                <a:solidFill>
                  <a:srgbClr val="000000"/>
                </a:solidFill>
                <a:effectLst/>
                <a:uLnTx/>
                <a:uFillTx/>
                <a:latin typeface="+mn-lt"/>
                <a:ea typeface="+mn-ea"/>
              </a:defRPr>
            </a:lvl3pPr>
            <a:lvl4pPr marL="576000" indent="-108000" algn="l" rtl="0" eaLnBrk="0" fontAlgn="base" hangingPunct="0">
              <a:spcBef>
                <a:spcPts val="500"/>
              </a:spcBef>
              <a:spcAft>
                <a:spcPct val="0"/>
              </a:spcAft>
              <a:buClr>
                <a:schemeClr val="accent6"/>
              </a:buClr>
              <a:buFont typeface="Tahoma" pitchFamily="34" charset="0"/>
              <a:buChar char="–"/>
              <a:defRPr kumimoji="1" lang="ja-JP" altLang="en-US" sz="1200" b="0" i="0" u="none" strike="noStrike" kern="0" cap="none" spc="0" normalizeH="0" baseline="0" dirty="0" smtClean="0">
                <a:ln>
                  <a:noFill/>
                </a:ln>
                <a:solidFill>
                  <a:srgbClr val="000000"/>
                </a:solidFill>
                <a:effectLst/>
                <a:uLnTx/>
                <a:uFillTx/>
                <a:latin typeface="+mn-lt"/>
                <a:ea typeface="+mn-ea"/>
              </a:defRPr>
            </a:lvl4pPr>
            <a:lvl5pPr marL="738188" indent="530225" algn="l" rtl="0" eaLnBrk="0" fontAlgn="base" hangingPunct="0">
              <a:spcBef>
                <a:spcPct val="20000"/>
              </a:spcBef>
              <a:spcAft>
                <a:spcPct val="0"/>
              </a:spcAft>
              <a:buClr>
                <a:schemeClr val="accent6"/>
              </a:buClr>
              <a:buChar char="≫"/>
              <a:defRPr kumimoji="1" sz="1200" b="0">
                <a:solidFill>
                  <a:schemeClr val="tx1"/>
                </a:solidFill>
                <a:latin typeface="+mj-lt"/>
                <a:ea typeface="+mn-ea"/>
              </a:defRPr>
            </a:lvl5pPr>
            <a:lvl6pPr marL="2514600" indent="-228600" algn="l" rtl="0" fontAlgn="base">
              <a:spcBef>
                <a:spcPct val="20000"/>
              </a:spcBef>
              <a:spcAft>
                <a:spcPct val="0"/>
              </a:spcAft>
              <a:buChar char="≫"/>
              <a:defRPr kumimoji="1" sz="2000">
                <a:solidFill>
                  <a:schemeClr val="tx1"/>
                </a:solidFill>
                <a:latin typeface="Arial" charset="0"/>
                <a:ea typeface="+mn-ea"/>
              </a:defRPr>
            </a:lvl6pPr>
            <a:lvl7pPr marL="2971800" indent="-228600" algn="l" rtl="0" fontAlgn="base">
              <a:spcBef>
                <a:spcPct val="20000"/>
              </a:spcBef>
              <a:spcAft>
                <a:spcPct val="0"/>
              </a:spcAft>
              <a:buChar char="≫"/>
              <a:defRPr kumimoji="1" sz="2000">
                <a:solidFill>
                  <a:schemeClr val="tx1"/>
                </a:solidFill>
                <a:latin typeface="Arial" charset="0"/>
                <a:ea typeface="+mn-ea"/>
              </a:defRPr>
            </a:lvl7pPr>
            <a:lvl8pPr marL="3429000" indent="-228600" algn="l" rtl="0" fontAlgn="base">
              <a:spcBef>
                <a:spcPct val="20000"/>
              </a:spcBef>
              <a:spcAft>
                <a:spcPct val="0"/>
              </a:spcAft>
              <a:buChar char="≫"/>
              <a:defRPr kumimoji="1" sz="2000">
                <a:solidFill>
                  <a:schemeClr val="tx1"/>
                </a:solidFill>
                <a:latin typeface="Arial" charset="0"/>
                <a:ea typeface="+mn-ea"/>
              </a:defRPr>
            </a:lvl8pPr>
            <a:lvl9pPr marL="3886200" indent="-228600" algn="l" rtl="0" fontAlgn="base">
              <a:spcBef>
                <a:spcPct val="20000"/>
              </a:spcBef>
              <a:spcAft>
                <a:spcPct val="0"/>
              </a:spcAft>
              <a:buChar char="≫"/>
              <a:defRPr kumimoji="1" sz="2000">
                <a:solidFill>
                  <a:schemeClr val="tx1"/>
                </a:solidFill>
                <a:latin typeface="Arial" charset="0"/>
                <a:ea typeface="+mn-ea"/>
              </a:defRPr>
            </a:lvl9pPr>
          </a:lstStyle>
          <a:p>
            <a:r>
              <a:rPr lang="en-GB" sz="1600" b="1" dirty="0" smtClean="0">
                <a:latin typeface="Calibri" panose="020F0502020204030204" pitchFamily="34" charset="0"/>
                <a:cs typeface="Arial" panose="020B0604020202020204" pitchFamily="34" charset="0"/>
              </a:rPr>
              <a:t>Overview of differences between the SL1000/SL1100 and the SL2100</a:t>
            </a:r>
            <a:endParaRPr lang="en-GB" sz="1400" dirty="0" smtClean="0">
              <a:latin typeface="Calibri" panose="020F0502020204030204" pitchFamily="34" charset="0"/>
              <a:cs typeface="Arial" panose="020B0604020202020204" pitchFamily="34" charset="0"/>
            </a:endParaRPr>
          </a:p>
          <a:p>
            <a:pPr marL="0" indent="0">
              <a:buNone/>
            </a:pPr>
            <a:endParaRPr lang="en-GB" dirty="0" smtClean="0"/>
          </a:p>
          <a:p>
            <a:pPr marL="0" indent="0">
              <a:buFont typeface="Arial" panose="020B0604020202020204" pitchFamily="34" charset="0"/>
              <a:buNone/>
            </a:pPr>
            <a:endParaRPr lang="en-GB" dirty="0" smtClean="0"/>
          </a:p>
          <a:p>
            <a:endParaRPr lang="en-GB" dirty="0"/>
          </a:p>
        </p:txBody>
      </p:sp>
      <p:graphicFrame>
        <p:nvGraphicFramePr>
          <p:cNvPr id="3" name="Table 2"/>
          <p:cNvGraphicFramePr>
            <a:graphicFrameLocks noGrp="1"/>
          </p:cNvGraphicFramePr>
          <p:nvPr>
            <p:extLst>
              <p:ext uri="{D42A27DB-BD31-4B8C-83A1-F6EECF244321}">
                <p14:modId xmlns:p14="http://schemas.microsoft.com/office/powerpoint/2010/main" val="745899433"/>
              </p:ext>
            </p:extLst>
          </p:nvPr>
        </p:nvGraphicFramePr>
        <p:xfrm>
          <a:off x="305526" y="1055847"/>
          <a:ext cx="8329515" cy="3435840"/>
        </p:xfrm>
        <a:graphic>
          <a:graphicData uri="http://schemas.openxmlformats.org/drawingml/2006/table">
            <a:tbl>
              <a:tblPr firstRow="1" bandRow="1">
                <a:tableStyleId>{073A0DAA-6AF3-43AB-8588-CEC1D06C72B9}</a:tableStyleId>
              </a:tblPr>
              <a:tblGrid>
                <a:gridCol w="1883197"/>
                <a:gridCol w="3197316"/>
                <a:gridCol w="3249002"/>
              </a:tblGrid>
              <a:tr h="0">
                <a:tc>
                  <a:txBody>
                    <a:bodyPr/>
                    <a:lstStyle/>
                    <a:p>
                      <a:r>
                        <a:rPr lang="en-GB" sz="1000" dirty="0" smtClean="0"/>
                        <a:t>Items</a:t>
                      </a:r>
                      <a:endParaRPr lang="en-GB" sz="1000" dirty="0"/>
                    </a:p>
                  </a:txBody>
                  <a:tcPr>
                    <a:solidFill>
                      <a:schemeClr val="accent6">
                        <a:lumMod val="75000"/>
                        <a:lumOff val="25000"/>
                      </a:schemeClr>
                    </a:solidFill>
                  </a:tcPr>
                </a:tc>
                <a:tc>
                  <a:txBody>
                    <a:bodyPr/>
                    <a:lstStyle/>
                    <a:p>
                      <a:pPr algn="ctr"/>
                      <a:r>
                        <a:rPr lang="en-GB" sz="1000" dirty="0" smtClean="0"/>
                        <a:t>SL1000 &amp; SL1100</a:t>
                      </a:r>
                      <a:endParaRPr lang="en-GB" sz="1000" dirty="0"/>
                    </a:p>
                  </a:txBody>
                  <a:tcPr>
                    <a:solidFill>
                      <a:schemeClr val="accent6">
                        <a:lumMod val="75000"/>
                        <a:lumOff val="25000"/>
                      </a:schemeClr>
                    </a:solidFill>
                  </a:tcPr>
                </a:tc>
                <a:tc>
                  <a:txBody>
                    <a:bodyPr/>
                    <a:lstStyle/>
                    <a:p>
                      <a:pPr algn="ctr"/>
                      <a:r>
                        <a:rPr lang="en-GB" sz="1000" dirty="0" smtClean="0"/>
                        <a:t>SL2100</a:t>
                      </a:r>
                      <a:endParaRPr lang="en-GB" sz="1000" dirty="0"/>
                    </a:p>
                  </a:txBody>
                  <a:tcPr>
                    <a:solidFill>
                      <a:schemeClr val="accent6">
                        <a:lumMod val="75000"/>
                        <a:lumOff val="25000"/>
                      </a:schemeClr>
                    </a:solidFill>
                  </a:tcPr>
                </a:tc>
              </a:tr>
              <a:tr h="216000">
                <a:tc>
                  <a:txBody>
                    <a:bodyPr/>
                    <a:lstStyle/>
                    <a:p>
                      <a:pPr marL="0"/>
                      <a:r>
                        <a:rPr lang="en-GB" sz="1000" b="1" dirty="0" smtClean="0"/>
                        <a:t>Licenses</a:t>
                      </a:r>
                      <a:endParaRPr lang="en-GB" sz="1000" b="1" dirty="0"/>
                    </a:p>
                  </a:txBody>
                  <a:tcPr marL="45720" marR="46800" marT="36000" marB="36000" anchor="ctr"/>
                </a:tc>
                <a:tc>
                  <a:txBody>
                    <a:bodyPr/>
                    <a:lstStyle/>
                    <a:p>
                      <a:pPr marL="0" algn="l"/>
                      <a:r>
                        <a:rPr lang="en-US" sz="1000" b="1" dirty="0" smtClean="0"/>
                        <a:t>SIP Trunks</a:t>
                      </a:r>
                    </a:p>
                    <a:p>
                      <a:pPr marL="0" algn="l"/>
                      <a:r>
                        <a:rPr lang="en-US" sz="1000" b="0" dirty="0" smtClean="0"/>
                        <a:t>4 SIP trunks are included when the VOIPDB card is installed.</a:t>
                      </a:r>
                    </a:p>
                    <a:p>
                      <a:pPr marL="0" algn="l"/>
                      <a:r>
                        <a:rPr lang="en-US" sz="1000" b="0" dirty="0" smtClean="0"/>
                        <a:t>SIP trunks 5 and above require licenses.</a:t>
                      </a:r>
                    </a:p>
                  </a:txBody>
                  <a:tcPr marL="45720" marR="46800" marT="36000" marB="36000" anchor="ctr"/>
                </a:tc>
                <a:tc>
                  <a:txBody>
                    <a:bodyPr/>
                    <a:lstStyle/>
                    <a:p>
                      <a:pPr marL="0" algn="l"/>
                      <a:r>
                        <a:rPr lang="en-US" sz="1000" b="1" dirty="0" smtClean="0"/>
                        <a:t>SIP Trunks</a:t>
                      </a:r>
                    </a:p>
                    <a:p>
                      <a:pPr marL="0" algn="l"/>
                      <a:r>
                        <a:rPr lang="en-US" sz="1000" b="0" dirty="0" smtClean="0"/>
                        <a:t>CPU-C1</a:t>
                      </a:r>
                    </a:p>
                    <a:p>
                      <a:pPr marL="0" algn="l"/>
                      <a:r>
                        <a:rPr lang="en-US" sz="1000" b="0" dirty="0" smtClean="0"/>
                        <a:t>No SIP trunk</a:t>
                      </a:r>
                      <a:r>
                        <a:rPr lang="en-US" sz="1000" b="0" baseline="0" dirty="0" smtClean="0"/>
                        <a:t> licenses</a:t>
                      </a:r>
                      <a:r>
                        <a:rPr lang="en-US" sz="1000" b="0" dirty="0" smtClean="0"/>
                        <a:t> are included.</a:t>
                      </a:r>
                    </a:p>
                    <a:p>
                      <a:pPr marL="0" algn="l"/>
                      <a:r>
                        <a:rPr lang="en-US" sz="1000" b="0" dirty="0" smtClean="0"/>
                        <a:t>SIP trunks 1 and above require licenses.</a:t>
                      </a:r>
                    </a:p>
                    <a:p>
                      <a:pPr marL="0" algn="l"/>
                      <a:endParaRPr lang="en-US" sz="1000" b="0" dirty="0" smtClean="0"/>
                    </a:p>
                    <a:p>
                      <a:pPr marL="0" algn="l"/>
                      <a:r>
                        <a:rPr lang="en-US" sz="1000" b="0" dirty="0" smtClean="0"/>
                        <a:t>CPU-C1-A</a:t>
                      </a:r>
                    </a:p>
                    <a:p>
                      <a:pPr marL="0" algn="l"/>
                      <a:r>
                        <a:rPr lang="en-US" sz="1000" b="0" dirty="0" smtClean="0"/>
                        <a:t>4 SIP trunk</a:t>
                      </a:r>
                      <a:r>
                        <a:rPr lang="en-US" sz="1000" b="0" baseline="0" dirty="0" smtClean="0"/>
                        <a:t> licenses </a:t>
                      </a:r>
                      <a:r>
                        <a:rPr lang="en-US" sz="1000" b="0" dirty="0" smtClean="0"/>
                        <a:t>are included.</a:t>
                      </a:r>
                    </a:p>
                    <a:p>
                      <a:pPr marL="0" algn="l"/>
                      <a:r>
                        <a:rPr lang="en-US" sz="1000" b="0" dirty="0" smtClean="0"/>
                        <a:t>SIP trunks 5 and above require licenses.</a:t>
                      </a:r>
                    </a:p>
                  </a:txBody>
                  <a:tcPr marL="45720" marR="46800" marT="36000" marB="36000" anchor="ctr"/>
                </a:tc>
              </a:tr>
              <a:tr h="216000">
                <a:tc>
                  <a:txBody>
                    <a:bodyPr/>
                    <a:lstStyle/>
                    <a:p>
                      <a:pPr marL="0"/>
                      <a:endParaRPr lang="en-GB" sz="1000" b="1" dirty="0"/>
                    </a:p>
                  </a:txBody>
                  <a:tcPr marL="45720" marR="46800" marT="36000" marB="36000" anchor="ctr"/>
                </a:tc>
                <a:tc>
                  <a:txBody>
                    <a:bodyPr/>
                    <a:lstStyle/>
                    <a:p>
                      <a:pPr marL="0" algn="l"/>
                      <a:r>
                        <a:rPr lang="en-US" sz="1000" b="1" dirty="0" smtClean="0"/>
                        <a:t>SIP Extensions</a:t>
                      </a:r>
                    </a:p>
                    <a:p>
                      <a:pPr marL="0" algn="l"/>
                      <a:r>
                        <a:rPr lang="en-US" sz="1000" b="0" dirty="0" smtClean="0"/>
                        <a:t>SIP extensions require licenses.</a:t>
                      </a:r>
                    </a:p>
                    <a:p>
                      <a:pPr marL="0" algn="l"/>
                      <a:r>
                        <a:rPr lang="en-US" sz="1000" b="0" dirty="0" smtClean="0"/>
                        <a:t>Note - The 24TiXH IP terminal does not require a license</a:t>
                      </a:r>
                      <a:endParaRPr lang="en-GB" sz="1000" b="0" dirty="0"/>
                    </a:p>
                  </a:txBody>
                  <a:tcPr marL="45720" marR="46800" marT="36000" marB="36000" anchor="ctr"/>
                </a:tc>
                <a:tc>
                  <a:txBody>
                    <a:bodyPr/>
                    <a:lstStyle/>
                    <a:p>
                      <a:pPr marL="0" algn="l"/>
                      <a:r>
                        <a:rPr lang="en-US" sz="1000" b="1" dirty="0" smtClean="0"/>
                        <a:t>SIP Extensions</a:t>
                      </a:r>
                    </a:p>
                    <a:p>
                      <a:pPr marL="0" algn="l"/>
                      <a:r>
                        <a:rPr lang="en-US" sz="1000" b="0" dirty="0" smtClean="0"/>
                        <a:t>CPU-C1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dirty="0" smtClean="0"/>
                        <a:t>No SIP extension</a:t>
                      </a:r>
                      <a:r>
                        <a:rPr lang="en-US" sz="1000" b="0" baseline="0" dirty="0" smtClean="0"/>
                        <a:t> licenses are included</a:t>
                      </a:r>
                    </a:p>
                    <a:p>
                      <a:pPr marL="0" algn="l"/>
                      <a:r>
                        <a:rPr lang="en-US" sz="1000" b="0" dirty="0" smtClean="0"/>
                        <a:t>SIP extensions 1 and above require licenses.</a:t>
                      </a:r>
                    </a:p>
                    <a:p>
                      <a:pPr marL="0" algn="l"/>
                      <a:r>
                        <a:rPr lang="en-US" sz="1000" b="0" dirty="0" smtClean="0"/>
                        <a:t>CPU-C1-A</a:t>
                      </a:r>
                    </a:p>
                    <a:p>
                      <a:pPr marL="0" algn="l"/>
                      <a:r>
                        <a:rPr lang="en-US" sz="1000" b="0" dirty="0" smtClean="0"/>
                        <a:t>4 SIP extension licenses</a:t>
                      </a:r>
                      <a:r>
                        <a:rPr lang="en-US" sz="1000" b="0" baseline="0" dirty="0" smtClean="0"/>
                        <a:t> are included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dirty="0" smtClean="0"/>
                        <a:t>SIP extensions 5 and above require licenses.</a:t>
                      </a:r>
                    </a:p>
                    <a:p>
                      <a:pPr marL="0" algn="l"/>
                      <a:endParaRPr lang="en-US" sz="1000" b="0" dirty="0" smtClean="0"/>
                    </a:p>
                    <a:p>
                      <a:pPr marL="0" algn="l"/>
                      <a:r>
                        <a:rPr lang="en-US" sz="1000" b="0" dirty="0" smtClean="0"/>
                        <a:t>Note - The 24TiXH or</a:t>
                      </a:r>
                      <a:r>
                        <a:rPr lang="en-US" sz="1000" b="0" baseline="0" dirty="0" smtClean="0"/>
                        <a:t> 8IPLD</a:t>
                      </a:r>
                      <a:r>
                        <a:rPr lang="en-US" sz="1000" b="0" dirty="0" smtClean="0"/>
                        <a:t> IP terminals do not require a license</a:t>
                      </a:r>
                    </a:p>
                    <a:p>
                      <a:pPr marL="0" algn="l"/>
                      <a:r>
                        <a:rPr lang="en-US" sz="1000" b="0" dirty="0" smtClean="0"/>
                        <a:t>IP</a:t>
                      </a:r>
                      <a:r>
                        <a:rPr lang="en-US" sz="1000" b="0" baseline="0" dirty="0" smtClean="0"/>
                        <a:t> extension license required for DT820, IPDECT, GT210 and 3</a:t>
                      </a:r>
                      <a:r>
                        <a:rPr lang="en-US" sz="1000" b="0" baseline="30000" dirty="0" smtClean="0"/>
                        <a:t>rd</a:t>
                      </a:r>
                      <a:r>
                        <a:rPr lang="en-US" sz="1000" b="0" baseline="0" dirty="0" smtClean="0"/>
                        <a:t> party SIP devices</a:t>
                      </a:r>
                      <a:endParaRPr lang="en-GB" sz="1000" b="0" dirty="0"/>
                    </a:p>
                  </a:txBody>
                  <a:tcPr marL="45720" marR="46800" marT="36000" marB="36000" anchor="ctr"/>
                </a:tc>
              </a:tr>
            </a:tbl>
          </a:graphicData>
        </a:graphic>
      </p:graphicFrame>
      <p:sp>
        <p:nvSpPr>
          <p:cNvPr id="4" name="TextBox 3"/>
          <p:cNvSpPr txBox="1"/>
          <p:nvPr/>
        </p:nvSpPr>
        <p:spPr>
          <a:xfrm>
            <a:off x="305526" y="4580730"/>
            <a:ext cx="4672361" cy="253916"/>
          </a:xfrm>
          <a:prstGeom prst="rect">
            <a:avLst/>
          </a:prstGeom>
          <a:noFill/>
        </p:spPr>
        <p:txBody>
          <a:bodyPr wrap="square" rtlCol="0">
            <a:spAutoFit/>
          </a:bodyPr>
          <a:lstStyle/>
          <a:p>
            <a:r>
              <a:rPr lang="en-GB" sz="1050" i="1" dirty="0" smtClean="0"/>
              <a:t>This table may not be complete in all respects</a:t>
            </a:r>
            <a:endParaRPr lang="en-GB" sz="1050" i="1" dirty="0"/>
          </a:p>
        </p:txBody>
      </p:sp>
    </p:spTree>
    <p:extLst>
      <p:ext uri="{BB962C8B-B14F-4D97-AF65-F5344CB8AC3E}">
        <p14:creationId xmlns:p14="http://schemas.microsoft.com/office/powerpoint/2010/main" val="35987068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anose="020F0502020204030204" pitchFamily="34" charset="0"/>
              </a:rPr>
              <a:t>UNIVERGE SL1000/</a:t>
            </a:r>
            <a:r>
              <a:rPr lang="en-GB" dirty="0" smtClean="0">
                <a:latin typeface="Calibri" panose="020F0502020204030204" pitchFamily="34" charset="0"/>
                <a:cs typeface="Arial" panose="020B0604020202020204" pitchFamily="34" charset="0"/>
              </a:rPr>
              <a:t>SL1100</a:t>
            </a:r>
            <a:r>
              <a:rPr lang="en-US" dirty="0" smtClean="0">
                <a:latin typeface="Calibri" panose="020F0502020204030204" pitchFamily="34" charset="0"/>
              </a:rPr>
              <a:t> to SL2100 Differences</a:t>
            </a:r>
            <a:endParaRPr lang="en-US" dirty="0">
              <a:latin typeface="Calibri" panose="020F0502020204030204" pitchFamily="34" charset="0"/>
            </a:endParaRPr>
          </a:p>
        </p:txBody>
      </p:sp>
      <p:sp>
        <p:nvSpPr>
          <p:cNvPr id="7" name="Content Placeholder 2"/>
          <p:cNvSpPr txBox="1">
            <a:spLocks/>
          </p:cNvSpPr>
          <p:nvPr/>
        </p:nvSpPr>
        <p:spPr>
          <a:xfrm>
            <a:off x="182820" y="638407"/>
            <a:ext cx="8452222" cy="4196239"/>
          </a:xfrm>
          <a:prstGeom prst="rect">
            <a:avLst/>
          </a:prstGeom>
        </p:spPr>
        <p:txBody>
          <a:bodyPr>
            <a:normAutofit/>
          </a:bodyPr>
          <a:lstStyle>
            <a:lvl1pPr marL="180000" indent="-180000" algn="l" rtl="0" eaLnBrk="1" fontAlgn="base" hangingPunct="0">
              <a:spcBef>
                <a:spcPts val="500"/>
              </a:spcBef>
              <a:spcAft>
                <a:spcPct val="0"/>
              </a:spcAft>
              <a:buClr>
                <a:schemeClr val="accent6"/>
              </a:buClr>
              <a:buFont typeface="Arial" panose="020B0604020202020204" pitchFamily="34" charset="0"/>
              <a:buChar char="▌"/>
              <a:defRPr kumimoji="1" sz="2000" b="0">
                <a:solidFill>
                  <a:schemeClr val="tx1"/>
                </a:solidFill>
                <a:latin typeface="Verdana" panose="020B0604030504040204" pitchFamily="34" charset="0"/>
                <a:ea typeface="+mn-ea"/>
                <a:cs typeface="Verdana" panose="020B0604030504040204" pitchFamily="34" charset="0"/>
              </a:defRPr>
            </a:lvl1pPr>
            <a:lvl2pPr marL="360000" indent="-180000" algn="l" rtl="0" eaLnBrk="1" fontAlgn="base" hangingPunct="0">
              <a:spcBef>
                <a:spcPts val="500"/>
              </a:spcBef>
              <a:spcAft>
                <a:spcPct val="0"/>
              </a:spcAft>
              <a:buClr>
                <a:schemeClr val="accent6"/>
              </a:buClr>
              <a:buFont typeface="Wingdings" pitchFamily="2" charset="2"/>
              <a:buChar char="l"/>
              <a:defRPr kumimoji="1" sz="1600" b="0">
                <a:solidFill>
                  <a:schemeClr val="tx1"/>
                </a:solidFill>
                <a:latin typeface="Verdana" panose="020B0604030504040204" pitchFamily="34" charset="0"/>
                <a:ea typeface="+mn-ea"/>
                <a:cs typeface="Verdana" panose="020B0604030504040204" pitchFamily="34" charset="0"/>
              </a:defRPr>
            </a:lvl2pPr>
            <a:lvl3pPr marL="468000" indent="-108000" algn="l" rtl="0" eaLnBrk="1" fontAlgn="base" hangingPunct="0">
              <a:spcBef>
                <a:spcPts val="500"/>
              </a:spcBef>
              <a:spcAft>
                <a:spcPct val="0"/>
              </a:spcAft>
              <a:buClr>
                <a:schemeClr val="accent6"/>
              </a:buClr>
              <a:buFont typeface="Arial" panose="020B0604020202020204" pitchFamily="34" charset="0"/>
              <a:buChar char="•"/>
              <a:defRPr kumimoji="1" sz="1400" b="0">
                <a:solidFill>
                  <a:schemeClr val="tx1"/>
                </a:solidFill>
                <a:latin typeface="Verdana" panose="020B0604030504040204" pitchFamily="34" charset="0"/>
                <a:ea typeface="+mn-ea"/>
                <a:cs typeface="Verdana" panose="020B0604030504040204" pitchFamily="34" charset="0"/>
              </a:defRPr>
            </a:lvl3pPr>
            <a:lvl4pPr marL="576000" indent="-108000" algn="l" rtl="0" eaLnBrk="1" fontAlgn="base" hangingPunct="0">
              <a:spcBef>
                <a:spcPts val="500"/>
              </a:spcBef>
              <a:spcAft>
                <a:spcPct val="0"/>
              </a:spcAft>
              <a:buClr>
                <a:schemeClr val="accent6"/>
              </a:buClr>
              <a:buFont typeface="Tahoma" pitchFamily="34" charset="0"/>
              <a:buChar char="–"/>
              <a:defRPr kumimoji="1" sz="1200" b="0">
                <a:solidFill>
                  <a:schemeClr val="tx1"/>
                </a:solidFill>
                <a:latin typeface="Verdana" panose="020B0604030504040204" pitchFamily="34" charset="0"/>
                <a:ea typeface="+mn-ea"/>
                <a:cs typeface="Verdana" panose="020B0604030504040204" pitchFamily="34" charset="0"/>
              </a:defRPr>
            </a:lvl4pPr>
            <a:lvl5pPr marL="735013" indent="-157163" algn="l" rtl="0" eaLnBrk="0" fontAlgn="base" hangingPunct="0">
              <a:spcBef>
                <a:spcPct val="20000"/>
              </a:spcBef>
              <a:spcAft>
                <a:spcPct val="0"/>
              </a:spcAft>
              <a:buClr>
                <a:schemeClr val="accent6"/>
              </a:buClr>
              <a:buChar char="≫"/>
              <a:defRPr kumimoji="1" sz="1200" b="1">
                <a:solidFill>
                  <a:schemeClr val="tx1"/>
                </a:solidFill>
                <a:latin typeface="+mj-lt"/>
                <a:ea typeface="+mn-ea"/>
              </a:defRPr>
            </a:lvl5pPr>
            <a:lvl6pPr marL="2514600" indent="-228600" algn="l" rtl="0" fontAlgn="base">
              <a:spcBef>
                <a:spcPct val="20000"/>
              </a:spcBef>
              <a:spcAft>
                <a:spcPct val="0"/>
              </a:spcAft>
              <a:buChar char="≫"/>
              <a:defRPr kumimoji="1" sz="2000">
                <a:solidFill>
                  <a:schemeClr val="tx1"/>
                </a:solidFill>
                <a:latin typeface="Arial" charset="0"/>
                <a:ea typeface="+mn-ea"/>
              </a:defRPr>
            </a:lvl6pPr>
            <a:lvl7pPr marL="2971800" indent="-228600" algn="l" rtl="0" fontAlgn="base">
              <a:spcBef>
                <a:spcPct val="20000"/>
              </a:spcBef>
              <a:spcAft>
                <a:spcPct val="0"/>
              </a:spcAft>
              <a:buChar char="≫"/>
              <a:defRPr kumimoji="1" sz="2000">
                <a:solidFill>
                  <a:schemeClr val="tx1"/>
                </a:solidFill>
                <a:latin typeface="Arial" charset="0"/>
                <a:ea typeface="+mn-ea"/>
              </a:defRPr>
            </a:lvl7pPr>
            <a:lvl8pPr marL="3429000" indent="-228600" algn="l" rtl="0" fontAlgn="base">
              <a:spcBef>
                <a:spcPct val="20000"/>
              </a:spcBef>
              <a:spcAft>
                <a:spcPct val="0"/>
              </a:spcAft>
              <a:buChar char="≫"/>
              <a:defRPr kumimoji="1" sz="2000">
                <a:solidFill>
                  <a:schemeClr val="tx1"/>
                </a:solidFill>
                <a:latin typeface="Arial" charset="0"/>
                <a:ea typeface="+mn-ea"/>
              </a:defRPr>
            </a:lvl8pPr>
            <a:lvl9pPr marL="3886200" indent="-228600" algn="l" rtl="0" fontAlgn="base">
              <a:spcBef>
                <a:spcPct val="20000"/>
              </a:spcBef>
              <a:spcAft>
                <a:spcPct val="0"/>
              </a:spcAft>
              <a:buChar char="≫"/>
              <a:defRPr kumimoji="1" sz="2000">
                <a:solidFill>
                  <a:schemeClr val="tx1"/>
                </a:solidFill>
                <a:latin typeface="Arial" charset="0"/>
                <a:ea typeface="+mn-ea"/>
              </a:defRPr>
            </a:lvl9pPr>
          </a:lstStyle>
          <a:p>
            <a:pPr>
              <a:buClr>
                <a:srgbClr val="002B62"/>
              </a:buClr>
            </a:pPr>
            <a:endParaRPr lang="en-GB" sz="1500" dirty="0" smtClean="0">
              <a:solidFill>
                <a:srgbClr val="000000"/>
              </a:solidFill>
              <a:latin typeface="Calibri" panose="020F0502020204030204" pitchFamily="34" charset="0"/>
              <a:cs typeface="Adobe Devanagari" panose="02040503050201020203" pitchFamily="18" charset="0"/>
            </a:endParaRPr>
          </a:p>
          <a:p>
            <a:pPr>
              <a:buClr>
                <a:srgbClr val="002B62"/>
              </a:buClr>
            </a:pPr>
            <a:endParaRPr lang="en-GB" sz="1500" dirty="0" smtClean="0">
              <a:solidFill>
                <a:srgbClr val="000000"/>
              </a:solidFill>
              <a:latin typeface="Calibri" panose="020F0502020204030204" pitchFamily="34" charset="0"/>
              <a:cs typeface="Adobe Devanagari" panose="02040503050201020203" pitchFamily="18" charset="0"/>
            </a:endParaRPr>
          </a:p>
          <a:p>
            <a:pPr marL="0" indent="0">
              <a:buClr>
                <a:srgbClr val="002B62"/>
              </a:buClr>
              <a:buNone/>
            </a:pPr>
            <a:endParaRPr lang="en-GB" sz="1500" dirty="0" smtClean="0">
              <a:solidFill>
                <a:srgbClr val="000000"/>
              </a:solidFill>
              <a:latin typeface="Calibri" panose="020F0502020204030204" pitchFamily="34" charset="0"/>
              <a:cs typeface="Adobe Devanagari" panose="02040503050201020203" pitchFamily="18" charset="0"/>
            </a:endParaRPr>
          </a:p>
          <a:p>
            <a:pPr marL="342900" lvl="1" indent="0" eaLnBrk="0">
              <a:spcBef>
                <a:spcPts val="450"/>
              </a:spcBef>
              <a:spcAft>
                <a:spcPts val="0"/>
              </a:spcAft>
              <a:buClr>
                <a:srgbClr val="4575FD"/>
              </a:buClr>
              <a:buNone/>
              <a:defRPr/>
            </a:pPr>
            <a:endParaRPr lang="en-GB" altLang="ja-JP" sz="1200" dirty="0">
              <a:solidFill>
                <a:srgbClr val="000000">
                  <a:lumMod val="50000"/>
                  <a:lumOff val="50000"/>
                </a:srgbClr>
              </a:solidFill>
              <a:latin typeface="Calibri" panose="020F0502020204030204" pitchFamily="34" charset="0"/>
              <a:ea typeface="ＭＳ Ｐゴシック" pitchFamily="-110" charset="-128"/>
              <a:cs typeface="Adobe Devanagari" panose="02040503050201020203" pitchFamily="18" charset="0"/>
            </a:endParaRPr>
          </a:p>
        </p:txBody>
      </p:sp>
      <p:sp>
        <p:nvSpPr>
          <p:cNvPr id="6" name="Content Placeholder 2"/>
          <p:cNvSpPr txBox="1">
            <a:spLocks/>
          </p:cNvSpPr>
          <p:nvPr/>
        </p:nvSpPr>
        <p:spPr>
          <a:xfrm>
            <a:off x="182820" y="621680"/>
            <a:ext cx="8784976" cy="4212967"/>
          </a:xfrm>
          <a:prstGeom prst="rect">
            <a:avLst/>
          </a:prstGeom>
        </p:spPr>
        <p:txBody>
          <a:bodyPr/>
          <a:lstStyle>
            <a:lvl1pPr marL="180000" indent="-180000" algn="l" rtl="0" eaLnBrk="0" fontAlgn="base" hangingPunct="0">
              <a:spcBef>
                <a:spcPts val="500"/>
              </a:spcBef>
              <a:spcAft>
                <a:spcPct val="0"/>
              </a:spcAft>
              <a:buClr>
                <a:schemeClr val="accent6"/>
              </a:buClr>
              <a:buFont typeface="Arial" panose="020B0604020202020204" pitchFamily="34" charset="0"/>
              <a:buChar char="▌"/>
              <a:defRPr kumimoji="1" lang="ja-JP" altLang="en-US" sz="2000" b="0" i="0" u="none" strike="noStrike" kern="0" cap="none" spc="0" normalizeH="0" baseline="0" dirty="0" smtClean="0">
                <a:ln>
                  <a:noFill/>
                </a:ln>
                <a:solidFill>
                  <a:srgbClr val="000000"/>
                </a:solidFill>
                <a:effectLst/>
                <a:uLnTx/>
                <a:uFillTx/>
                <a:latin typeface="+mn-lt"/>
                <a:ea typeface="+mn-ea"/>
                <a:cs typeface="+mn-cs"/>
              </a:defRPr>
            </a:lvl1pPr>
            <a:lvl2pPr marL="360000" indent="-180000" algn="l" rtl="0" eaLnBrk="0" fontAlgn="base" hangingPunct="0">
              <a:spcBef>
                <a:spcPts val="500"/>
              </a:spcBef>
              <a:spcAft>
                <a:spcPct val="0"/>
              </a:spcAft>
              <a:buClr>
                <a:schemeClr val="accent6"/>
              </a:buClr>
              <a:buFont typeface="Wingdings" pitchFamily="2" charset="2"/>
              <a:buChar char="l"/>
              <a:defRPr kumimoji="1" lang="ja-JP" altLang="en-US" sz="1600" b="0" i="0" u="none" strike="noStrike" kern="0" cap="none" spc="0" normalizeH="0" baseline="0" dirty="0" smtClean="0">
                <a:ln>
                  <a:noFill/>
                </a:ln>
                <a:solidFill>
                  <a:srgbClr val="000000"/>
                </a:solidFill>
                <a:effectLst/>
                <a:uLnTx/>
                <a:uFillTx/>
                <a:latin typeface="+mn-lt"/>
                <a:ea typeface="+mn-ea"/>
              </a:defRPr>
            </a:lvl2pPr>
            <a:lvl3pPr marL="468000" indent="-108000" algn="l" rtl="0" eaLnBrk="0" fontAlgn="base" hangingPunct="0">
              <a:spcBef>
                <a:spcPts val="500"/>
              </a:spcBef>
              <a:spcAft>
                <a:spcPct val="0"/>
              </a:spcAft>
              <a:buClr>
                <a:schemeClr val="accent6"/>
              </a:buClr>
              <a:buFont typeface="Arial" panose="020B0604020202020204" pitchFamily="34" charset="0"/>
              <a:buChar char="•"/>
              <a:defRPr kumimoji="1" lang="ja-JP" altLang="en-US" sz="1400" b="0" i="0" u="none" strike="noStrike" kern="0" cap="none" spc="0" normalizeH="0" baseline="0" dirty="0" smtClean="0">
                <a:ln>
                  <a:noFill/>
                </a:ln>
                <a:solidFill>
                  <a:srgbClr val="000000"/>
                </a:solidFill>
                <a:effectLst/>
                <a:uLnTx/>
                <a:uFillTx/>
                <a:latin typeface="+mn-lt"/>
                <a:ea typeface="+mn-ea"/>
              </a:defRPr>
            </a:lvl3pPr>
            <a:lvl4pPr marL="576000" indent="-108000" algn="l" rtl="0" eaLnBrk="0" fontAlgn="base" hangingPunct="0">
              <a:spcBef>
                <a:spcPts val="500"/>
              </a:spcBef>
              <a:spcAft>
                <a:spcPct val="0"/>
              </a:spcAft>
              <a:buClr>
                <a:schemeClr val="accent6"/>
              </a:buClr>
              <a:buFont typeface="Tahoma" pitchFamily="34" charset="0"/>
              <a:buChar char="–"/>
              <a:defRPr kumimoji="1" lang="ja-JP" altLang="en-US" sz="1200" b="0" i="0" u="none" strike="noStrike" kern="0" cap="none" spc="0" normalizeH="0" baseline="0" dirty="0" smtClean="0">
                <a:ln>
                  <a:noFill/>
                </a:ln>
                <a:solidFill>
                  <a:srgbClr val="000000"/>
                </a:solidFill>
                <a:effectLst/>
                <a:uLnTx/>
                <a:uFillTx/>
                <a:latin typeface="+mn-lt"/>
                <a:ea typeface="+mn-ea"/>
              </a:defRPr>
            </a:lvl4pPr>
            <a:lvl5pPr marL="738188" indent="530225" algn="l" rtl="0" eaLnBrk="0" fontAlgn="base" hangingPunct="0">
              <a:spcBef>
                <a:spcPct val="20000"/>
              </a:spcBef>
              <a:spcAft>
                <a:spcPct val="0"/>
              </a:spcAft>
              <a:buClr>
                <a:schemeClr val="accent6"/>
              </a:buClr>
              <a:buChar char="≫"/>
              <a:defRPr kumimoji="1" sz="1200" b="0">
                <a:solidFill>
                  <a:schemeClr val="tx1"/>
                </a:solidFill>
                <a:latin typeface="+mj-lt"/>
                <a:ea typeface="+mn-ea"/>
              </a:defRPr>
            </a:lvl5pPr>
            <a:lvl6pPr marL="2514600" indent="-228600" algn="l" rtl="0" fontAlgn="base">
              <a:spcBef>
                <a:spcPct val="20000"/>
              </a:spcBef>
              <a:spcAft>
                <a:spcPct val="0"/>
              </a:spcAft>
              <a:buChar char="≫"/>
              <a:defRPr kumimoji="1" sz="2000">
                <a:solidFill>
                  <a:schemeClr val="tx1"/>
                </a:solidFill>
                <a:latin typeface="Arial" charset="0"/>
                <a:ea typeface="+mn-ea"/>
              </a:defRPr>
            </a:lvl6pPr>
            <a:lvl7pPr marL="2971800" indent="-228600" algn="l" rtl="0" fontAlgn="base">
              <a:spcBef>
                <a:spcPct val="20000"/>
              </a:spcBef>
              <a:spcAft>
                <a:spcPct val="0"/>
              </a:spcAft>
              <a:buChar char="≫"/>
              <a:defRPr kumimoji="1" sz="2000">
                <a:solidFill>
                  <a:schemeClr val="tx1"/>
                </a:solidFill>
                <a:latin typeface="Arial" charset="0"/>
                <a:ea typeface="+mn-ea"/>
              </a:defRPr>
            </a:lvl7pPr>
            <a:lvl8pPr marL="3429000" indent="-228600" algn="l" rtl="0" fontAlgn="base">
              <a:spcBef>
                <a:spcPct val="20000"/>
              </a:spcBef>
              <a:spcAft>
                <a:spcPct val="0"/>
              </a:spcAft>
              <a:buChar char="≫"/>
              <a:defRPr kumimoji="1" sz="2000">
                <a:solidFill>
                  <a:schemeClr val="tx1"/>
                </a:solidFill>
                <a:latin typeface="Arial" charset="0"/>
                <a:ea typeface="+mn-ea"/>
              </a:defRPr>
            </a:lvl8pPr>
            <a:lvl9pPr marL="3886200" indent="-228600" algn="l" rtl="0" fontAlgn="base">
              <a:spcBef>
                <a:spcPct val="20000"/>
              </a:spcBef>
              <a:spcAft>
                <a:spcPct val="0"/>
              </a:spcAft>
              <a:buChar char="≫"/>
              <a:defRPr kumimoji="1" sz="2000">
                <a:solidFill>
                  <a:schemeClr val="tx1"/>
                </a:solidFill>
                <a:latin typeface="Arial" charset="0"/>
                <a:ea typeface="+mn-ea"/>
              </a:defRPr>
            </a:lvl9pPr>
          </a:lstStyle>
          <a:p>
            <a:r>
              <a:rPr lang="en-GB" sz="1600" b="1" dirty="0" smtClean="0">
                <a:latin typeface="Calibri" panose="020F0502020204030204" pitchFamily="34" charset="0"/>
                <a:cs typeface="Arial" panose="020B0604020202020204" pitchFamily="34" charset="0"/>
              </a:rPr>
              <a:t>Overview of differences between the SL1000/SL1100 and the SL2100</a:t>
            </a:r>
            <a:endParaRPr lang="en-GB" sz="1400" dirty="0" smtClean="0">
              <a:latin typeface="Calibri" panose="020F0502020204030204" pitchFamily="34" charset="0"/>
              <a:cs typeface="Arial" panose="020B0604020202020204" pitchFamily="34" charset="0"/>
            </a:endParaRPr>
          </a:p>
          <a:p>
            <a:pPr marL="0" indent="0">
              <a:buNone/>
            </a:pPr>
            <a:endParaRPr lang="en-GB" dirty="0" smtClean="0"/>
          </a:p>
          <a:p>
            <a:pPr marL="0" indent="0">
              <a:buFont typeface="Arial" panose="020B0604020202020204" pitchFamily="34" charset="0"/>
              <a:buNone/>
            </a:pPr>
            <a:endParaRPr lang="en-GB" dirty="0" smtClean="0"/>
          </a:p>
          <a:p>
            <a:endParaRPr lang="en-GB" dirty="0"/>
          </a:p>
        </p:txBody>
      </p:sp>
      <p:graphicFrame>
        <p:nvGraphicFramePr>
          <p:cNvPr id="3" name="Table 2"/>
          <p:cNvGraphicFramePr>
            <a:graphicFrameLocks noGrp="1"/>
          </p:cNvGraphicFramePr>
          <p:nvPr>
            <p:extLst>
              <p:ext uri="{D42A27DB-BD31-4B8C-83A1-F6EECF244321}">
                <p14:modId xmlns:p14="http://schemas.microsoft.com/office/powerpoint/2010/main" val="4153938129"/>
              </p:ext>
            </p:extLst>
          </p:nvPr>
        </p:nvGraphicFramePr>
        <p:xfrm>
          <a:off x="305526" y="1055847"/>
          <a:ext cx="8329515" cy="2288640"/>
        </p:xfrm>
        <a:graphic>
          <a:graphicData uri="http://schemas.openxmlformats.org/drawingml/2006/table">
            <a:tbl>
              <a:tblPr firstRow="1" bandRow="1">
                <a:tableStyleId>{073A0DAA-6AF3-43AB-8588-CEC1D06C72B9}</a:tableStyleId>
              </a:tblPr>
              <a:tblGrid>
                <a:gridCol w="1883197"/>
                <a:gridCol w="3197316"/>
                <a:gridCol w="3249002"/>
              </a:tblGrid>
              <a:tr h="0">
                <a:tc>
                  <a:txBody>
                    <a:bodyPr/>
                    <a:lstStyle/>
                    <a:p>
                      <a:r>
                        <a:rPr lang="en-GB" sz="1000" dirty="0" smtClean="0"/>
                        <a:t>Items</a:t>
                      </a:r>
                      <a:endParaRPr lang="en-GB" sz="1000" dirty="0"/>
                    </a:p>
                  </a:txBody>
                  <a:tcPr>
                    <a:solidFill>
                      <a:schemeClr val="accent6">
                        <a:lumMod val="75000"/>
                        <a:lumOff val="25000"/>
                      </a:schemeClr>
                    </a:solidFill>
                  </a:tcPr>
                </a:tc>
                <a:tc>
                  <a:txBody>
                    <a:bodyPr/>
                    <a:lstStyle/>
                    <a:p>
                      <a:pPr algn="ctr"/>
                      <a:r>
                        <a:rPr lang="en-GB" sz="1000" dirty="0" smtClean="0"/>
                        <a:t>SL1000 &amp; SL1100</a:t>
                      </a:r>
                      <a:endParaRPr lang="en-GB" sz="1000" dirty="0"/>
                    </a:p>
                  </a:txBody>
                  <a:tcPr>
                    <a:solidFill>
                      <a:schemeClr val="accent6">
                        <a:lumMod val="75000"/>
                        <a:lumOff val="25000"/>
                      </a:schemeClr>
                    </a:solidFill>
                  </a:tcPr>
                </a:tc>
                <a:tc>
                  <a:txBody>
                    <a:bodyPr/>
                    <a:lstStyle/>
                    <a:p>
                      <a:pPr algn="ctr"/>
                      <a:r>
                        <a:rPr lang="en-GB" sz="1000" dirty="0" smtClean="0"/>
                        <a:t>SL2100</a:t>
                      </a:r>
                      <a:endParaRPr lang="en-GB" sz="1000" dirty="0"/>
                    </a:p>
                  </a:txBody>
                  <a:tcPr>
                    <a:solidFill>
                      <a:schemeClr val="accent6">
                        <a:lumMod val="75000"/>
                        <a:lumOff val="25000"/>
                      </a:schemeClr>
                    </a:solidFill>
                  </a:tcPr>
                </a:tc>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smtClean="0"/>
                        <a:t>Licenses</a:t>
                      </a:r>
                    </a:p>
                    <a:p>
                      <a:pPr marL="0"/>
                      <a:endParaRPr lang="en-GB" sz="1000" b="1" dirty="0"/>
                    </a:p>
                  </a:txBody>
                  <a:tcPr marL="45720" marR="46800" marT="36000" marB="36000" anchor="ctr"/>
                </a:tc>
                <a:tc>
                  <a:txBody>
                    <a:bodyPr/>
                    <a:lstStyle/>
                    <a:p>
                      <a:pPr marL="0" algn="l"/>
                      <a:r>
                        <a:rPr lang="en-GB" sz="1000" b="1" dirty="0" smtClean="0"/>
                        <a:t>IP Encryption</a:t>
                      </a:r>
                    </a:p>
                    <a:p>
                      <a:pPr marL="0" algn="l"/>
                      <a:r>
                        <a:rPr lang="en-GB" sz="1000" b="0" dirty="0" smtClean="0"/>
                        <a:t>Encryption License for 24TiXH IP Terminal</a:t>
                      </a:r>
                    </a:p>
                    <a:p>
                      <a:pPr marL="0" algn="l"/>
                      <a:r>
                        <a:rPr lang="en-GB" sz="1000" b="0" dirty="0" smtClean="0"/>
                        <a:t>1 license per system</a:t>
                      </a:r>
                      <a:endParaRPr lang="en-GB" sz="1000" b="0" dirty="0"/>
                    </a:p>
                  </a:txBody>
                  <a:tcPr marL="45720" marR="46800" marT="36000" marB="36000" anchor="ctr"/>
                </a:tc>
                <a:tc>
                  <a:txBody>
                    <a:bodyPr/>
                    <a:lstStyle/>
                    <a:p>
                      <a:pPr marL="0" algn="l"/>
                      <a:r>
                        <a:rPr lang="en-GB" sz="1000" b="1" dirty="0" smtClean="0"/>
                        <a:t>IP Encryption</a:t>
                      </a:r>
                    </a:p>
                    <a:p>
                      <a:pPr marL="0" algn="l"/>
                      <a:r>
                        <a:rPr lang="en-GB" sz="1000" b="0" dirty="0" smtClean="0"/>
                        <a:t>Encryption License for 24TiXH or 8IPLD IP Terminal</a:t>
                      </a:r>
                    </a:p>
                    <a:p>
                      <a:pPr marL="0" algn="l"/>
                      <a:r>
                        <a:rPr lang="en-GB" sz="1000" b="0" dirty="0" smtClean="0"/>
                        <a:t>1 license per system</a:t>
                      </a:r>
                      <a:endParaRPr lang="en-GB" sz="1000" b="0" dirty="0"/>
                    </a:p>
                  </a:txBody>
                  <a:tcPr marL="45720" marR="46800" marT="36000" marB="36000" anchor="ctr"/>
                </a:tc>
              </a:tr>
              <a:tr h="216000">
                <a:tc>
                  <a:txBody>
                    <a:bodyPr/>
                    <a:lstStyle/>
                    <a:p>
                      <a:pPr marL="0"/>
                      <a:endParaRPr lang="en-GB" sz="1000" b="1" dirty="0"/>
                    </a:p>
                  </a:txBody>
                  <a:tcPr marL="45720" marR="46800" marT="36000" marB="36000" anchor="ctr"/>
                </a:tc>
                <a:tc>
                  <a:txBody>
                    <a:bodyPr/>
                    <a:lstStyle/>
                    <a:p>
                      <a:pPr marL="0" algn="l"/>
                      <a:r>
                        <a:rPr lang="en-GB" sz="1000" b="1" dirty="0" smtClean="0"/>
                        <a:t>NAT Traversal</a:t>
                      </a:r>
                    </a:p>
                    <a:p>
                      <a:pPr marL="0" algn="l"/>
                      <a:r>
                        <a:rPr lang="en-GB" sz="1000" b="0" dirty="0" smtClean="0"/>
                        <a:t>NAPT License for 24TiXH IP Terminal</a:t>
                      </a:r>
                    </a:p>
                    <a:p>
                      <a:pPr marL="0" algn="l"/>
                      <a:r>
                        <a:rPr lang="en-GB" sz="1000" b="0" dirty="0" smtClean="0"/>
                        <a:t>1 license per system</a:t>
                      </a:r>
                      <a:endParaRPr lang="en-GB" sz="1000" b="0" dirty="0"/>
                    </a:p>
                  </a:txBody>
                  <a:tcPr marL="45720" marR="46800" marT="36000" marB="36000" anchor="ctr"/>
                </a:tc>
                <a:tc>
                  <a:txBody>
                    <a:bodyPr/>
                    <a:lstStyle/>
                    <a:p>
                      <a:pPr marL="0" algn="l"/>
                      <a:r>
                        <a:rPr lang="en-GB" sz="1000" b="1" dirty="0" smtClean="0">
                          <a:solidFill>
                            <a:schemeClr val="tx1"/>
                          </a:solidFill>
                        </a:rPr>
                        <a:t>NAT Traversal</a:t>
                      </a:r>
                    </a:p>
                    <a:p>
                      <a:pPr marL="0" algn="l"/>
                      <a:r>
                        <a:rPr lang="en-GB" sz="1000" b="0" dirty="0" smtClean="0">
                          <a:solidFill>
                            <a:schemeClr val="tx1"/>
                          </a:solidFill>
                        </a:rPr>
                        <a:t>Built</a:t>
                      </a:r>
                      <a:r>
                        <a:rPr lang="en-GB" sz="1000" b="0" baseline="0" dirty="0" smtClean="0">
                          <a:solidFill>
                            <a:schemeClr val="tx1"/>
                          </a:solidFill>
                        </a:rPr>
                        <a:t> in – no license required</a:t>
                      </a:r>
                      <a:endParaRPr lang="en-GB" sz="1000" b="0" dirty="0" smtClean="0">
                        <a:solidFill>
                          <a:schemeClr val="tx1"/>
                        </a:solidFill>
                      </a:endParaRPr>
                    </a:p>
                  </a:txBody>
                  <a:tcPr marL="45720" marR="46800" marT="36000" marB="36000" anchor="ctr"/>
                </a:tc>
              </a:tr>
              <a:tr h="216000">
                <a:tc>
                  <a:txBody>
                    <a:bodyPr/>
                    <a:lstStyle/>
                    <a:p>
                      <a:pPr marL="0"/>
                      <a:endParaRPr lang="en-GB" sz="1000" b="1" dirty="0"/>
                    </a:p>
                  </a:txBody>
                  <a:tcPr marL="45720" marR="46800" marT="36000" marB="36000" anchor="ctr"/>
                </a:tc>
                <a:tc>
                  <a:txBody>
                    <a:bodyPr/>
                    <a:lstStyle/>
                    <a:p>
                      <a:pPr marL="0" algn="l"/>
                      <a:r>
                        <a:rPr lang="en-US" sz="1000" b="1" dirty="0" err="1" smtClean="0"/>
                        <a:t>InMail</a:t>
                      </a:r>
                      <a:r>
                        <a:rPr lang="en-US" sz="1000" b="1" dirty="0" smtClean="0"/>
                        <a:t> voicemail channels</a:t>
                      </a:r>
                    </a:p>
                    <a:p>
                      <a:pPr marL="0" algn="l"/>
                      <a:r>
                        <a:rPr lang="en-US" sz="1000" b="0" dirty="0" smtClean="0"/>
                        <a:t>2 channels are included with the </a:t>
                      </a:r>
                      <a:r>
                        <a:rPr lang="en-US" sz="1000" b="0" dirty="0" err="1" smtClean="0"/>
                        <a:t>InMail</a:t>
                      </a:r>
                      <a:endParaRPr lang="en-US" sz="1000" b="0" dirty="0" smtClean="0"/>
                    </a:p>
                    <a:p>
                      <a:pPr marL="0" algn="l"/>
                      <a:r>
                        <a:rPr lang="en-US" sz="1000" b="0" dirty="0" smtClean="0"/>
                        <a:t>Channels 3 and above require a license</a:t>
                      </a:r>
                    </a:p>
                    <a:p>
                      <a:pPr marL="0" algn="l"/>
                      <a:r>
                        <a:rPr lang="en-US" sz="1000" b="0" dirty="0" smtClean="0"/>
                        <a:t>2 channel license up to 8 channels maximum if MEMDB card not installed</a:t>
                      </a:r>
                    </a:p>
                    <a:p>
                      <a:pPr marL="0" algn="l"/>
                      <a:r>
                        <a:rPr lang="en-US" sz="1000" b="0" dirty="0" smtClean="0"/>
                        <a:t>With MEMDB card then up to 16 channels can be licensed</a:t>
                      </a:r>
                      <a:endParaRPr lang="en-GB" sz="1000" b="0" dirty="0"/>
                    </a:p>
                  </a:txBody>
                  <a:tcPr marL="45720" marR="46800" marT="36000" marB="36000" anchor="ctr"/>
                </a:tc>
                <a:tc>
                  <a:txBody>
                    <a:bodyPr/>
                    <a:lstStyle/>
                    <a:p>
                      <a:pPr marL="0" algn="l"/>
                      <a:r>
                        <a:rPr lang="en-US" sz="1000" b="1" dirty="0" err="1" smtClean="0"/>
                        <a:t>InMail</a:t>
                      </a:r>
                      <a:r>
                        <a:rPr lang="en-US" sz="1000" b="1" dirty="0" smtClean="0"/>
                        <a:t> voicemail channels</a:t>
                      </a:r>
                    </a:p>
                    <a:p>
                      <a:pPr marL="0" algn="l"/>
                      <a:r>
                        <a:rPr lang="en-US" sz="1000" b="0" dirty="0" smtClean="0"/>
                        <a:t>4 channels are built</a:t>
                      </a:r>
                      <a:r>
                        <a:rPr lang="en-US" sz="1000" b="0" baseline="0" dirty="0" smtClean="0"/>
                        <a:t> in with the CPU-C1-A</a:t>
                      </a:r>
                    </a:p>
                    <a:p>
                      <a:pPr marL="0" algn="l"/>
                      <a:r>
                        <a:rPr lang="en-US" sz="1000" b="0" baseline="0" dirty="0" smtClean="0"/>
                        <a:t>4 channels are built in with the SDVMS/SDVML SD cards</a:t>
                      </a:r>
                    </a:p>
                    <a:p>
                      <a:pPr marL="0" algn="l"/>
                      <a:r>
                        <a:rPr lang="en-US" sz="1000" b="0" baseline="0" dirty="0" smtClean="0"/>
                        <a:t>Can be increased to 16 channels by adding the EXIFB card</a:t>
                      </a:r>
                      <a:endParaRPr lang="en-US" sz="1000" b="0" dirty="0" smtClean="0"/>
                    </a:p>
                  </a:txBody>
                  <a:tcPr marL="45720" marR="46800" marT="36000" marB="36000" anchor="ctr"/>
                </a:tc>
              </a:tr>
            </a:tbl>
          </a:graphicData>
        </a:graphic>
      </p:graphicFrame>
      <p:sp>
        <p:nvSpPr>
          <p:cNvPr id="4" name="TextBox 3"/>
          <p:cNvSpPr txBox="1"/>
          <p:nvPr/>
        </p:nvSpPr>
        <p:spPr>
          <a:xfrm>
            <a:off x="305526" y="4580730"/>
            <a:ext cx="4672361" cy="253916"/>
          </a:xfrm>
          <a:prstGeom prst="rect">
            <a:avLst/>
          </a:prstGeom>
          <a:noFill/>
        </p:spPr>
        <p:txBody>
          <a:bodyPr wrap="square" rtlCol="0">
            <a:spAutoFit/>
          </a:bodyPr>
          <a:lstStyle/>
          <a:p>
            <a:r>
              <a:rPr lang="en-GB" sz="1050" i="1" dirty="0" smtClean="0"/>
              <a:t>This table may not be complete in all respects</a:t>
            </a:r>
            <a:endParaRPr lang="en-GB" sz="1050" i="1" dirty="0"/>
          </a:p>
        </p:txBody>
      </p:sp>
    </p:spTree>
    <p:extLst>
      <p:ext uri="{BB962C8B-B14F-4D97-AF65-F5344CB8AC3E}">
        <p14:creationId xmlns:p14="http://schemas.microsoft.com/office/powerpoint/2010/main" val="13310429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anose="020F0502020204030204" pitchFamily="34" charset="0"/>
              </a:rPr>
              <a:t>UNIVERGE SL1000/</a:t>
            </a:r>
            <a:r>
              <a:rPr lang="en-GB" dirty="0" smtClean="0">
                <a:latin typeface="Calibri" panose="020F0502020204030204" pitchFamily="34" charset="0"/>
                <a:cs typeface="Arial" panose="020B0604020202020204" pitchFamily="34" charset="0"/>
              </a:rPr>
              <a:t>SL1100</a:t>
            </a:r>
            <a:r>
              <a:rPr lang="en-US" dirty="0" smtClean="0">
                <a:latin typeface="Calibri" panose="020F0502020204030204" pitchFamily="34" charset="0"/>
              </a:rPr>
              <a:t> to SL2100 Differences</a:t>
            </a:r>
            <a:endParaRPr lang="en-US" dirty="0">
              <a:latin typeface="Calibri" panose="020F0502020204030204" pitchFamily="34" charset="0"/>
            </a:endParaRPr>
          </a:p>
        </p:txBody>
      </p:sp>
      <p:sp>
        <p:nvSpPr>
          <p:cNvPr id="7" name="Content Placeholder 2"/>
          <p:cNvSpPr txBox="1">
            <a:spLocks/>
          </p:cNvSpPr>
          <p:nvPr/>
        </p:nvSpPr>
        <p:spPr>
          <a:xfrm>
            <a:off x="182820" y="638407"/>
            <a:ext cx="8452222" cy="4196239"/>
          </a:xfrm>
          <a:prstGeom prst="rect">
            <a:avLst/>
          </a:prstGeom>
        </p:spPr>
        <p:txBody>
          <a:bodyPr>
            <a:normAutofit/>
          </a:bodyPr>
          <a:lstStyle>
            <a:lvl1pPr marL="180000" indent="-180000" algn="l" rtl="0" eaLnBrk="1" fontAlgn="base" hangingPunct="0">
              <a:spcBef>
                <a:spcPts val="500"/>
              </a:spcBef>
              <a:spcAft>
                <a:spcPct val="0"/>
              </a:spcAft>
              <a:buClr>
                <a:schemeClr val="accent6"/>
              </a:buClr>
              <a:buFont typeface="Arial" panose="020B0604020202020204" pitchFamily="34" charset="0"/>
              <a:buChar char="▌"/>
              <a:defRPr kumimoji="1" sz="2000" b="0">
                <a:solidFill>
                  <a:schemeClr val="tx1"/>
                </a:solidFill>
                <a:latin typeface="Verdana" panose="020B0604030504040204" pitchFamily="34" charset="0"/>
                <a:ea typeface="+mn-ea"/>
                <a:cs typeface="Verdana" panose="020B0604030504040204" pitchFamily="34" charset="0"/>
              </a:defRPr>
            </a:lvl1pPr>
            <a:lvl2pPr marL="360000" indent="-180000" algn="l" rtl="0" eaLnBrk="1" fontAlgn="base" hangingPunct="0">
              <a:spcBef>
                <a:spcPts val="500"/>
              </a:spcBef>
              <a:spcAft>
                <a:spcPct val="0"/>
              </a:spcAft>
              <a:buClr>
                <a:schemeClr val="accent6"/>
              </a:buClr>
              <a:buFont typeface="Wingdings" pitchFamily="2" charset="2"/>
              <a:buChar char="l"/>
              <a:defRPr kumimoji="1" sz="1600" b="0">
                <a:solidFill>
                  <a:schemeClr val="tx1"/>
                </a:solidFill>
                <a:latin typeface="Verdana" panose="020B0604030504040204" pitchFamily="34" charset="0"/>
                <a:ea typeface="+mn-ea"/>
                <a:cs typeface="Verdana" panose="020B0604030504040204" pitchFamily="34" charset="0"/>
              </a:defRPr>
            </a:lvl2pPr>
            <a:lvl3pPr marL="468000" indent="-108000" algn="l" rtl="0" eaLnBrk="1" fontAlgn="base" hangingPunct="0">
              <a:spcBef>
                <a:spcPts val="500"/>
              </a:spcBef>
              <a:spcAft>
                <a:spcPct val="0"/>
              </a:spcAft>
              <a:buClr>
                <a:schemeClr val="accent6"/>
              </a:buClr>
              <a:buFont typeface="Arial" panose="020B0604020202020204" pitchFamily="34" charset="0"/>
              <a:buChar char="•"/>
              <a:defRPr kumimoji="1" sz="1400" b="0">
                <a:solidFill>
                  <a:schemeClr val="tx1"/>
                </a:solidFill>
                <a:latin typeface="Verdana" panose="020B0604030504040204" pitchFamily="34" charset="0"/>
                <a:ea typeface="+mn-ea"/>
                <a:cs typeface="Verdana" panose="020B0604030504040204" pitchFamily="34" charset="0"/>
              </a:defRPr>
            </a:lvl3pPr>
            <a:lvl4pPr marL="576000" indent="-108000" algn="l" rtl="0" eaLnBrk="1" fontAlgn="base" hangingPunct="0">
              <a:spcBef>
                <a:spcPts val="500"/>
              </a:spcBef>
              <a:spcAft>
                <a:spcPct val="0"/>
              </a:spcAft>
              <a:buClr>
                <a:schemeClr val="accent6"/>
              </a:buClr>
              <a:buFont typeface="Tahoma" pitchFamily="34" charset="0"/>
              <a:buChar char="–"/>
              <a:defRPr kumimoji="1" sz="1200" b="0">
                <a:solidFill>
                  <a:schemeClr val="tx1"/>
                </a:solidFill>
                <a:latin typeface="Verdana" panose="020B0604030504040204" pitchFamily="34" charset="0"/>
                <a:ea typeface="+mn-ea"/>
                <a:cs typeface="Verdana" panose="020B0604030504040204" pitchFamily="34" charset="0"/>
              </a:defRPr>
            </a:lvl4pPr>
            <a:lvl5pPr marL="735013" indent="-157163" algn="l" rtl="0" eaLnBrk="0" fontAlgn="base" hangingPunct="0">
              <a:spcBef>
                <a:spcPct val="20000"/>
              </a:spcBef>
              <a:spcAft>
                <a:spcPct val="0"/>
              </a:spcAft>
              <a:buClr>
                <a:schemeClr val="accent6"/>
              </a:buClr>
              <a:buChar char="≫"/>
              <a:defRPr kumimoji="1" sz="1200" b="1">
                <a:solidFill>
                  <a:schemeClr val="tx1"/>
                </a:solidFill>
                <a:latin typeface="+mj-lt"/>
                <a:ea typeface="+mn-ea"/>
              </a:defRPr>
            </a:lvl5pPr>
            <a:lvl6pPr marL="2514600" indent="-228600" algn="l" rtl="0" fontAlgn="base">
              <a:spcBef>
                <a:spcPct val="20000"/>
              </a:spcBef>
              <a:spcAft>
                <a:spcPct val="0"/>
              </a:spcAft>
              <a:buChar char="≫"/>
              <a:defRPr kumimoji="1" sz="2000">
                <a:solidFill>
                  <a:schemeClr val="tx1"/>
                </a:solidFill>
                <a:latin typeface="Arial" charset="0"/>
                <a:ea typeface="+mn-ea"/>
              </a:defRPr>
            </a:lvl6pPr>
            <a:lvl7pPr marL="2971800" indent="-228600" algn="l" rtl="0" fontAlgn="base">
              <a:spcBef>
                <a:spcPct val="20000"/>
              </a:spcBef>
              <a:spcAft>
                <a:spcPct val="0"/>
              </a:spcAft>
              <a:buChar char="≫"/>
              <a:defRPr kumimoji="1" sz="2000">
                <a:solidFill>
                  <a:schemeClr val="tx1"/>
                </a:solidFill>
                <a:latin typeface="Arial" charset="0"/>
                <a:ea typeface="+mn-ea"/>
              </a:defRPr>
            </a:lvl7pPr>
            <a:lvl8pPr marL="3429000" indent="-228600" algn="l" rtl="0" fontAlgn="base">
              <a:spcBef>
                <a:spcPct val="20000"/>
              </a:spcBef>
              <a:spcAft>
                <a:spcPct val="0"/>
              </a:spcAft>
              <a:buChar char="≫"/>
              <a:defRPr kumimoji="1" sz="2000">
                <a:solidFill>
                  <a:schemeClr val="tx1"/>
                </a:solidFill>
                <a:latin typeface="Arial" charset="0"/>
                <a:ea typeface="+mn-ea"/>
              </a:defRPr>
            </a:lvl8pPr>
            <a:lvl9pPr marL="3886200" indent="-228600" algn="l" rtl="0" fontAlgn="base">
              <a:spcBef>
                <a:spcPct val="20000"/>
              </a:spcBef>
              <a:spcAft>
                <a:spcPct val="0"/>
              </a:spcAft>
              <a:buChar char="≫"/>
              <a:defRPr kumimoji="1" sz="2000">
                <a:solidFill>
                  <a:schemeClr val="tx1"/>
                </a:solidFill>
                <a:latin typeface="Arial" charset="0"/>
                <a:ea typeface="+mn-ea"/>
              </a:defRPr>
            </a:lvl9pPr>
          </a:lstStyle>
          <a:p>
            <a:pPr>
              <a:buClr>
                <a:srgbClr val="002B62"/>
              </a:buClr>
            </a:pPr>
            <a:endParaRPr lang="en-GB" sz="1500" dirty="0" smtClean="0">
              <a:solidFill>
                <a:srgbClr val="000000"/>
              </a:solidFill>
              <a:latin typeface="Calibri" panose="020F0502020204030204" pitchFamily="34" charset="0"/>
              <a:cs typeface="Adobe Devanagari" panose="02040503050201020203" pitchFamily="18" charset="0"/>
            </a:endParaRPr>
          </a:p>
          <a:p>
            <a:pPr>
              <a:buClr>
                <a:srgbClr val="002B62"/>
              </a:buClr>
            </a:pPr>
            <a:endParaRPr lang="en-GB" sz="1500" dirty="0" smtClean="0">
              <a:solidFill>
                <a:srgbClr val="000000"/>
              </a:solidFill>
              <a:latin typeface="Calibri" panose="020F0502020204030204" pitchFamily="34" charset="0"/>
              <a:cs typeface="Adobe Devanagari" panose="02040503050201020203" pitchFamily="18" charset="0"/>
            </a:endParaRPr>
          </a:p>
          <a:p>
            <a:pPr marL="0" indent="0">
              <a:buClr>
                <a:srgbClr val="002B62"/>
              </a:buClr>
              <a:buNone/>
            </a:pPr>
            <a:endParaRPr lang="en-GB" sz="1500" dirty="0" smtClean="0">
              <a:solidFill>
                <a:srgbClr val="000000"/>
              </a:solidFill>
              <a:latin typeface="Calibri" panose="020F0502020204030204" pitchFamily="34" charset="0"/>
              <a:cs typeface="Adobe Devanagari" panose="02040503050201020203" pitchFamily="18" charset="0"/>
            </a:endParaRPr>
          </a:p>
          <a:p>
            <a:pPr marL="342900" lvl="1" indent="0" eaLnBrk="0">
              <a:spcBef>
                <a:spcPts val="450"/>
              </a:spcBef>
              <a:spcAft>
                <a:spcPts val="0"/>
              </a:spcAft>
              <a:buClr>
                <a:srgbClr val="4575FD"/>
              </a:buClr>
              <a:buNone/>
              <a:defRPr/>
            </a:pPr>
            <a:endParaRPr lang="en-GB" altLang="ja-JP" sz="1200" dirty="0">
              <a:solidFill>
                <a:srgbClr val="000000">
                  <a:lumMod val="50000"/>
                  <a:lumOff val="50000"/>
                </a:srgbClr>
              </a:solidFill>
              <a:latin typeface="Calibri" panose="020F0502020204030204" pitchFamily="34" charset="0"/>
              <a:ea typeface="ＭＳ Ｐゴシック" pitchFamily="-110" charset="-128"/>
              <a:cs typeface="Adobe Devanagari" panose="02040503050201020203" pitchFamily="18" charset="0"/>
            </a:endParaRPr>
          </a:p>
        </p:txBody>
      </p:sp>
      <p:sp>
        <p:nvSpPr>
          <p:cNvPr id="6" name="Content Placeholder 2"/>
          <p:cNvSpPr txBox="1">
            <a:spLocks/>
          </p:cNvSpPr>
          <p:nvPr/>
        </p:nvSpPr>
        <p:spPr>
          <a:xfrm>
            <a:off x="182820" y="621680"/>
            <a:ext cx="8784976" cy="4212967"/>
          </a:xfrm>
          <a:prstGeom prst="rect">
            <a:avLst/>
          </a:prstGeom>
        </p:spPr>
        <p:txBody>
          <a:bodyPr/>
          <a:lstStyle>
            <a:lvl1pPr marL="180000" indent="-180000" algn="l" rtl="0" eaLnBrk="0" fontAlgn="base" hangingPunct="0">
              <a:spcBef>
                <a:spcPts val="500"/>
              </a:spcBef>
              <a:spcAft>
                <a:spcPct val="0"/>
              </a:spcAft>
              <a:buClr>
                <a:schemeClr val="accent6"/>
              </a:buClr>
              <a:buFont typeface="Arial" panose="020B0604020202020204" pitchFamily="34" charset="0"/>
              <a:buChar char="▌"/>
              <a:defRPr kumimoji="1" lang="ja-JP" altLang="en-US" sz="2000" b="0" i="0" u="none" strike="noStrike" kern="0" cap="none" spc="0" normalizeH="0" baseline="0" dirty="0" smtClean="0">
                <a:ln>
                  <a:noFill/>
                </a:ln>
                <a:solidFill>
                  <a:srgbClr val="000000"/>
                </a:solidFill>
                <a:effectLst/>
                <a:uLnTx/>
                <a:uFillTx/>
                <a:latin typeface="+mn-lt"/>
                <a:ea typeface="+mn-ea"/>
                <a:cs typeface="+mn-cs"/>
              </a:defRPr>
            </a:lvl1pPr>
            <a:lvl2pPr marL="360000" indent="-180000" algn="l" rtl="0" eaLnBrk="0" fontAlgn="base" hangingPunct="0">
              <a:spcBef>
                <a:spcPts val="500"/>
              </a:spcBef>
              <a:spcAft>
                <a:spcPct val="0"/>
              </a:spcAft>
              <a:buClr>
                <a:schemeClr val="accent6"/>
              </a:buClr>
              <a:buFont typeface="Wingdings" pitchFamily="2" charset="2"/>
              <a:buChar char="l"/>
              <a:defRPr kumimoji="1" lang="ja-JP" altLang="en-US" sz="1600" b="0" i="0" u="none" strike="noStrike" kern="0" cap="none" spc="0" normalizeH="0" baseline="0" dirty="0" smtClean="0">
                <a:ln>
                  <a:noFill/>
                </a:ln>
                <a:solidFill>
                  <a:srgbClr val="000000"/>
                </a:solidFill>
                <a:effectLst/>
                <a:uLnTx/>
                <a:uFillTx/>
                <a:latin typeface="+mn-lt"/>
                <a:ea typeface="+mn-ea"/>
              </a:defRPr>
            </a:lvl2pPr>
            <a:lvl3pPr marL="468000" indent="-108000" algn="l" rtl="0" eaLnBrk="0" fontAlgn="base" hangingPunct="0">
              <a:spcBef>
                <a:spcPts val="500"/>
              </a:spcBef>
              <a:spcAft>
                <a:spcPct val="0"/>
              </a:spcAft>
              <a:buClr>
                <a:schemeClr val="accent6"/>
              </a:buClr>
              <a:buFont typeface="Arial" panose="020B0604020202020204" pitchFamily="34" charset="0"/>
              <a:buChar char="•"/>
              <a:defRPr kumimoji="1" lang="ja-JP" altLang="en-US" sz="1400" b="0" i="0" u="none" strike="noStrike" kern="0" cap="none" spc="0" normalizeH="0" baseline="0" dirty="0" smtClean="0">
                <a:ln>
                  <a:noFill/>
                </a:ln>
                <a:solidFill>
                  <a:srgbClr val="000000"/>
                </a:solidFill>
                <a:effectLst/>
                <a:uLnTx/>
                <a:uFillTx/>
                <a:latin typeface="+mn-lt"/>
                <a:ea typeface="+mn-ea"/>
              </a:defRPr>
            </a:lvl3pPr>
            <a:lvl4pPr marL="576000" indent="-108000" algn="l" rtl="0" eaLnBrk="0" fontAlgn="base" hangingPunct="0">
              <a:spcBef>
                <a:spcPts val="500"/>
              </a:spcBef>
              <a:spcAft>
                <a:spcPct val="0"/>
              </a:spcAft>
              <a:buClr>
                <a:schemeClr val="accent6"/>
              </a:buClr>
              <a:buFont typeface="Tahoma" pitchFamily="34" charset="0"/>
              <a:buChar char="–"/>
              <a:defRPr kumimoji="1" lang="ja-JP" altLang="en-US" sz="1200" b="0" i="0" u="none" strike="noStrike" kern="0" cap="none" spc="0" normalizeH="0" baseline="0" dirty="0" smtClean="0">
                <a:ln>
                  <a:noFill/>
                </a:ln>
                <a:solidFill>
                  <a:srgbClr val="000000"/>
                </a:solidFill>
                <a:effectLst/>
                <a:uLnTx/>
                <a:uFillTx/>
                <a:latin typeface="+mn-lt"/>
                <a:ea typeface="+mn-ea"/>
              </a:defRPr>
            </a:lvl4pPr>
            <a:lvl5pPr marL="738188" indent="530225" algn="l" rtl="0" eaLnBrk="0" fontAlgn="base" hangingPunct="0">
              <a:spcBef>
                <a:spcPct val="20000"/>
              </a:spcBef>
              <a:spcAft>
                <a:spcPct val="0"/>
              </a:spcAft>
              <a:buClr>
                <a:schemeClr val="accent6"/>
              </a:buClr>
              <a:buChar char="≫"/>
              <a:defRPr kumimoji="1" sz="1200" b="0">
                <a:solidFill>
                  <a:schemeClr val="tx1"/>
                </a:solidFill>
                <a:latin typeface="+mj-lt"/>
                <a:ea typeface="+mn-ea"/>
              </a:defRPr>
            </a:lvl5pPr>
            <a:lvl6pPr marL="2514600" indent="-228600" algn="l" rtl="0" fontAlgn="base">
              <a:spcBef>
                <a:spcPct val="20000"/>
              </a:spcBef>
              <a:spcAft>
                <a:spcPct val="0"/>
              </a:spcAft>
              <a:buChar char="≫"/>
              <a:defRPr kumimoji="1" sz="2000">
                <a:solidFill>
                  <a:schemeClr val="tx1"/>
                </a:solidFill>
                <a:latin typeface="Arial" charset="0"/>
                <a:ea typeface="+mn-ea"/>
              </a:defRPr>
            </a:lvl6pPr>
            <a:lvl7pPr marL="2971800" indent="-228600" algn="l" rtl="0" fontAlgn="base">
              <a:spcBef>
                <a:spcPct val="20000"/>
              </a:spcBef>
              <a:spcAft>
                <a:spcPct val="0"/>
              </a:spcAft>
              <a:buChar char="≫"/>
              <a:defRPr kumimoji="1" sz="2000">
                <a:solidFill>
                  <a:schemeClr val="tx1"/>
                </a:solidFill>
                <a:latin typeface="Arial" charset="0"/>
                <a:ea typeface="+mn-ea"/>
              </a:defRPr>
            </a:lvl7pPr>
            <a:lvl8pPr marL="3429000" indent="-228600" algn="l" rtl="0" fontAlgn="base">
              <a:spcBef>
                <a:spcPct val="20000"/>
              </a:spcBef>
              <a:spcAft>
                <a:spcPct val="0"/>
              </a:spcAft>
              <a:buChar char="≫"/>
              <a:defRPr kumimoji="1" sz="2000">
                <a:solidFill>
                  <a:schemeClr val="tx1"/>
                </a:solidFill>
                <a:latin typeface="Arial" charset="0"/>
                <a:ea typeface="+mn-ea"/>
              </a:defRPr>
            </a:lvl8pPr>
            <a:lvl9pPr marL="3886200" indent="-228600" algn="l" rtl="0" fontAlgn="base">
              <a:spcBef>
                <a:spcPct val="20000"/>
              </a:spcBef>
              <a:spcAft>
                <a:spcPct val="0"/>
              </a:spcAft>
              <a:buChar char="≫"/>
              <a:defRPr kumimoji="1" sz="2000">
                <a:solidFill>
                  <a:schemeClr val="tx1"/>
                </a:solidFill>
                <a:latin typeface="Arial" charset="0"/>
                <a:ea typeface="+mn-ea"/>
              </a:defRPr>
            </a:lvl9pPr>
          </a:lstStyle>
          <a:p>
            <a:r>
              <a:rPr lang="en-GB" sz="1600" b="1" dirty="0" smtClean="0">
                <a:latin typeface="Calibri" panose="020F0502020204030204" pitchFamily="34" charset="0"/>
                <a:cs typeface="Arial" panose="020B0604020202020204" pitchFamily="34" charset="0"/>
              </a:rPr>
              <a:t>Overview of differences between the SL1000</a:t>
            </a:r>
            <a:r>
              <a:rPr lang="en-GB" sz="1600" b="1" dirty="0">
                <a:latin typeface="Calibri" panose="020F0502020204030204" pitchFamily="34" charset="0"/>
                <a:cs typeface="Arial" panose="020B0604020202020204" pitchFamily="34" charset="0"/>
              </a:rPr>
              <a:t>/SL1100</a:t>
            </a:r>
            <a:r>
              <a:rPr lang="en-GB" sz="1600" b="1" dirty="0" smtClean="0">
                <a:latin typeface="Calibri" panose="020F0502020204030204" pitchFamily="34" charset="0"/>
                <a:cs typeface="Arial" panose="020B0604020202020204" pitchFamily="34" charset="0"/>
              </a:rPr>
              <a:t> and the SL2100</a:t>
            </a:r>
            <a:endParaRPr lang="en-GB" sz="1400" dirty="0" smtClean="0">
              <a:latin typeface="Calibri" panose="020F0502020204030204" pitchFamily="34" charset="0"/>
              <a:cs typeface="Arial" panose="020B0604020202020204" pitchFamily="34" charset="0"/>
            </a:endParaRPr>
          </a:p>
          <a:p>
            <a:pPr marL="0" indent="0">
              <a:buNone/>
            </a:pPr>
            <a:endParaRPr lang="en-GB" dirty="0" smtClean="0"/>
          </a:p>
          <a:p>
            <a:pPr marL="0" indent="0">
              <a:buFont typeface="Arial" panose="020B0604020202020204" pitchFamily="34" charset="0"/>
              <a:buNone/>
            </a:pPr>
            <a:endParaRPr lang="en-GB" dirty="0" smtClean="0"/>
          </a:p>
          <a:p>
            <a:endParaRPr lang="en-GB" dirty="0"/>
          </a:p>
        </p:txBody>
      </p:sp>
      <p:graphicFrame>
        <p:nvGraphicFramePr>
          <p:cNvPr id="3" name="Table 2"/>
          <p:cNvGraphicFramePr>
            <a:graphicFrameLocks noGrp="1"/>
          </p:cNvGraphicFramePr>
          <p:nvPr>
            <p:extLst>
              <p:ext uri="{D42A27DB-BD31-4B8C-83A1-F6EECF244321}">
                <p14:modId xmlns:p14="http://schemas.microsoft.com/office/powerpoint/2010/main" val="2618601574"/>
              </p:ext>
            </p:extLst>
          </p:nvPr>
        </p:nvGraphicFramePr>
        <p:xfrm>
          <a:off x="305526" y="1055847"/>
          <a:ext cx="8329515" cy="3042240"/>
        </p:xfrm>
        <a:graphic>
          <a:graphicData uri="http://schemas.openxmlformats.org/drawingml/2006/table">
            <a:tbl>
              <a:tblPr firstRow="1" bandRow="1">
                <a:tableStyleId>{073A0DAA-6AF3-43AB-8588-CEC1D06C72B9}</a:tableStyleId>
              </a:tblPr>
              <a:tblGrid>
                <a:gridCol w="1883197"/>
                <a:gridCol w="3197316"/>
                <a:gridCol w="3249002"/>
              </a:tblGrid>
              <a:tr h="0">
                <a:tc>
                  <a:txBody>
                    <a:bodyPr/>
                    <a:lstStyle/>
                    <a:p>
                      <a:r>
                        <a:rPr lang="en-GB" sz="1000" dirty="0" smtClean="0"/>
                        <a:t>Items</a:t>
                      </a:r>
                      <a:endParaRPr lang="en-GB" sz="1000" dirty="0"/>
                    </a:p>
                  </a:txBody>
                  <a:tcPr>
                    <a:solidFill>
                      <a:schemeClr val="accent6">
                        <a:lumMod val="75000"/>
                        <a:lumOff val="25000"/>
                      </a:schemeClr>
                    </a:solidFill>
                  </a:tcPr>
                </a:tc>
                <a:tc>
                  <a:txBody>
                    <a:bodyPr/>
                    <a:lstStyle/>
                    <a:p>
                      <a:pPr algn="ctr"/>
                      <a:r>
                        <a:rPr lang="en-GB" sz="1000" dirty="0" smtClean="0"/>
                        <a:t>SL1000 &amp; SL1100</a:t>
                      </a:r>
                      <a:endParaRPr lang="en-GB" sz="1000" dirty="0"/>
                    </a:p>
                  </a:txBody>
                  <a:tcPr>
                    <a:solidFill>
                      <a:schemeClr val="accent6">
                        <a:lumMod val="75000"/>
                        <a:lumOff val="25000"/>
                      </a:schemeClr>
                    </a:solidFill>
                  </a:tcPr>
                </a:tc>
                <a:tc>
                  <a:txBody>
                    <a:bodyPr/>
                    <a:lstStyle/>
                    <a:p>
                      <a:pPr algn="ctr"/>
                      <a:r>
                        <a:rPr lang="en-GB" sz="1000" dirty="0" smtClean="0"/>
                        <a:t>SL2100</a:t>
                      </a:r>
                      <a:endParaRPr lang="en-GB" sz="1000" dirty="0"/>
                    </a:p>
                  </a:txBody>
                  <a:tcPr>
                    <a:solidFill>
                      <a:schemeClr val="accent6">
                        <a:lumMod val="75000"/>
                        <a:lumOff val="25000"/>
                      </a:schemeClr>
                    </a:solidFill>
                  </a:tcPr>
                </a:tc>
              </a:tr>
              <a:tr h="216000">
                <a:tc>
                  <a:txBody>
                    <a:bodyPr/>
                    <a:lstStyle/>
                    <a:p>
                      <a:pPr marL="0"/>
                      <a:r>
                        <a:rPr lang="en-GB" sz="1000" b="1" dirty="0" smtClean="0"/>
                        <a:t>Licenses</a:t>
                      </a:r>
                      <a:endParaRPr lang="en-GB" sz="1000" b="1" dirty="0"/>
                    </a:p>
                  </a:txBody>
                  <a:tcPr marL="45720" marR="46800" marT="36000" marB="36000" anchor="ctr"/>
                </a:tc>
                <a:tc>
                  <a:txBody>
                    <a:bodyPr/>
                    <a:lstStyle/>
                    <a:p>
                      <a:pPr marL="0" algn="l"/>
                      <a:r>
                        <a:rPr lang="en-US" sz="1000" b="1" dirty="0" err="1" smtClean="0"/>
                        <a:t>InMail</a:t>
                      </a:r>
                      <a:r>
                        <a:rPr lang="en-US" sz="1000" b="1" dirty="0" smtClean="0"/>
                        <a:t> Advance</a:t>
                      </a:r>
                    </a:p>
                    <a:p>
                      <a:pPr marL="0" algn="l"/>
                      <a:r>
                        <a:rPr lang="en-US" sz="1000" b="0" dirty="0" smtClean="0"/>
                        <a:t>In-Mail Advanced Features License</a:t>
                      </a:r>
                    </a:p>
                    <a:p>
                      <a:pPr marL="0" algn="l"/>
                      <a:r>
                        <a:rPr lang="en-US" sz="1000" b="0" dirty="0" smtClean="0"/>
                        <a:t>1 license per system</a:t>
                      </a:r>
                    </a:p>
                  </a:txBody>
                  <a:tcPr marL="45720" marR="46800" marT="36000" marB="36000" anchor="ctr"/>
                </a:tc>
                <a:tc>
                  <a:txBody>
                    <a:bodyPr/>
                    <a:lstStyle/>
                    <a:p>
                      <a:pPr marL="0" algn="l"/>
                      <a:r>
                        <a:rPr lang="en-US" sz="1000" b="1" dirty="0" err="1" smtClean="0"/>
                        <a:t>InMail</a:t>
                      </a:r>
                      <a:r>
                        <a:rPr lang="en-US" sz="1000" b="1" dirty="0" smtClean="0"/>
                        <a:t> voicemail</a:t>
                      </a:r>
                      <a:r>
                        <a:rPr lang="en-US" sz="1000" b="1" baseline="0" dirty="0" smtClean="0"/>
                        <a:t> to e-mail</a:t>
                      </a:r>
                      <a:endParaRPr lang="en-US" sz="1000" b="1" dirty="0" smtClean="0"/>
                    </a:p>
                    <a:p>
                      <a:pPr marL="0" algn="l"/>
                      <a:r>
                        <a:rPr lang="en-US" sz="1000" b="0" dirty="0" err="1" smtClean="0"/>
                        <a:t>InMail</a:t>
                      </a:r>
                      <a:r>
                        <a:rPr lang="en-US" sz="1000" b="0" dirty="0" smtClean="0"/>
                        <a:t> voicemail to e-mail License</a:t>
                      </a:r>
                    </a:p>
                    <a:p>
                      <a:pPr marL="0" algn="l"/>
                      <a:r>
                        <a:rPr lang="en-US" sz="1000" b="0" dirty="0" smtClean="0"/>
                        <a:t>1 license per system</a:t>
                      </a:r>
                    </a:p>
                  </a:txBody>
                  <a:tcPr marL="45720" marR="46800" marT="36000" marB="36000" anchor="ctr"/>
                </a:tc>
              </a:tr>
              <a:tr h="216000">
                <a:tc>
                  <a:txBody>
                    <a:bodyPr/>
                    <a:lstStyle/>
                    <a:p>
                      <a:pPr marL="0"/>
                      <a:endParaRPr lang="en-GB" sz="1000" b="1" dirty="0"/>
                    </a:p>
                  </a:txBody>
                  <a:tcPr marL="45720" marR="46800" marT="36000" marB="36000" anchor="ctr"/>
                </a:tc>
                <a:tc>
                  <a:txBody>
                    <a:bodyPr/>
                    <a:lstStyle/>
                    <a:p>
                      <a:pPr marL="0" algn="l"/>
                      <a:r>
                        <a:rPr lang="en-US" sz="1000" b="1" dirty="0" smtClean="0"/>
                        <a:t>Mobile Extension</a:t>
                      </a:r>
                    </a:p>
                    <a:p>
                      <a:pPr marL="0" algn="l"/>
                      <a:r>
                        <a:rPr lang="en-US" sz="1000" b="0" dirty="0" smtClean="0"/>
                        <a:t>4 Mobile extensions are included with the system.</a:t>
                      </a:r>
                    </a:p>
                    <a:p>
                      <a:pPr marL="0" algn="l"/>
                      <a:r>
                        <a:rPr lang="en-US" sz="1000" b="0" dirty="0" smtClean="0"/>
                        <a:t>5 and above require licenses.</a:t>
                      </a:r>
                    </a:p>
                  </a:txBody>
                  <a:tcPr marL="45720" marR="46800" marT="36000" marB="36000" anchor="ctr"/>
                </a:tc>
                <a:tc>
                  <a:txBody>
                    <a:bodyPr/>
                    <a:lstStyle/>
                    <a:p>
                      <a:pPr marL="0" algn="l"/>
                      <a:r>
                        <a:rPr lang="en-US" sz="1000" b="1" dirty="0" smtClean="0"/>
                        <a:t>Same</a:t>
                      </a:r>
                      <a:r>
                        <a:rPr lang="en-US" sz="1000" b="1" baseline="0" dirty="0" smtClean="0"/>
                        <a:t> specification as SL1x00</a:t>
                      </a:r>
                      <a:endParaRPr lang="en-US" sz="1000" b="1" dirty="0" smtClean="0"/>
                    </a:p>
                  </a:txBody>
                  <a:tcPr marL="45720" marR="46800" marT="36000" marB="36000" anchor="ctr"/>
                </a:tc>
              </a:tr>
              <a:tr h="216000">
                <a:tc>
                  <a:txBody>
                    <a:bodyPr/>
                    <a:lstStyle/>
                    <a:p>
                      <a:pPr marL="0"/>
                      <a:endParaRPr lang="en-GB" sz="1000" b="1" dirty="0"/>
                    </a:p>
                  </a:txBody>
                  <a:tcPr marL="45720" marR="46800" marT="36000" marB="36000" anchor="ctr"/>
                </a:tc>
                <a:tc>
                  <a:txBody>
                    <a:bodyPr/>
                    <a:lstStyle/>
                    <a:p>
                      <a:pPr marL="0" algn="l"/>
                      <a:r>
                        <a:rPr lang="en-US" sz="1000" b="1" dirty="0" smtClean="0"/>
                        <a:t>3rd Party CTI</a:t>
                      </a:r>
                    </a:p>
                    <a:p>
                      <a:pPr marL="0" algn="l"/>
                      <a:r>
                        <a:rPr lang="en-US" sz="1000" b="0" dirty="0" smtClean="0"/>
                        <a:t>3rd Party CTI license</a:t>
                      </a:r>
                    </a:p>
                    <a:p>
                      <a:pPr marL="0" algn="l"/>
                      <a:r>
                        <a:rPr lang="en-US" sz="1000" b="0" dirty="0" smtClean="0"/>
                        <a:t>1 license per system</a:t>
                      </a:r>
                      <a:endParaRPr lang="en-GB" sz="1000" b="0" dirty="0"/>
                    </a:p>
                  </a:txBody>
                  <a:tcPr marL="45720" marR="46800" marT="36000" marB="36000" anchor="ctr"/>
                </a:tc>
                <a:tc>
                  <a:txBody>
                    <a:bodyPr/>
                    <a:lstStyle/>
                    <a:p>
                      <a:pPr marL="0" algn="l"/>
                      <a:r>
                        <a:rPr lang="en-US" sz="1000" b="1" dirty="0" smtClean="0"/>
                        <a:t>Same</a:t>
                      </a:r>
                      <a:r>
                        <a:rPr lang="en-US" sz="1000" b="1" baseline="0" dirty="0" smtClean="0"/>
                        <a:t> specification as SL1x00</a:t>
                      </a:r>
                      <a:endParaRPr lang="en-US" sz="1000" b="1" dirty="0" smtClean="0"/>
                    </a:p>
                  </a:txBody>
                  <a:tcPr marL="45720" marR="46800" marT="36000" marB="36000" anchor="ctr"/>
                </a:tc>
              </a:tr>
              <a:tr h="216000">
                <a:tc>
                  <a:txBody>
                    <a:bodyPr/>
                    <a:lstStyle/>
                    <a:p>
                      <a:pPr marL="0"/>
                      <a:endParaRPr lang="en-GB" sz="1000" b="1" dirty="0"/>
                    </a:p>
                  </a:txBody>
                  <a:tcPr marL="45720" marR="46800" marT="36000" marB="36000" anchor="ctr"/>
                </a:tc>
                <a:tc>
                  <a:txBody>
                    <a:bodyPr/>
                    <a:lstStyle/>
                    <a:p>
                      <a:pPr marL="0" algn="l"/>
                      <a:r>
                        <a:rPr lang="en-US" sz="1000" b="1" dirty="0" err="1" smtClean="0"/>
                        <a:t>XMLPro</a:t>
                      </a:r>
                      <a:endParaRPr lang="en-US" sz="1000" b="1" dirty="0" smtClean="0"/>
                    </a:p>
                    <a:p>
                      <a:pPr marL="0" algn="l"/>
                      <a:r>
                        <a:rPr lang="en-US" sz="1000" b="0" dirty="0" err="1" smtClean="0"/>
                        <a:t>XMLPro</a:t>
                      </a:r>
                      <a:r>
                        <a:rPr lang="en-US" sz="1000" b="0" dirty="0" smtClean="0"/>
                        <a:t> is an advanced interface to system setup by 3rd party developers.</a:t>
                      </a:r>
                    </a:p>
                    <a:p>
                      <a:pPr marL="0" algn="l"/>
                      <a:r>
                        <a:rPr lang="en-US" sz="1000" b="0" dirty="0" smtClean="0"/>
                        <a:t>1 license per system</a:t>
                      </a:r>
                      <a:endParaRPr lang="en-GB" sz="1000" b="0" dirty="0"/>
                    </a:p>
                  </a:txBody>
                  <a:tcPr marL="45720" marR="46800" marT="36000" marB="36000" anchor="ctr"/>
                </a:tc>
                <a:tc>
                  <a:txBody>
                    <a:bodyPr/>
                    <a:lstStyle/>
                    <a:p>
                      <a:pPr marL="0" algn="l"/>
                      <a:r>
                        <a:rPr lang="en-US" sz="1000" b="1" dirty="0" smtClean="0"/>
                        <a:t>Same</a:t>
                      </a:r>
                      <a:r>
                        <a:rPr lang="en-US" sz="1000" b="1" baseline="0" dirty="0" smtClean="0"/>
                        <a:t> specification as SL1x00</a:t>
                      </a:r>
                      <a:endParaRPr lang="en-US" sz="1000" b="1" dirty="0" smtClean="0"/>
                    </a:p>
                  </a:txBody>
                  <a:tcPr marL="45720" marR="46800" marT="36000" marB="36000" anchor="ctr"/>
                </a:tc>
              </a:tr>
              <a:tr h="216000">
                <a:tc>
                  <a:txBody>
                    <a:bodyPr/>
                    <a:lstStyle/>
                    <a:p>
                      <a:pPr marL="0"/>
                      <a:endParaRPr lang="en-GB" sz="1000" b="1" dirty="0"/>
                    </a:p>
                  </a:txBody>
                  <a:tcPr marL="45720" marR="46800" marT="36000" marB="36000" anchor="ctr"/>
                </a:tc>
                <a:tc>
                  <a:txBody>
                    <a:bodyPr/>
                    <a:lstStyle/>
                    <a:p>
                      <a:pPr marL="0" algn="l"/>
                      <a:r>
                        <a:rPr lang="en-US" sz="1000" b="1" dirty="0" smtClean="0"/>
                        <a:t>Hotel</a:t>
                      </a:r>
                    </a:p>
                    <a:p>
                      <a:pPr marL="0" algn="l"/>
                      <a:r>
                        <a:rPr lang="en-US" sz="1000" b="0" dirty="0" smtClean="0"/>
                        <a:t>Hotel/Motel Feature License</a:t>
                      </a:r>
                    </a:p>
                    <a:p>
                      <a:pPr marL="0" algn="l"/>
                      <a:r>
                        <a:rPr lang="en-US" sz="1000" b="0" dirty="0" smtClean="0"/>
                        <a:t>1 license per system</a:t>
                      </a:r>
                      <a:endParaRPr lang="en-GB" sz="1000" b="0" dirty="0"/>
                    </a:p>
                  </a:txBody>
                  <a:tcPr marL="45720" marR="46800" marT="36000" marB="36000" anchor="ctr"/>
                </a:tc>
                <a:tc>
                  <a:txBody>
                    <a:bodyPr/>
                    <a:lstStyle/>
                    <a:p>
                      <a:pPr marL="0" algn="l"/>
                      <a:r>
                        <a:rPr lang="en-US" sz="1000" b="1" dirty="0" smtClean="0"/>
                        <a:t>Same</a:t>
                      </a:r>
                      <a:r>
                        <a:rPr lang="en-US" sz="1000" b="1" baseline="0" dirty="0" smtClean="0"/>
                        <a:t> specification as SL1x00</a:t>
                      </a:r>
                      <a:endParaRPr lang="en-US" sz="1000" b="1" dirty="0" smtClean="0"/>
                    </a:p>
                  </a:txBody>
                  <a:tcPr marL="45720" marR="46800" marT="36000" marB="36000" anchor="ctr"/>
                </a:tc>
              </a:tr>
            </a:tbl>
          </a:graphicData>
        </a:graphic>
      </p:graphicFrame>
      <p:sp>
        <p:nvSpPr>
          <p:cNvPr id="4" name="TextBox 3"/>
          <p:cNvSpPr txBox="1"/>
          <p:nvPr/>
        </p:nvSpPr>
        <p:spPr>
          <a:xfrm>
            <a:off x="305526" y="4580730"/>
            <a:ext cx="4672361" cy="253916"/>
          </a:xfrm>
          <a:prstGeom prst="rect">
            <a:avLst/>
          </a:prstGeom>
          <a:noFill/>
        </p:spPr>
        <p:txBody>
          <a:bodyPr wrap="square" rtlCol="0">
            <a:spAutoFit/>
          </a:bodyPr>
          <a:lstStyle/>
          <a:p>
            <a:r>
              <a:rPr lang="en-GB" sz="1050" i="1" dirty="0" smtClean="0"/>
              <a:t>This table may not be complete in all respects</a:t>
            </a:r>
            <a:endParaRPr lang="en-GB" sz="1050" i="1" dirty="0"/>
          </a:p>
        </p:txBody>
      </p:sp>
    </p:spTree>
    <p:extLst>
      <p:ext uri="{BB962C8B-B14F-4D97-AF65-F5344CB8AC3E}">
        <p14:creationId xmlns:p14="http://schemas.microsoft.com/office/powerpoint/2010/main" val="24982006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anose="020F0502020204030204" pitchFamily="34" charset="0"/>
              </a:rPr>
              <a:t>UNIVERGE SL1000/</a:t>
            </a:r>
            <a:r>
              <a:rPr lang="en-GB" dirty="0" smtClean="0">
                <a:latin typeface="Calibri" panose="020F0502020204030204" pitchFamily="34" charset="0"/>
                <a:cs typeface="Arial" panose="020B0604020202020204" pitchFamily="34" charset="0"/>
              </a:rPr>
              <a:t>SL1100</a:t>
            </a:r>
            <a:r>
              <a:rPr lang="en-US" dirty="0" smtClean="0">
                <a:latin typeface="Calibri" panose="020F0502020204030204" pitchFamily="34" charset="0"/>
              </a:rPr>
              <a:t> to SL2100 Differences</a:t>
            </a:r>
            <a:endParaRPr lang="en-US" dirty="0">
              <a:latin typeface="Calibri" panose="020F0502020204030204" pitchFamily="34" charset="0"/>
            </a:endParaRPr>
          </a:p>
        </p:txBody>
      </p:sp>
      <p:sp>
        <p:nvSpPr>
          <p:cNvPr id="7" name="Content Placeholder 2"/>
          <p:cNvSpPr txBox="1">
            <a:spLocks/>
          </p:cNvSpPr>
          <p:nvPr/>
        </p:nvSpPr>
        <p:spPr>
          <a:xfrm>
            <a:off x="182820" y="638407"/>
            <a:ext cx="8452222" cy="4196239"/>
          </a:xfrm>
          <a:prstGeom prst="rect">
            <a:avLst/>
          </a:prstGeom>
        </p:spPr>
        <p:txBody>
          <a:bodyPr>
            <a:normAutofit/>
          </a:bodyPr>
          <a:lstStyle>
            <a:lvl1pPr marL="180000" indent="-180000" algn="l" rtl="0" eaLnBrk="1" fontAlgn="base" hangingPunct="0">
              <a:spcBef>
                <a:spcPts val="500"/>
              </a:spcBef>
              <a:spcAft>
                <a:spcPct val="0"/>
              </a:spcAft>
              <a:buClr>
                <a:schemeClr val="accent6"/>
              </a:buClr>
              <a:buFont typeface="Arial" panose="020B0604020202020204" pitchFamily="34" charset="0"/>
              <a:buChar char="▌"/>
              <a:defRPr kumimoji="1" sz="2000" b="0">
                <a:solidFill>
                  <a:schemeClr val="tx1"/>
                </a:solidFill>
                <a:latin typeface="Verdana" panose="020B0604030504040204" pitchFamily="34" charset="0"/>
                <a:ea typeface="+mn-ea"/>
                <a:cs typeface="Verdana" panose="020B0604030504040204" pitchFamily="34" charset="0"/>
              </a:defRPr>
            </a:lvl1pPr>
            <a:lvl2pPr marL="360000" indent="-180000" algn="l" rtl="0" eaLnBrk="1" fontAlgn="base" hangingPunct="0">
              <a:spcBef>
                <a:spcPts val="500"/>
              </a:spcBef>
              <a:spcAft>
                <a:spcPct val="0"/>
              </a:spcAft>
              <a:buClr>
                <a:schemeClr val="accent6"/>
              </a:buClr>
              <a:buFont typeface="Wingdings" pitchFamily="2" charset="2"/>
              <a:buChar char="l"/>
              <a:defRPr kumimoji="1" sz="1600" b="0">
                <a:solidFill>
                  <a:schemeClr val="tx1"/>
                </a:solidFill>
                <a:latin typeface="Verdana" panose="020B0604030504040204" pitchFamily="34" charset="0"/>
                <a:ea typeface="+mn-ea"/>
                <a:cs typeface="Verdana" panose="020B0604030504040204" pitchFamily="34" charset="0"/>
              </a:defRPr>
            </a:lvl2pPr>
            <a:lvl3pPr marL="468000" indent="-108000" algn="l" rtl="0" eaLnBrk="1" fontAlgn="base" hangingPunct="0">
              <a:spcBef>
                <a:spcPts val="500"/>
              </a:spcBef>
              <a:spcAft>
                <a:spcPct val="0"/>
              </a:spcAft>
              <a:buClr>
                <a:schemeClr val="accent6"/>
              </a:buClr>
              <a:buFont typeface="Arial" panose="020B0604020202020204" pitchFamily="34" charset="0"/>
              <a:buChar char="•"/>
              <a:defRPr kumimoji="1" sz="1400" b="0">
                <a:solidFill>
                  <a:schemeClr val="tx1"/>
                </a:solidFill>
                <a:latin typeface="Verdana" panose="020B0604030504040204" pitchFamily="34" charset="0"/>
                <a:ea typeface="+mn-ea"/>
                <a:cs typeface="Verdana" panose="020B0604030504040204" pitchFamily="34" charset="0"/>
              </a:defRPr>
            </a:lvl3pPr>
            <a:lvl4pPr marL="576000" indent="-108000" algn="l" rtl="0" eaLnBrk="1" fontAlgn="base" hangingPunct="0">
              <a:spcBef>
                <a:spcPts val="500"/>
              </a:spcBef>
              <a:spcAft>
                <a:spcPct val="0"/>
              </a:spcAft>
              <a:buClr>
                <a:schemeClr val="accent6"/>
              </a:buClr>
              <a:buFont typeface="Tahoma" pitchFamily="34" charset="0"/>
              <a:buChar char="–"/>
              <a:defRPr kumimoji="1" sz="1200" b="0">
                <a:solidFill>
                  <a:schemeClr val="tx1"/>
                </a:solidFill>
                <a:latin typeface="Verdana" panose="020B0604030504040204" pitchFamily="34" charset="0"/>
                <a:ea typeface="+mn-ea"/>
                <a:cs typeface="Verdana" panose="020B0604030504040204" pitchFamily="34" charset="0"/>
              </a:defRPr>
            </a:lvl4pPr>
            <a:lvl5pPr marL="735013" indent="-157163" algn="l" rtl="0" eaLnBrk="0" fontAlgn="base" hangingPunct="0">
              <a:spcBef>
                <a:spcPct val="20000"/>
              </a:spcBef>
              <a:spcAft>
                <a:spcPct val="0"/>
              </a:spcAft>
              <a:buClr>
                <a:schemeClr val="accent6"/>
              </a:buClr>
              <a:buChar char="≫"/>
              <a:defRPr kumimoji="1" sz="1200" b="1">
                <a:solidFill>
                  <a:schemeClr val="tx1"/>
                </a:solidFill>
                <a:latin typeface="+mj-lt"/>
                <a:ea typeface="+mn-ea"/>
              </a:defRPr>
            </a:lvl5pPr>
            <a:lvl6pPr marL="2514600" indent="-228600" algn="l" rtl="0" fontAlgn="base">
              <a:spcBef>
                <a:spcPct val="20000"/>
              </a:spcBef>
              <a:spcAft>
                <a:spcPct val="0"/>
              </a:spcAft>
              <a:buChar char="≫"/>
              <a:defRPr kumimoji="1" sz="2000">
                <a:solidFill>
                  <a:schemeClr val="tx1"/>
                </a:solidFill>
                <a:latin typeface="Arial" charset="0"/>
                <a:ea typeface="+mn-ea"/>
              </a:defRPr>
            </a:lvl6pPr>
            <a:lvl7pPr marL="2971800" indent="-228600" algn="l" rtl="0" fontAlgn="base">
              <a:spcBef>
                <a:spcPct val="20000"/>
              </a:spcBef>
              <a:spcAft>
                <a:spcPct val="0"/>
              </a:spcAft>
              <a:buChar char="≫"/>
              <a:defRPr kumimoji="1" sz="2000">
                <a:solidFill>
                  <a:schemeClr val="tx1"/>
                </a:solidFill>
                <a:latin typeface="Arial" charset="0"/>
                <a:ea typeface="+mn-ea"/>
              </a:defRPr>
            </a:lvl7pPr>
            <a:lvl8pPr marL="3429000" indent="-228600" algn="l" rtl="0" fontAlgn="base">
              <a:spcBef>
                <a:spcPct val="20000"/>
              </a:spcBef>
              <a:spcAft>
                <a:spcPct val="0"/>
              </a:spcAft>
              <a:buChar char="≫"/>
              <a:defRPr kumimoji="1" sz="2000">
                <a:solidFill>
                  <a:schemeClr val="tx1"/>
                </a:solidFill>
                <a:latin typeface="Arial" charset="0"/>
                <a:ea typeface="+mn-ea"/>
              </a:defRPr>
            </a:lvl8pPr>
            <a:lvl9pPr marL="3886200" indent="-228600" algn="l" rtl="0" fontAlgn="base">
              <a:spcBef>
                <a:spcPct val="20000"/>
              </a:spcBef>
              <a:spcAft>
                <a:spcPct val="0"/>
              </a:spcAft>
              <a:buChar char="≫"/>
              <a:defRPr kumimoji="1" sz="2000">
                <a:solidFill>
                  <a:schemeClr val="tx1"/>
                </a:solidFill>
                <a:latin typeface="Arial" charset="0"/>
                <a:ea typeface="+mn-ea"/>
              </a:defRPr>
            </a:lvl9pPr>
          </a:lstStyle>
          <a:p>
            <a:pPr>
              <a:buClr>
                <a:srgbClr val="002B62"/>
              </a:buClr>
            </a:pPr>
            <a:endParaRPr lang="en-GB" sz="1500" dirty="0" smtClean="0">
              <a:solidFill>
                <a:srgbClr val="000000"/>
              </a:solidFill>
              <a:latin typeface="Calibri" panose="020F0502020204030204" pitchFamily="34" charset="0"/>
              <a:cs typeface="Adobe Devanagari" panose="02040503050201020203" pitchFamily="18" charset="0"/>
            </a:endParaRPr>
          </a:p>
          <a:p>
            <a:pPr>
              <a:buClr>
                <a:srgbClr val="002B62"/>
              </a:buClr>
            </a:pPr>
            <a:endParaRPr lang="en-GB" sz="1500" dirty="0" smtClean="0">
              <a:solidFill>
                <a:srgbClr val="000000"/>
              </a:solidFill>
              <a:latin typeface="Calibri" panose="020F0502020204030204" pitchFamily="34" charset="0"/>
              <a:cs typeface="Adobe Devanagari" panose="02040503050201020203" pitchFamily="18" charset="0"/>
            </a:endParaRPr>
          </a:p>
          <a:p>
            <a:pPr marL="0" indent="0">
              <a:buClr>
                <a:srgbClr val="002B62"/>
              </a:buClr>
              <a:buNone/>
            </a:pPr>
            <a:endParaRPr lang="en-GB" sz="1500" dirty="0" smtClean="0">
              <a:solidFill>
                <a:srgbClr val="000000"/>
              </a:solidFill>
              <a:latin typeface="Calibri" panose="020F0502020204030204" pitchFamily="34" charset="0"/>
              <a:cs typeface="Adobe Devanagari" panose="02040503050201020203" pitchFamily="18" charset="0"/>
            </a:endParaRPr>
          </a:p>
          <a:p>
            <a:pPr marL="342900" lvl="1" indent="0" eaLnBrk="0">
              <a:spcBef>
                <a:spcPts val="450"/>
              </a:spcBef>
              <a:spcAft>
                <a:spcPts val="0"/>
              </a:spcAft>
              <a:buClr>
                <a:srgbClr val="4575FD"/>
              </a:buClr>
              <a:buNone/>
              <a:defRPr/>
            </a:pPr>
            <a:endParaRPr lang="en-GB" altLang="ja-JP" sz="1200" dirty="0">
              <a:solidFill>
                <a:srgbClr val="000000">
                  <a:lumMod val="50000"/>
                  <a:lumOff val="50000"/>
                </a:srgbClr>
              </a:solidFill>
              <a:latin typeface="Calibri" panose="020F0502020204030204" pitchFamily="34" charset="0"/>
              <a:ea typeface="ＭＳ Ｐゴシック" pitchFamily="-110" charset="-128"/>
              <a:cs typeface="Adobe Devanagari" panose="02040503050201020203" pitchFamily="18" charset="0"/>
            </a:endParaRPr>
          </a:p>
        </p:txBody>
      </p:sp>
      <p:sp>
        <p:nvSpPr>
          <p:cNvPr id="6" name="Content Placeholder 2"/>
          <p:cNvSpPr txBox="1">
            <a:spLocks/>
          </p:cNvSpPr>
          <p:nvPr/>
        </p:nvSpPr>
        <p:spPr>
          <a:xfrm>
            <a:off x="182820" y="621680"/>
            <a:ext cx="8784976" cy="4212967"/>
          </a:xfrm>
          <a:prstGeom prst="rect">
            <a:avLst/>
          </a:prstGeom>
        </p:spPr>
        <p:txBody>
          <a:bodyPr/>
          <a:lstStyle>
            <a:lvl1pPr marL="180000" indent="-180000" algn="l" rtl="0" eaLnBrk="0" fontAlgn="base" hangingPunct="0">
              <a:spcBef>
                <a:spcPts val="500"/>
              </a:spcBef>
              <a:spcAft>
                <a:spcPct val="0"/>
              </a:spcAft>
              <a:buClr>
                <a:schemeClr val="accent6"/>
              </a:buClr>
              <a:buFont typeface="Arial" panose="020B0604020202020204" pitchFamily="34" charset="0"/>
              <a:buChar char="▌"/>
              <a:defRPr kumimoji="1" lang="ja-JP" altLang="en-US" sz="2000" b="0" i="0" u="none" strike="noStrike" kern="0" cap="none" spc="0" normalizeH="0" baseline="0" dirty="0" smtClean="0">
                <a:ln>
                  <a:noFill/>
                </a:ln>
                <a:solidFill>
                  <a:srgbClr val="000000"/>
                </a:solidFill>
                <a:effectLst/>
                <a:uLnTx/>
                <a:uFillTx/>
                <a:latin typeface="+mn-lt"/>
                <a:ea typeface="+mn-ea"/>
                <a:cs typeface="+mn-cs"/>
              </a:defRPr>
            </a:lvl1pPr>
            <a:lvl2pPr marL="360000" indent="-180000" algn="l" rtl="0" eaLnBrk="0" fontAlgn="base" hangingPunct="0">
              <a:spcBef>
                <a:spcPts val="500"/>
              </a:spcBef>
              <a:spcAft>
                <a:spcPct val="0"/>
              </a:spcAft>
              <a:buClr>
                <a:schemeClr val="accent6"/>
              </a:buClr>
              <a:buFont typeface="Wingdings" pitchFamily="2" charset="2"/>
              <a:buChar char="l"/>
              <a:defRPr kumimoji="1" lang="ja-JP" altLang="en-US" sz="1600" b="0" i="0" u="none" strike="noStrike" kern="0" cap="none" spc="0" normalizeH="0" baseline="0" dirty="0" smtClean="0">
                <a:ln>
                  <a:noFill/>
                </a:ln>
                <a:solidFill>
                  <a:srgbClr val="000000"/>
                </a:solidFill>
                <a:effectLst/>
                <a:uLnTx/>
                <a:uFillTx/>
                <a:latin typeface="+mn-lt"/>
                <a:ea typeface="+mn-ea"/>
              </a:defRPr>
            </a:lvl2pPr>
            <a:lvl3pPr marL="468000" indent="-108000" algn="l" rtl="0" eaLnBrk="0" fontAlgn="base" hangingPunct="0">
              <a:spcBef>
                <a:spcPts val="500"/>
              </a:spcBef>
              <a:spcAft>
                <a:spcPct val="0"/>
              </a:spcAft>
              <a:buClr>
                <a:schemeClr val="accent6"/>
              </a:buClr>
              <a:buFont typeface="Arial" panose="020B0604020202020204" pitchFamily="34" charset="0"/>
              <a:buChar char="•"/>
              <a:defRPr kumimoji="1" lang="ja-JP" altLang="en-US" sz="1400" b="0" i="0" u="none" strike="noStrike" kern="0" cap="none" spc="0" normalizeH="0" baseline="0" dirty="0" smtClean="0">
                <a:ln>
                  <a:noFill/>
                </a:ln>
                <a:solidFill>
                  <a:srgbClr val="000000"/>
                </a:solidFill>
                <a:effectLst/>
                <a:uLnTx/>
                <a:uFillTx/>
                <a:latin typeface="+mn-lt"/>
                <a:ea typeface="+mn-ea"/>
              </a:defRPr>
            </a:lvl3pPr>
            <a:lvl4pPr marL="576000" indent="-108000" algn="l" rtl="0" eaLnBrk="0" fontAlgn="base" hangingPunct="0">
              <a:spcBef>
                <a:spcPts val="500"/>
              </a:spcBef>
              <a:spcAft>
                <a:spcPct val="0"/>
              </a:spcAft>
              <a:buClr>
                <a:schemeClr val="accent6"/>
              </a:buClr>
              <a:buFont typeface="Tahoma" pitchFamily="34" charset="0"/>
              <a:buChar char="–"/>
              <a:defRPr kumimoji="1" lang="ja-JP" altLang="en-US" sz="1200" b="0" i="0" u="none" strike="noStrike" kern="0" cap="none" spc="0" normalizeH="0" baseline="0" dirty="0" smtClean="0">
                <a:ln>
                  <a:noFill/>
                </a:ln>
                <a:solidFill>
                  <a:srgbClr val="000000"/>
                </a:solidFill>
                <a:effectLst/>
                <a:uLnTx/>
                <a:uFillTx/>
                <a:latin typeface="+mn-lt"/>
                <a:ea typeface="+mn-ea"/>
              </a:defRPr>
            </a:lvl4pPr>
            <a:lvl5pPr marL="738188" indent="530225" algn="l" rtl="0" eaLnBrk="0" fontAlgn="base" hangingPunct="0">
              <a:spcBef>
                <a:spcPct val="20000"/>
              </a:spcBef>
              <a:spcAft>
                <a:spcPct val="0"/>
              </a:spcAft>
              <a:buClr>
                <a:schemeClr val="accent6"/>
              </a:buClr>
              <a:buChar char="≫"/>
              <a:defRPr kumimoji="1" sz="1200" b="0">
                <a:solidFill>
                  <a:schemeClr val="tx1"/>
                </a:solidFill>
                <a:latin typeface="+mj-lt"/>
                <a:ea typeface="+mn-ea"/>
              </a:defRPr>
            </a:lvl5pPr>
            <a:lvl6pPr marL="2514600" indent="-228600" algn="l" rtl="0" fontAlgn="base">
              <a:spcBef>
                <a:spcPct val="20000"/>
              </a:spcBef>
              <a:spcAft>
                <a:spcPct val="0"/>
              </a:spcAft>
              <a:buChar char="≫"/>
              <a:defRPr kumimoji="1" sz="2000">
                <a:solidFill>
                  <a:schemeClr val="tx1"/>
                </a:solidFill>
                <a:latin typeface="Arial" charset="0"/>
                <a:ea typeface="+mn-ea"/>
              </a:defRPr>
            </a:lvl6pPr>
            <a:lvl7pPr marL="2971800" indent="-228600" algn="l" rtl="0" fontAlgn="base">
              <a:spcBef>
                <a:spcPct val="20000"/>
              </a:spcBef>
              <a:spcAft>
                <a:spcPct val="0"/>
              </a:spcAft>
              <a:buChar char="≫"/>
              <a:defRPr kumimoji="1" sz="2000">
                <a:solidFill>
                  <a:schemeClr val="tx1"/>
                </a:solidFill>
                <a:latin typeface="Arial" charset="0"/>
                <a:ea typeface="+mn-ea"/>
              </a:defRPr>
            </a:lvl7pPr>
            <a:lvl8pPr marL="3429000" indent="-228600" algn="l" rtl="0" fontAlgn="base">
              <a:spcBef>
                <a:spcPct val="20000"/>
              </a:spcBef>
              <a:spcAft>
                <a:spcPct val="0"/>
              </a:spcAft>
              <a:buChar char="≫"/>
              <a:defRPr kumimoji="1" sz="2000">
                <a:solidFill>
                  <a:schemeClr val="tx1"/>
                </a:solidFill>
                <a:latin typeface="Arial" charset="0"/>
                <a:ea typeface="+mn-ea"/>
              </a:defRPr>
            </a:lvl8pPr>
            <a:lvl9pPr marL="3886200" indent="-228600" algn="l" rtl="0" fontAlgn="base">
              <a:spcBef>
                <a:spcPct val="20000"/>
              </a:spcBef>
              <a:spcAft>
                <a:spcPct val="0"/>
              </a:spcAft>
              <a:buChar char="≫"/>
              <a:defRPr kumimoji="1" sz="2000">
                <a:solidFill>
                  <a:schemeClr val="tx1"/>
                </a:solidFill>
                <a:latin typeface="Arial" charset="0"/>
                <a:ea typeface="+mn-ea"/>
              </a:defRPr>
            </a:lvl9pPr>
          </a:lstStyle>
          <a:p>
            <a:r>
              <a:rPr lang="en-GB" sz="1600" b="1" dirty="0" smtClean="0">
                <a:latin typeface="Calibri" panose="020F0502020204030204" pitchFamily="34" charset="0"/>
                <a:cs typeface="Arial" panose="020B0604020202020204" pitchFamily="34" charset="0"/>
              </a:rPr>
              <a:t>Overview of differences between the SL1000</a:t>
            </a:r>
            <a:r>
              <a:rPr lang="en-GB" sz="1600" b="1" dirty="0">
                <a:latin typeface="Calibri" panose="020F0502020204030204" pitchFamily="34" charset="0"/>
                <a:cs typeface="Arial" panose="020B0604020202020204" pitchFamily="34" charset="0"/>
              </a:rPr>
              <a:t>/SL1100</a:t>
            </a:r>
            <a:r>
              <a:rPr lang="en-GB" sz="1600" b="1" dirty="0" smtClean="0">
                <a:latin typeface="Calibri" panose="020F0502020204030204" pitchFamily="34" charset="0"/>
                <a:cs typeface="Arial" panose="020B0604020202020204" pitchFamily="34" charset="0"/>
              </a:rPr>
              <a:t> and the SL2100</a:t>
            </a:r>
            <a:endParaRPr lang="en-GB" sz="1400" dirty="0" smtClean="0">
              <a:latin typeface="Calibri" panose="020F0502020204030204" pitchFamily="34" charset="0"/>
              <a:cs typeface="Arial" panose="020B0604020202020204" pitchFamily="34" charset="0"/>
            </a:endParaRPr>
          </a:p>
          <a:p>
            <a:pPr marL="0" indent="0">
              <a:buNone/>
            </a:pPr>
            <a:endParaRPr lang="en-GB" dirty="0" smtClean="0"/>
          </a:p>
          <a:p>
            <a:pPr marL="0" indent="0">
              <a:buFont typeface="Arial" panose="020B0604020202020204" pitchFamily="34" charset="0"/>
              <a:buNone/>
            </a:pPr>
            <a:endParaRPr lang="en-GB" dirty="0" smtClean="0"/>
          </a:p>
          <a:p>
            <a:endParaRPr lang="en-GB" dirty="0"/>
          </a:p>
        </p:txBody>
      </p:sp>
      <p:graphicFrame>
        <p:nvGraphicFramePr>
          <p:cNvPr id="3" name="Table 2"/>
          <p:cNvGraphicFramePr>
            <a:graphicFrameLocks noGrp="1"/>
          </p:cNvGraphicFramePr>
          <p:nvPr>
            <p:extLst>
              <p:ext uri="{D42A27DB-BD31-4B8C-83A1-F6EECF244321}">
                <p14:modId xmlns:p14="http://schemas.microsoft.com/office/powerpoint/2010/main" val="2083981655"/>
              </p:ext>
            </p:extLst>
          </p:nvPr>
        </p:nvGraphicFramePr>
        <p:xfrm>
          <a:off x="305526" y="1055847"/>
          <a:ext cx="8329515" cy="3427440"/>
        </p:xfrm>
        <a:graphic>
          <a:graphicData uri="http://schemas.openxmlformats.org/drawingml/2006/table">
            <a:tbl>
              <a:tblPr firstRow="1" bandRow="1">
                <a:tableStyleId>{073A0DAA-6AF3-43AB-8588-CEC1D06C72B9}</a:tableStyleId>
              </a:tblPr>
              <a:tblGrid>
                <a:gridCol w="1883197"/>
                <a:gridCol w="3197316"/>
                <a:gridCol w="3249002"/>
              </a:tblGrid>
              <a:tr h="0">
                <a:tc>
                  <a:txBody>
                    <a:bodyPr/>
                    <a:lstStyle/>
                    <a:p>
                      <a:r>
                        <a:rPr lang="en-GB" sz="1000" dirty="0" smtClean="0"/>
                        <a:t>Items</a:t>
                      </a:r>
                      <a:endParaRPr lang="en-GB" sz="1000" dirty="0"/>
                    </a:p>
                  </a:txBody>
                  <a:tcPr>
                    <a:solidFill>
                      <a:schemeClr val="accent6">
                        <a:lumMod val="75000"/>
                        <a:lumOff val="25000"/>
                      </a:schemeClr>
                    </a:solidFill>
                  </a:tcPr>
                </a:tc>
                <a:tc>
                  <a:txBody>
                    <a:bodyPr/>
                    <a:lstStyle/>
                    <a:p>
                      <a:pPr algn="ctr"/>
                      <a:r>
                        <a:rPr lang="en-GB" sz="1000" dirty="0" smtClean="0"/>
                        <a:t>SL1000 &amp; SL1100</a:t>
                      </a:r>
                      <a:endParaRPr lang="en-GB" sz="1000" dirty="0"/>
                    </a:p>
                  </a:txBody>
                  <a:tcPr>
                    <a:solidFill>
                      <a:schemeClr val="accent6">
                        <a:lumMod val="75000"/>
                        <a:lumOff val="25000"/>
                      </a:schemeClr>
                    </a:solidFill>
                  </a:tcPr>
                </a:tc>
                <a:tc>
                  <a:txBody>
                    <a:bodyPr/>
                    <a:lstStyle/>
                    <a:p>
                      <a:pPr algn="ctr"/>
                      <a:r>
                        <a:rPr lang="en-GB" sz="1000" dirty="0" smtClean="0"/>
                        <a:t>SL2100</a:t>
                      </a:r>
                      <a:endParaRPr lang="en-GB" sz="1000" dirty="0"/>
                    </a:p>
                  </a:txBody>
                  <a:tcPr>
                    <a:solidFill>
                      <a:schemeClr val="accent6">
                        <a:lumMod val="75000"/>
                        <a:lumOff val="25000"/>
                      </a:schemeClr>
                    </a:solidFill>
                  </a:tcPr>
                </a:tc>
              </a:tr>
              <a:tr h="216000">
                <a:tc>
                  <a:txBody>
                    <a:bodyPr/>
                    <a:lstStyle/>
                    <a:p>
                      <a:pPr marL="0"/>
                      <a:r>
                        <a:rPr lang="en-GB" sz="1000" b="1" dirty="0" smtClean="0"/>
                        <a:t>Licenses</a:t>
                      </a:r>
                      <a:endParaRPr lang="en-GB" sz="1000" b="1" dirty="0"/>
                    </a:p>
                  </a:txBody>
                  <a:tcPr marL="45720" marR="46800" marT="36000" marB="36000" anchor="ctr"/>
                </a:tc>
                <a:tc>
                  <a:txBody>
                    <a:bodyPr/>
                    <a:lstStyle/>
                    <a:p>
                      <a:pPr marL="0" algn="l"/>
                      <a:r>
                        <a:rPr lang="en-US" sz="1000" b="1" dirty="0" smtClean="0"/>
                        <a:t>Hotel PMS</a:t>
                      </a:r>
                    </a:p>
                    <a:p>
                      <a:pPr marL="0" algn="l"/>
                      <a:r>
                        <a:rPr lang="en-US" sz="1000" b="0" dirty="0" smtClean="0"/>
                        <a:t>Interface to a Property Management System for Hotel operation</a:t>
                      </a:r>
                    </a:p>
                    <a:p>
                      <a:pPr marL="0" algn="l"/>
                      <a:r>
                        <a:rPr lang="en-US" sz="1000" b="0" dirty="0" smtClean="0"/>
                        <a:t>Hotel license also required</a:t>
                      </a:r>
                    </a:p>
                    <a:p>
                      <a:pPr marL="0" algn="l"/>
                      <a:r>
                        <a:rPr lang="en-US" sz="1000" b="0" dirty="0" smtClean="0"/>
                        <a:t>1 license per system – maximum of 32 rooms supported with PMS</a:t>
                      </a:r>
                    </a:p>
                  </a:txBody>
                  <a:tcPr marL="45720" marR="46800" marT="36000" marB="36000" anchor="ctr"/>
                </a:tc>
                <a:tc>
                  <a:txBody>
                    <a:bodyPr/>
                    <a:lstStyle/>
                    <a:p>
                      <a:pPr marL="0" algn="l"/>
                      <a:r>
                        <a:rPr lang="en-US" sz="1000" b="1" dirty="0" smtClean="0"/>
                        <a:t>Same</a:t>
                      </a:r>
                      <a:r>
                        <a:rPr lang="en-US" sz="1000" b="1" baseline="0" dirty="0" smtClean="0"/>
                        <a:t> specification as SL1x00</a:t>
                      </a:r>
                      <a:endParaRPr lang="en-US" sz="1000" b="1" dirty="0" smtClean="0"/>
                    </a:p>
                  </a:txBody>
                  <a:tcPr marL="45720" marR="46800" marT="36000" marB="36000" anchor="ctr"/>
                </a:tc>
              </a:tr>
              <a:tr h="216000">
                <a:tc>
                  <a:txBody>
                    <a:bodyPr/>
                    <a:lstStyle/>
                    <a:p>
                      <a:pPr marL="0"/>
                      <a:endParaRPr lang="en-GB" sz="1000" b="1" dirty="0"/>
                    </a:p>
                  </a:txBody>
                  <a:tcPr marL="45720" marR="46800" marT="36000" marB="36000" anchor="ctr"/>
                </a:tc>
                <a:tc>
                  <a:txBody>
                    <a:bodyPr/>
                    <a:lstStyle/>
                    <a:p>
                      <a:pPr marL="0" algn="l"/>
                      <a:r>
                        <a:rPr lang="en-US" sz="1000" b="1" dirty="0" smtClean="0"/>
                        <a:t>On-Board Applications</a:t>
                      </a:r>
                    </a:p>
                    <a:p>
                      <a:pPr marL="0" algn="l"/>
                      <a:r>
                        <a:rPr lang="en-US" sz="1000" b="0" dirty="0" smtClean="0"/>
                        <a:t>Each on-board application is licensed</a:t>
                      </a:r>
                    </a:p>
                    <a:p>
                      <a:pPr marL="0" algn="l"/>
                      <a:r>
                        <a:rPr lang="en-US" sz="1000" b="0" dirty="0" smtClean="0"/>
                        <a:t>1 license per application (system license)</a:t>
                      </a:r>
                      <a:endParaRPr lang="en-GB" sz="1000" b="0" dirty="0"/>
                    </a:p>
                  </a:txBody>
                  <a:tcPr marL="45720" marR="46800" marT="36000" marB="36000" anchor="ctr"/>
                </a:tc>
                <a:tc>
                  <a:txBody>
                    <a:bodyPr/>
                    <a:lstStyle/>
                    <a:p>
                      <a:pPr marL="0" algn="l"/>
                      <a:r>
                        <a:rPr lang="en-US" sz="1000" b="1" dirty="0" smtClean="0"/>
                        <a:t>Same</a:t>
                      </a:r>
                      <a:r>
                        <a:rPr lang="en-US" sz="1000" b="1" baseline="0" dirty="0" smtClean="0"/>
                        <a:t> specification as SL1x00</a:t>
                      </a:r>
                      <a:endParaRPr lang="en-US" sz="1000" b="1" dirty="0" smtClean="0"/>
                    </a:p>
                  </a:txBody>
                  <a:tcPr marL="45720" marR="46800" marT="36000" marB="36000" anchor="ctr"/>
                </a:tc>
              </a:tr>
              <a:tr h="216000">
                <a:tc>
                  <a:txBody>
                    <a:bodyPr/>
                    <a:lstStyle/>
                    <a:p>
                      <a:pPr marL="0"/>
                      <a:endParaRPr lang="en-GB" sz="1000" b="1" dirty="0"/>
                    </a:p>
                  </a:txBody>
                  <a:tcPr marL="45720" marR="46800" marT="36000" marB="36000" anchor="ctr"/>
                </a:tc>
                <a:tc>
                  <a:txBody>
                    <a:bodyPr/>
                    <a:lstStyle/>
                    <a:p>
                      <a:pPr marL="0" algn="l"/>
                      <a:r>
                        <a:rPr lang="en-US" sz="1000" b="1" dirty="0" smtClean="0"/>
                        <a:t>VOIP Channel increase</a:t>
                      </a:r>
                    </a:p>
                    <a:p>
                      <a:pPr marL="0" algn="l"/>
                      <a:r>
                        <a:rPr lang="en-US" sz="1000" b="0" dirty="0" smtClean="0"/>
                        <a:t>16 VOIP channels are available when the VOIPDB card is installed</a:t>
                      </a:r>
                    </a:p>
                    <a:p>
                      <a:pPr marL="0" algn="l"/>
                      <a:r>
                        <a:rPr lang="en-US" sz="1000" b="0" dirty="0" smtClean="0"/>
                        <a:t>VOIP channels 17~32 require a license</a:t>
                      </a:r>
                    </a:p>
                    <a:p>
                      <a:pPr marL="0" algn="l"/>
                      <a:r>
                        <a:rPr lang="en-US" sz="1000" b="0" dirty="0" smtClean="0"/>
                        <a:t>1 license per system</a:t>
                      </a:r>
                      <a:endParaRPr lang="en-GB" sz="1000" b="0" dirty="0"/>
                    </a:p>
                  </a:txBody>
                  <a:tcPr marL="45720" marR="46800" marT="36000" marB="36000" anchor="ctr"/>
                </a:tc>
                <a:tc>
                  <a:txBody>
                    <a:bodyPr/>
                    <a:lstStyle/>
                    <a:p>
                      <a:pPr marL="0" algn="l"/>
                      <a:r>
                        <a:rPr lang="en-US" sz="1000" b="1" dirty="0" smtClean="0"/>
                        <a:t>VOIP Channel increase (VOIPDB card only)</a:t>
                      </a:r>
                    </a:p>
                    <a:p>
                      <a:pPr marL="0" algn="l"/>
                      <a:r>
                        <a:rPr lang="en-US" sz="1000" b="0" dirty="0" smtClean="0"/>
                        <a:t>8 VOIP channels are available</a:t>
                      </a:r>
                      <a:r>
                        <a:rPr lang="en-US" sz="1000" b="0" baseline="0" dirty="0" smtClean="0"/>
                        <a:t> on the CPU, </a:t>
                      </a:r>
                      <a:r>
                        <a:rPr lang="en-US" sz="1000" b="0" dirty="0" smtClean="0"/>
                        <a:t>16 VOIP channels are available when the VOIPDB card is installed</a:t>
                      </a:r>
                    </a:p>
                    <a:p>
                      <a:pPr marL="0" algn="l"/>
                      <a:r>
                        <a:rPr lang="en-US" sz="1000" b="0" dirty="0" smtClean="0"/>
                        <a:t>VOIP channels 17~128 require a license</a:t>
                      </a:r>
                    </a:p>
                    <a:p>
                      <a:pPr marL="0" algn="l"/>
                      <a:r>
                        <a:rPr lang="en-US" sz="1000" b="0" dirty="0" smtClean="0"/>
                        <a:t>16 channels per license (maximum 7 licenses per system)</a:t>
                      </a:r>
                      <a:endParaRPr lang="en-GB" sz="1000" b="0" dirty="0"/>
                    </a:p>
                  </a:txBody>
                  <a:tcPr marL="45720" marR="46800" marT="36000" marB="36000" anchor="ctr"/>
                </a:tc>
              </a:tr>
              <a:tr h="216000">
                <a:tc>
                  <a:txBody>
                    <a:bodyPr/>
                    <a:lstStyle/>
                    <a:p>
                      <a:pPr marL="0"/>
                      <a:endParaRPr lang="en-GB" sz="1000" b="1" dirty="0"/>
                    </a:p>
                  </a:txBody>
                  <a:tcPr marL="45720" marR="46800" marT="36000" marB="36000" anchor="ctr"/>
                </a:tc>
                <a:tc>
                  <a:txBody>
                    <a:bodyPr/>
                    <a:lstStyle/>
                    <a:p>
                      <a:pPr marL="0" algn="l"/>
                      <a:r>
                        <a:rPr lang="en-GB" sz="1000" b="1" dirty="0" smtClean="0"/>
                        <a:t>Web Video</a:t>
                      </a:r>
                    </a:p>
                    <a:p>
                      <a:pPr marL="0" algn="l"/>
                      <a:r>
                        <a:rPr lang="en-GB" sz="1000" b="0" dirty="0" smtClean="0"/>
                        <a:t>Web video conference channel</a:t>
                      </a:r>
                    </a:p>
                    <a:p>
                      <a:pPr marL="0" algn="l"/>
                      <a:r>
                        <a:rPr lang="en-GB" sz="1000" b="0" dirty="0" smtClean="0"/>
                        <a:t>4 are built</a:t>
                      </a:r>
                      <a:r>
                        <a:rPr lang="en-GB" sz="1000" b="0" baseline="0" dirty="0" smtClean="0"/>
                        <a:t> in</a:t>
                      </a:r>
                    </a:p>
                    <a:p>
                      <a:pPr marL="0" algn="l"/>
                      <a:r>
                        <a:rPr lang="en-GB" sz="1000" b="0" baseline="0" dirty="0" smtClean="0"/>
                        <a:t>5~32 are licensed</a:t>
                      </a:r>
                    </a:p>
                    <a:p>
                      <a:pPr marL="0" algn="l"/>
                      <a:r>
                        <a:rPr lang="en-GB" sz="1000" b="0" baseline="0" dirty="0" smtClean="0"/>
                        <a:t>1 license per channel</a:t>
                      </a:r>
                      <a:endParaRPr lang="en-GB" sz="1000" b="0" dirty="0"/>
                    </a:p>
                  </a:txBody>
                  <a:tcPr marL="45720" marR="46800" marT="36000" marB="36000" anchor="ctr"/>
                </a:tc>
                <a:tc>
                  <a:txBody>
                    <a:bodyPr/>
                    <a:lstStyle/>
                    <a:p>
                      <a:pPr marL="0" algn="l"/>
                      <a:r>
                        <a:rPr lang="en-US" sz="1000" b="1" dirty="0" smtClean="0"/>
                        <a:t>Same</a:t>
                      </a:r>
                      <a:r>
                        <a:rPr lang="en-US" sz="1000" b="1" baseline="0" dirty="0" smtClean="0"/>
                        <a:t> specification as SL1x00</a:t>
                      </a:r>
                      <a:endParaRPr lang="en-US" sz="1000" b="1" dirty="0" smtClean="0"/>
                    </a:p>
                  </a:txBody>
                  <a:tcPr marL="45720" marR="46800" marT="36000" marB="36000" anchor="ctr"/>
                </a:tc>
              </a:tr>
            </a:tbl>
          </a:graphicData>
        </a:graphic>
      </p:graphicFrame>
      <p:sp>
        <p:nvSpPr>
          <p:cNvPr id="4" name="TextBox 3"/>
          <p:cNvSpPr txBox="1"/>
          <p:nvPr/>
        </p:nvSpPr>
        <p:spPr>
          <a:xfrm>
            <a:off x="305526" y="4580730"/>
            <a:ext cx="4672361" cy="253916"/>
          </a:xfrm>
          <a:prstGeom prst="rect">
            <a:avLst/>
          </a:prstGeom>
          <a:noFill/>
        </p:spPr>
        <p:txBody>
          <a:bodyPr wrap="square" rtlCol="0">
            <a:spAutoFit/>
          </a:bodyPr>
          <a:lstStyle/>
          <a:p>
            <a:r>
              <a:rPr lang="en-GB" sz="1050" i="1" dirty="0" smtClean="0"/>
              <a:t>This table may not be complete in all respects</a:t>
            </a:r>
            <a:endParaRPr lang="en-GB" sz="1050" i="1" dirty="0"/>
          </a:p>
        </p:txBody>
      </p:sp>
    </p:spTree>
    <p:extLst>
      <p:ext uri="{BB962C8B-B14F-4D97-AF65-F5344CB8AC3E}">
        <p14:creationId xmlns:p14="http://schemas.microsoft.com/office/powerpoint/2010/main" val="232087825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anose="020F0502020204030204" pitchFamily="34" charset="0"/>
              </a:rPr>
              <a:t>UNIVERGE SL1000</a:t>
            </a:r>
            <a:r>
              <a:rPr lang="en-GB" dirty="0">
                <a:latin typeface="Calibri" panose="020F0502020204030204" pitchFamily="34" charset="0"/>
                <a:cs typeface="Arial" panose="020B0604020202020204" pitchFamily="34" charset="0"/>
              </a:rPr>
              <a:t>/SL1100</a:t>
            </a:r>
            <a:r>
              <a:rPr lang="en-US" dirty="0" smtClean="0">
                <a:latin typeface="Calibri" panose="020F0502020204030204" pitchFamily="34" charset="0"/>
              </a:rPr>
              <a:t> to SL2100 Differences</a:t>
            </a:r>
            <a:endParaRPr lang="en-US" dirty="0">
              <a:latin typeface="Calibri" panose="020F0502020204030204" pitchFamily="34" charset="0"/>
            </a:endParaRPr>
          </a:p>
        </p:txBody>
      </p:sp>
      <p:sp>
        <p:nvSpPr>
          <p:cNvPr id="7" name="Content Placeholder 2"/>
          <p:cNvSpPr txBox="1">
            <a:spLocks/>
          </p:cNvSpPr>
          <p:nvPr/>
        </p:nvSpPr>
        <p:spPr>
          <a:xfrm>
            <a:off x="182820" y="638407"/>
            <a:ext cx="8452222" cy="4196239"/>
          </a:xfrm>
          <a:prstGeom prst="rect">
            <a:avLst/>
          </a:prstGeom>
        </p:spPr>
        <p:txBody>
          <a:bodyPr>
            <a:normAutofit/>
          </a:bodyPr>
          <a:lstStyle>
            <a:lvl1pPr marL="180000" indent="-180000" algn="l" rtl="0" eaLnBrk="1" fontAlgn="base" hangingPunct="0">
              <a:spcBef>
                <a:spcPts val="500"/>
              </a:spcBef>
              <a:spcAft>
                <a:spcPct val="0"/>
              </a:spcAft>
              <a:buClr>
                <a:schemeClr val="accent6"/>
              </a:buClr>
              <a:buFont typeface="Arial" panose="020B0604020202020204" pitchFamily="34" charset="0"/>
              <a:buChar char="▌"/>
              <a:defRPr kumimoji="1" sz="2000" b="0">
                <a:solidFill>
                  <a:schemeClr val="tx1"/>
                </a:solidFill>
                <a:latin typeface="Verdana" panose="020B0604030504040204" pitchFamily="34" charset="0"/>
                <a:ea typeface="+mn-ea"/>
                <a:cs typeface="Verdana" panose="020B0604030504040204" pitchFamily="34" charset="0"/>
              </a:defRPr>
            </a:lvl1pPr>
            <a:lvl2pPr marL="360000" indent="-180000" algn="l" rtl="0" eaLnBrk="1" fontAlgn="base" hangingPunct="0">
              <a:spcBef>
                <a:spcPts val="500"/>
              </a:spcBef>
              <a:spcAft>
                <a:spcPct val="0"/>
              </a:spcAft>
              <a:buClr>
                <a:schemeClr val="accent6"/>
              </a:buClr>
              <a:buFont typeface="Wingdings" pitchFamily="2" charset="2"/>
              <a:buChar char="l"/>
              <a:defRPr kumimoji="1" sz="1600" b="0">
                <a:solidFill>
                  <a:schemeClr val="tx1"/>
                </a:solidFill>
                <a:latin typeface="Verdana" panose="020B0604030504040204" pitchFamily="34" charset="0"/>
                <a:ea typeface="+mn-ea"/>
                <a:cs typeface="Verdana" panose="020B0604030504040204" pitchFamily="34" charset="0"/>
              </a:defRPr>
            </a:lvl2pPr>
            <a:lvl3pPr marL="468000" indent="-108000" algn="l" rtl="0" eaLnBrk="1" fontAlgn="base" hangingPunct="0">
              <a:spcBef>
                <a:spcPts val="500"/>
              </a:spcBef>
              <a:spcAft>
                <a:spcPct val="0"/>
              </a:spcAft>
              <a:buClr>
                <a:schemeClr val="accent6"/>
              </a:buClr>
              <a:buFont typeface="Arial" panose="020B0604020202020204" pitchFamily="34" charset="0"/>
              <a:buChar char="•"/>
              <a:defRPr kumimoji="1" sz="1400" b="0">
                <a:solidFill>
                  <a:schemeClr val="tx1"/>
                </a:solidFill>
                <a:latin typeface="Verdana" panose="020B0604030504040204" pitchFamily="34" charset="0"/>
                <a:ea typeface="+mn-ea"/>
                <a:cs typeface="Verdana" panose="020B0604030504040204" pitchFamily="34" charset="0"/>
              </a:defRPr>
            </a:lvl3pPr>
            <a:lvl4pPr marL="576000" indent="-108000" algn="l" rtl="0" eaLnBrk="1" fontAlgn="base" hangingPunct="0">
              <a:spcBef>
                <a:spcPts val="500"/>
              </a:spcBef>
              <a:spcAft>
                <a:spcPct val="0"/>
              </a:spcAft>
              <a:buClr>
                <a:schemeClr val="accent6"/>
              </a:buClr>
              <a:buFont typeface="Tahoma" pitchFamily="34" charset="0"/>
              <a:buChar char="–"/>
              <a:defRPr kumimoji="1" sz="1200" b="0">
                <a:solidFill>
                  <a:schemeClr val="tx1"/>
                </a:solidFill>
                <a:latin typeface="Verdana" panose="020B0604030504040204" pitchFamily="34" charset="0"/>
                <a:ea typeface="+mn-ea"/>
                <a:cs typeface="Verdana" panose="020B0604030504040204" pitchFamily="34" charset="0"/>
              </a:defRPr>
            </a:lvl4pPr>
            <a:lvl5pPr marL="735013" indent="-157163" algn="l" rtl="0" eaLnBrk="0" fontAlgn="base" hangingPunct="0">
              <a:spcBef>
                <a:spcPct val="20000"/>
              </a:spcBef>
              <a:spcAft>
                <a:spcPct val="0"/>
              </a:spcAft>
              <a:buClr>
                <a:schemeClr val="accent6"/>
              </a:buClr>
              <a:buChar char="≫"/>
              <a:defRPr kumimoji="1" sz="1200" b="1">
                <a:solidFill>
                  <a:schemeClr val="tx1"/>
                </a:solidFill>
                <a:latin typeface="+mj-lt"/>
                <a:ea typeface="+mn-ea"/>
              </a:defRPr>
            </a:lvl5pPr>
            <a:lvl6pPr marL="2514600" indent="-228600" algn="l" rtl="0" fontAlgn="base">
              <a:spcBef>
                <a:spcPct val="20000"/>
              </a:spcBef>
              <a:spcAft>
                <a:spcPct val="0"/>
              </a:spcAft>
              <a:buChar char="≫"/>
              <a:defRPr kumimoji="1" sz="2000">
                <a:solidFill>
                  <a:schemeClr val="tx1"/>
                </a:solidFill>
                <a:latin typeface="Arial" charset="0"/>
                <a:ea typeface="+mn-ea"/>
              </a:defRPr>
            </a:lvl6pPr>
            <a:lvl7pPr marL="2971800" indent="-228600" algn="l" rtl="0" fontAlgn="base">
              <a:spcBef>
                <a:spcPct val="20000"/>
              </a:spcBef>
              <a:spcAft>
                <a:spcPct val="0"/>
              </a:spcAft>
              <a:buChar char="≫"/>
              <a:defRPr kumimoji="1" sz="2000">
                <a:solidFill>
                  <a:schemeClr val="tx1"/>
                </a:solidFill>
                <a:latin typeface="Arial" charset="0"/>
                <a:ea typeface="+mn-ea"/>
              </a:defRPr>
            </a:lvl7pPr>
            <a:lvl8pPr marL="3429000" indent="-228600" algn="l" rtl="0" fontAlgn="base">
              <a:spcBef>
                <a:spcPct val="20000"/>
              </a:spcBef>
              <a:spcAft>
                <a:spcPct val="0"/>
              </a:spcAft>
              <a:buChar char="≫"/>
              <a:defRPr kumimoji="1" sz="2000">
                <a:solidFill>
                  <a:schemeClr val="tx1"/>
                </a:solidFill>
                <a:latin typeface="Arial" charset="0"/>
                <a:ea typeface="+mn-ea"/>
              </a:defRPr>
            </a:lvl8pPr>
            <a:lvl9pPr marL="3886200" indent="-228600" algn="l" rtl="0" fontAlgn="base">
              <a:spcBef>
                <a:spcPct val="20000"/>
              </a:spcBef>
              <a:spcAft>
                <a:spcPct val="0"/>
              </a:spcAft>
              <a:buChar char="≫"/>
              <a:defRPr kumimoji="1" sz="2000">
                <a:solidFill>
                  <a:schemeClr val="tx1"/>
                </a:solidFill>
                <a:latin typeface="Arial" charset="0"/>
                <a:ea typeface="+mn-ea"/>
              </a:defRPr>
            </a:lvl9pPr>
          </a:lstStyle>
          <a:p>
            <a:pPr>
              <a:buClr>
                <a:srgbClr val="002B62"/>
              </a:buClr>
            </a:pPr>
            <a:endParaRPr lang="en-GB" sz="1500" dirty="0" smtClean="0">
              <a:solidFill>
                <a:srgbClr val="000000"/>
              </a:solidFill>
              <a:latin typeface="Calibri" panose="020F0502020204030204" pitchFamily="34" charset="0"/>
              <a:cs typeface="Adobe Devanagari" panose="02040503050201020203" pitchFamily="18" charset="0"/>
            </a:endParaRPr>
          </a:p>
          <a:p>
            <a:pPr>
              <a:buClr>
                <a:srgbClr val="002B62"/>
              </a:buClr>
            </a:pPr>
            <a:endParaRPr lang="en-GB" sz="1500" dirty="0" smtClean="0">
              <a:solidFill>
                <a:srgbClr val="000000"/>
              </a:solidFill>
              <a:latin typeface="Calibri" panose="020F0502020204030204" pitchFamily="34" charset="0"/>
              <a:cs typeface="Adobe Devanagari" panose="02040503050201020203" pitchFamily="18" charset="0"/>
            </a:endParaRPr>
          </a:p>
          <a:p>
            <a:pPr marL="0" indent="0">
              <a:buClr>
                <a:srgbClr val="002B62"/>
              </a:buClr>
              <a:buNone/>
            </a:pPr>
            <a:endParaRPr lang="en-GB" sz="1500" dirty="0" smtClean="0">
              <a:solidFill>
                <a:srgbClr val="000000"/>
              </a:solidFill>
              <a:latin typeface="Calibri" panose="020F0502020204030204" pitchFamily="34" charset="0"/>
              <a:cs typeface="Adobe Devanagari" panose="02040503050201020203" pitchFamily="18" charset="0"/>
            </a:endParaRPr>
          </a:p>
          <a:p>
            <a:pPr marL="342900" lvl="1" indent="0" eaLnBrk="0">
              <a:spcBef>
                <a:spcPts val="450"/>
              </a:spcBef>
              <a:spcAft>
                <a:spcPts val="0"/>
              </a:spcAft>
              <a:buClr>
                <a:srgbClr val="4575FD"/>
              </a:buClr>
              <a:buNone/>
              <a:defRPr/>
            </a:pPr>
            <a:endParaRPr lang="en-GB" altLang="ja-JP" sz="1200" dirty="0">
              <a:solidFill>
                <a:srgbClr val="000000">
                  <a:lumMod val="50000"/>
                  <a:lumOff val="50000"/>
                </a:srgbClr>
              </a:solidFill>
              <a:latin typeface="Calibri" panose="020F0502020204030204" pitchFamily="34" charset="0"/>
              <a:ea typeface="ＭＳ Ｐゴシック" pitchFamily="-110" charset="-128"/>
              <a:cs typeface="Adobe Devanagari" panose="02040503050201020203" pitchFamily="18" charset="0"/>
            </a:endParaRPr>
          </a:p>
        </p:txBody>
      </p:sp>
      <p:sp>
        <p:nvSpPr>
          <p:cNvPr id="6" name="Content Placeholder 2"/>
          <p:cNvSpPr txBox="1">
            <a:spLocks/>
          </p:cNvSpPr>
          <p:nvPr/>
        </p:nvSpPr>
        <p:spPr>
          <a:xfrm>
            <a:off x="182820" y="621680"/>
            <a:ext cx="8784976" cy="4212967"/>
          </a:xfrm>
          <a:prstGeom prst="rect">
            <a:avLst/>
          </a:prstGeom>
        </p:spPr>
        <p:txBody>
          <a:bodyPr/>
          <a:lstStyle>
            <a:lvl1pPr marL="180000" indent="-180000" algn="l" rtl="0" eaLnBrk="0" fontAlgn="base" hangingPunct="0">
              <a:spcBef>
                <a:spcPts val="500"/>
              </a:spcBef>
              <a:spcAft>
                <a:spcPct val="0"/>
              </a:spcAft>
              <a:buClr>
                <a:schemeClr val="accent6"/>
              </a:buClr>
              <a:buFont typeface="Arial" panose="020B0604020202020204" pitchFamily="34" charset="0"/>
              <a:buChar char="▌"/>
              <a:defRPr kumimoji="1" lang="ja-JP" altLang="en-US" sz="2000" b="0" i="0" u="none" strike="noStrike" kern="0" cap="none" spc="0" normalizeH="0" baseline="0" dirty="0" smtClean="0">
                <a:ln>
                  <a:noFill/>
                </a:ln>
                <a:solidFill>
                  <a:srgbClr val="000000"/>
                </a:solidFill>
                <a:effectLst/>
                <a:uLnTx/>
                <a:uFillTx/>
                <a:latin typeface="+mn-lt"/>
                <a:ea typeface="+mn-ea"/>
                <a:cs typeface="+mn-cs"/>
              </a:defRPr>
            </a:lvl1pPr>
            <a:lvl2pPr marL="360000" indent="-180000" algn="l" rtl="0" eaLnBrk="0" fontAlgn="base" hangingPunct="0">
              <a:spcBef>
                <a:spcPts val="500"/>
              </a:spcBef>
              <a:spcAft>
                <a:spcPct val="0"/>
              </a:spcAft>
              <a:buClr>
                <a:schemeClr val="accent6"/>
              </a:buClr>
              <a:buFont typeface="Wingdings" pitchFamily="2" charset="2"/>
              <a:buChar char="l"/>
              <a:defRPr kumimoji="1" lang="ja-JP" altLang="en-US" sz="1600" b="0" i="0" u="none" strike="noStrike" kern="0" cap="none" spc="0" normalizeH="0" baseline="0" dirty="0" smtClean="0">
                <a:ln>
                  <a:noFill/>
                </a:ln>
                <a:solidFill>
                  <a:srgbClr val="000000"/>
                </a:solidFill>
                <a:effectLst/>
                <a:uLnTx/>
                <a:uFillTx/>
                <a:latin typeface="+mn-lt"/>
                <a:ea typeface="+mn-ea"/>
              </a:defRPr>
            </a:lvl2pPr>
            <a:lvl3pPr marL="468000" indent="-108000" algn="l" rtl="0" eaLnBrk="0" fontAlgn="base" hangingPunct="0">
              <a:spcBef>
                <a:spcPts val="500"/>
              </a:spcBef>
              <a:spcAft>
                <a:spcPct val="0"/>
              </a:spcAft>
              <a:buClr>
                <a:schemeClr val="accent6"/>
              </a:buClr>
              <a:buFont typeface="Arial" panose="020B0604020202020204" pitchFamily="34" charset="0"/>
              <a:buChar char="•"/>
              <a:defRPr kumimoji="1" lang="ja-JP" altLang="en-US" sz="1400" b="0" i="0" u="none" strike="noStrike" kern="0" cap="none" spc="0" normalizeH="0" baseline="0" dirty="0" smtClean="0">
                <a:ln>
                  <a:noFill/>
                </a:ln>
                <a:solidFill>
                  <a:srgbClr val="000000"/>
                </a:solidFill>
                <a:effectLst/>
                <a:uLnTx/>
                <a:uFillTx/>
                <a:latin typeface="+mn-lt"/>
                <a:ea typeface="+mn-ea"/>
              </a:defRPr>
            </a:lvl3pPr>
            <a:lvl4pPr marL="576000" indent="-108000" algn="l" rtl="0" eaLnBrk="0" fontAlgn="base" hangingPunct="0">
              <a:spcBef>
                <a:spcPts val="500"/>
              </a:spcBef>
              <a:spcAft>
                <a:spcPct val="0"/>
              </a:spcAft>
              <a:buClr>
                <a:schemeClr val="accent6"/>
              </a:buClr>
              <a:buFont typeface="Tahoma" pitchFamily="34" charset="0"/>
              <a:buChar char="–"/>
              <a:defRPr kumimoji="1" lang="ja-JP" altLang="en-US" sz="1200" b="0" i="0" u="none" strike="noStrike" kern="0" cap="none" spc="0" normalizeH="0" baseline="0" dirty="0" smtClean="0">
                <a:ln>
                  <a:noFill/>
                </a:ln>
                <a:solidFill>
                  <a:srgbClr val="000000"/>
                </a:solidFill>
                <a:effectLst/>
                <a:uLnTx/>
                <a:uFillTx/>
                <a:latin typeface="+mn-lt"/>
                <a:ea typeface="+mn-ea"/>
              </a:defRPr>
            </a:lvl4pPr>
            <a:lvl5pPr marL="738188" indent="530225" algn="l" rtl="0" eaLnBrk="0" fontAlgn="base" hangingPunct="0">
              <a:spcBef>
                <a:spcPct val="20000"/>
              </a:spcBef>
              <a:spcAft>
                <a:spcPct val="0"/>
              </a:spcAft>
              <a:buClr>
                <a:schemeClr val="accent6"/>
              </a:buClr>
              <a:buChar char="≫"/>
              <a:defRPr kumimoji="1" sz="1200" b="0">
                <a:solidFill>
                  <a:schemeClr val="tx1"/>
                </a:solidFill>
                <a:latin typeface="+mj-lt"/>
                <a:ea typeface="+mn-ea"/>
              </a:defRPr>
            </a:lvl5pPr>
            <a:lvl6pPr marL="2514600" indent="-228600" algn="l" rtl="0" fontAlgn="base">
              <a:spcBef>
                <a:spcPct val="20000"/>
              </a:spcBef>
              <a:spcAft>
                <a:spcPct val="0"/>
              </a:spcAft>
              <a:buChar char="≫"/>
              <a:defRPr kumimoji="1" sz="2000">
                <a:solidFill>
                  <a:schemeClr val="tx1"/>
                </a:solidFill>
                <a:latin typeface="Arial" charset="0"/>
                <a:ea typeface="+mn-ea"/>
              </a:defRPr>
            </a:lvl6pPr>
            <a:lvl7pPr marL="2971800" indent="-228600" algn="l" rtl="0" fontAlgn="base">
              <a:spcBef>
                <a:spcPct val="20000"/>
              </a:spcBef>
              <a:spcAft>
                <a:spcPct val="0"/>
              </a:spcAft>
              <a:buChar char="≫"/>
              <a:defRPr kumimoji="1" sz="2000">
                <a:solidFill>
                  <a:schemeClr val="tx1"/>
                </a:solidFill>
                <a:latin typeface="Arial" charset="0"/>
                <a:ea typeface="+mn-ea"/>
              </a:defRPr>
            </a:lvl7pPr>
            <a:lvl8pPr marL="3429000" indent="-228600" algn="l" rtl="0" fontAlgn="base">
              <a:spcBef>
                <a:spcPct val="20000"/>
              </a:spcBef>
              <a:spcAft>
                <a:spcPct val="0"/>
              </a:spcAft>
              <a:buChar char="≫"/>
              <a:defRPr kumimoji="1" sz="2000">
                <a:solidFill>
                  <a:schemeClr val="tx1"/>
                </a:solidFill>
                <a:latin typeface="Arial" charset="0"/>
                <a:ea typeface="+mn-ea"/>
              </a:defRPr>
            </a:lvl8pPr>
            <a:lvl9pPr marL="3886200" indent="-228600" algn="l" rtl="0" fontAlgn="base">
              <a:spcBef>
                <a:spcPct val="20000"/>
              </a:spcBef>
              <a:spcAft>
                <a:spcPct val="0"/>
              </a:spcAft>
              <a:buChar char="≫"/>
              <a:defRPr kumimoji="1" sz="2000">
                <a:solidFill>
                  <a:schemeClr val="tx1"/>
                </a:solidFill>
                <a:latin typeface="Arial" charset="0"/>
                <a:ea typeface="+mn-ea"/>
              </a:defRPr>
            </a:lvl9pPr>
          </a:lstStyle>
          <a:p>
            <a:r>
              <a:rPr lang="en-GB" sz="1600" b="1" dirty="0" smtClean="0">
                <a:latin typeface="Calibri" panose="020F0502020204030204" pitchFamily="34" charset="0"/>
                <a:cs typeface="Arial" panose="020B0604020202020204" pitchFamily="34" charset="0"/>
              </a:rPr>
              <a:t>Overview of differences between the SL1000</a:t>
            </a:r>
            <a:r>
              <a:rPr lang="en-GB" sz="1600" b="1" dirty="0">
                <a:latin typeface="Calibri" panose="020F0502020204030204" pitchFamily="34" charset="0"/>
                <a:cs typeface="Arial" panose="020B0604020202020204" pitchFamily="34" charset="0"/>
              </a:rPr>
              <a:t>/SL1100</a:t>
            </a:r>
            <a:r>
              <a:rPr lang="en-GB" sz="1600" b="1" dirty="0" smtClean="0">
                <a:latin typeface="Calibri" panose="020F0502020204030204" pitchFamily="34" charset="0"/>
                <a:cs typeface="Arial" panose="020B0604020202020204" pitchFamily="34" charset="0"/>
              </a:rPr>
              <a:t> and the SL2100</a:t>
            </a:r>
            <a:endParaRPr lang="en-GB" sz="1400" dirty="0" smtClean="0">
              <a:latin typeface="Calibri" panose="020F0502020204030204" pitchFamily="34" charset="0"/>
              <a:cs typeface="Arial" panose="020B0604020202020204" pitchFamily="34" charset="0"/>
            </a:endParaRPr>
          </a:p>
          <a:p>
            <a:pPr marL="0" indent="0">
              <a:buNone/>
            </a:pPr>
            <a:endParaRPr lang="en-GB" dirty="0" smtClean="0"/>
          </a:p>
          <a:p>
            <a:pPr marL="0" indent="0">
              <a:buFont typeface="Arial" panose="020B0604020202020204" pitchFamily="34" charset="0"/>
              <a:buNone/>
            </a:pPr>
            <a:endParaRPr lang="en-GB" dirty="0" smtClean="0"/>
          </a:p>
          <a:p>
            <a:endParaRPr lang="en-GB" dirty="0"/>
          </a:p>
        </p:txBody>
      </p:sp>
      <p:graphicFrame>
        <p:nvGraphicFramePr>
          <p:cNvPr id="3" name="Table 2"/>
          <p:cNvGraphicFramePr>
            <a:graphicFrameLocks noGrp="1"/>
          </p:cNvGraphicFramePr>
          <p:nvPr>
            <p:extLst>
              <p:ext uri="{D42A27DB-BD31-4B8C-83A1-F6EECF244321}">
                <p14:modId xmlns:p14="http://schemas.microsoft.com/office/powerpoint/2010/main" val="1943362934"/>
              </p:ext>
            </p:extLst>
          </p:nvPr>
        </p:nvGraphicFramePr>
        <p:xfrm>
          <a:off x="305526" y="1055847"/>
          <a:ext cx="8329515" cy="3537840"/>
        </p:xfrm>
        <a:graphic>
          <a:graphicData uri="http://schemas.openxmlformats.org/drawingml/2006/table">
            <a:tbl>
              <a:tblPr firstRow="1" bandRow="1">
                <a:tableStyleId>{073A0DAA-6AF3-43AB-8588-CEC1D06C72B9}</a:tableStyleId>
              </a:tblPr>
              <a:tblGrid>
                <a:gridCol w="1883197"/>
                <a:gridCol w="3197316"/>
                <a:gridCol w="3249002"/>
              </a:tblGrid>
              <a:tr h="0">
                <a:tc>
                  <a:txBody>
                    <a:bodyPr/>
                    <a:lstStyle/>
                    <a:p>
                      <a:r>
                        <a:rPr lang="en-GB" sz="1000" dirty="0" smtClean="0"/>
                        <a:t>Items</a:t>
                      </a:r>
                      <a:endParaRPr lang="en-GB" sz="1000" dirty="0"/>
                    </a:p>
                  </a:txBody>
                  <a:tcPr>
                    <a:solidFill>
                      <a:schemeClr val="accent6">
                        <a:lumMod val="75000"/>
                        <a:lumOff val="25000"/>
                      </a:schemeClr>
                    </a:solidFill>
                  </a:tcPr>
                </a:tc>
                <a:tc>
                  <a:txBody>
                    <a:bodyPr/>
                    <a:lstStyle/>
                    <a:p>
                      <a:pPr algn="ctr"/>
                      <a:r>
                        <a:rPr lang="en-GB" sz="1000" dirty="0" smtClean="0"/>
                        <a:t>SL1000 &amp; SL1100</a:t>
                      </a:r>
                      <a:endParaRPr lang="en-GB" sz="1000" dirty="0"/>
                    </a:p>
                  </a:txBody>
                  <a:tcPr>
                    <a:solidFill>
                      <a:schemeClr val="accent6">
                        <a:lumMod val="75000"/>
                        <a:lumOff val="25000"/>
                      </a:schemeClr>
                    </a:solidFill>
                  </a:tcPr>
                </a:tc>
                <a:tc>
                  <a:txBody>
                    <a:bodyPr/>
                    <a:lstStyle/>
                    <a:p>
                      <a:pPr algn="ctr"/>
                      <a:r>
                        <a:rPr lang="en-GB" sz="1000" dirty="0" smtClean="0"/>
                        <a:t>SL2100</a:t>
                      </a:r>
                      <a:endParaRPr lang="en-GB" sz="1000" dirty="0"/>
                    </a:p>
                  </a:txBody>
                  <a:tcPr>
                    <a:solidFill>
                      <a:schemeClr val="accent6">
                        <a:lumMod val="75000"/>
                        <a:lumOff val="25000"/>
                      </a:schemeClr>
                    </a:solidFill>
                  </a:tcPr>
                </a:tc>
              </a:tr>
              <a:tr h="216000">
                <a:tc>
                  <a:txBody>
                    <a:bodyPr/>
                    <a:lstStyle/>
                    <a:p>
                      <a:pPr marL="0"/>
                      <a:r>
                        <a:rPr lang="en-GB" sz="1000" b="1" dirty="0" smtClean="0"/>
                        <a:t>Built in Applications</a:t>
                      </a:r>
                      <a:endParaRPr lang="en-GB" sz="1000" b="1" dirty="0"/>
                    </a:p>
                  </a:txBody>
                  <a:tcPr marL="45720" marR="46800" marT="36000" marB="36000" anchor="ctr"/>
                </a:tc>
                <a:tc gridSpan="2">
                  <a:txBody>
                    <a:bodyPr/>
                    <a:lstStyle/>
                    <a:p>
                      <a:pPr marL="0" algn="l"/>
                      <a:r>
                        <a:rPr lang="en-US" sz="1000" b="0" dirty="0" smtClean="0"/>
                        <a:t>The SL2100 applications</a:t>
                      </a:r>
                      <a:r>
                        <a:rPr lang="en-US" sz="1000" b="0" baseline="0" dirty="0" smtClean="0"/>
                        <a:t> </a:t>
                      </a:r>
                      <a:r>
                        <a:rPr lang="en-US" sz="1000" b="0" dirty="0" smtClean="0"/>
                        <a:t>will have the same functionality as the SL1x00</a:t>
                      </a:r>
                    </a:p>
                    <a:p>
                      <a:pPr marL="0" algn="l"/>
                      <a:r>
                        <a:rPr lang="en-US" sz="1000" b="0" dirty="0" smtClean="0"/>
                        <a:t>Licenses</a:t>
                      </a:r>
                      <a:r>
                        <a:rPr lang="en-US" sz="1000" b="0" baseline="0" dirty="0" smtClean="0"/>
                        <a:t> can not be used or migrated to the SL2100</a:t>
                      </a:r>
                      <a:endParaRPr lang="en-US" sz="1000" b="0" dirty="0" smtClean="0"/>
                    </a:p>
                  </a:txBody>
                  <a:tcPr marL="45720" marR="46800" marT="36000" marB="36000" anchor="ctr"/>
                </a:tc>
                <a:tc hMerge="1">
                  <a:txBody>
                    <a:bodyPr/>
                    <a:lstStyle/>
                    <a:p>
                      <a:pPr marL="0" algn="l"/>
                      <a:endParaRPr lang="en-US" sz="1000" b="1" dirty="0" smtClean="0"/>
                    </a:p>
                  </a:txBody>
                  <a:tcPr marL="45720" marR="46800" marT="36000" marB="36000" anchor="ctr"/>
                </a:tc>
              </a:tr>
              <a:tr h="216000">
                <a:tc>
                  <a:txBody>
                    <a:bodyPr/>
                    <a:lstStyle/>
                    <a:p>
                      <a:pPr marL="0"/>
                      <a:endParaRPr lang="en-GB" sz="1000" b="1" dirty="0"/>
                    </a:p>
                  </a:txBody>
                  <a:tcPr marL="45720" marR="46800" marT="36000" marB="36000" anchor="ctr"/>
                </a:tc>
                <a:tc>
                  <a:txBody>
                    <a:bodyPr/>
                    <a:lstStyle/>
                    <a:p>
                      <a:pPr marL="0" algn="l"/>
                      <a:r>
                        <a:rPr lang="en-US" sz="1000" b="1" dirty="0" err="1" smtClean="0"/>
                        <a:t>InGuard</a:t>
                      </a:r>
                      <a:endParaRPr lang="en-US" sz="1000" b="1" dirty="0" smtClean="0"/>
                    </a:p>
                  </a:txBody>
                  <a:tcPr marL="45720" marR="46800" marT="36000" marB="36000" anchor="ctr"/>
                </a:tc>
                <a:tc>
                  <a:txBody>
                    <a:bodyPr/>
                    <a:lstStyle/>
                    <a:p>
                      <a:pPr marL="0" algn="l"/>
                      <a:r>
                        <a:rPr lang="en-US" sz="1000" b="1" dirty="0" err="1" smtClean="0"/>
                        <a:t>InGuard</a:t>
                      </a:r>
                      <a:endParaRPr lang="en-US" sz="1000" b="1" dirty="0" smtClean="0"/>
                    </a:p>
                  </a:txBody>
                  <a:tcPr marL="45720" marR="46800" marT="36000" marB="36000" anchor="ctr"/>
                </a:tc>
              </a:tr>
              <a:tr h="216000">
                <a:tc>
                  <a:txBody>
                    <a:bodyPr/>
                    <a:lstStyle/>
                    <a:p>
                      <a:pPr marL="0"/>
                      <a:endParaRPr lang="en-GB" sz="1000" b="1" dirty="0"/>
                    </a:p>
                  </a:txBody>
                  <a:tcPr marL="45720" marR="46800" marT="36000" marB="36000" anchor="ctr"/>
                </a:tc>
                <a:tc>
                  <a:txBody>
                    <a:bodyPr/>
                    <a:lstStyle/>
                    <a:p>
                      <a:pPr marL="0" algn="l"/>
                      <a:r>
                        <a:rPr lang="en-GB" sz="1000" b="1" dirty="0" err="1" smtClean="0"/>
                        <a:t>InReports</a:t>
                      </a:r>
                      <a:endParaRPr lang="en-GB" sz="1000" b="1" dirty="0"/>
                    </a:p>
                  </a:txBody>
                  <a:tcPr marL="45720" marR="46800" marT="36000" marB="36000" anchor="ctr"/>
                </a:tc>
                <a:tc>
                  <a:txBody>
                    <a:bodyPr/>
                    <a:lstStyle/>
                    <a:p>
                      <a:pPr marL="0" algn="l"/>
                      <a:r>
                        <a:rPr lang="en-GB" sz="1000" b="1" smtClean="0"/>
                        <a:t>InReports</a:t>
                      </a:r>
                      <a:endParaRPr lang="en-GB" sz="1000" b="1" dirty="0"/>
                    </a:p>
                  </a:txBody>
                  <a:tcPr marL="45720" marR="46800" marT="36000" marB="36000" anchor="ctr"/>
                </a:tc>
              </a:tr>
              <a:tr h="216000">
                <a:tc>
                  <a:txBody>
                    <a:bodyPr/>
                    <a:lstStyle/>
                    <a:p>
                      <a:pPr marL="0"/>
                      <a:endParaRPr lang="en-GB" sz="1000" b="1" dirty="0"/>
                    </a:p>
                  </a:txBody>
                  <a:tcPr marL="45720" marR="46800" marT="36000" marB="36000" anchor="ctr"/>
                </a:tc>
                <a:tc>
                  <a:txBody>
                    <a:bodyPr/>
                    <a:lstStyle/>
                    <a:p>
                      <a:pPr marL="0" algn="l"/>
                      <a:r>
                        <a:rPr lang="en-GB" sz="1000" b="1" dirty="0" err="1" smtClean="0"/>
                        <a:t>InHotel</a:t>
                      </a:r>
                      <a:endParaRPr lang="en-GB" sz="1000" b="1" dirty="0"/>
                    </a:p>
                  </a:txBody>
                  <a:tcPr marL="45720" marR="46800" marT="36000" marB="36000" anchor="ctr"/>
                </a:tc>
                <a:tc>
                  <a:txBody>
                    <a:bodyPr/>
                    <a:lstStyle/>
                    <a:p>
                      <a:pPr marL="0" algn="l"/>
                      <a:r>
                        <a:rPr lang="en-GB" sz="1000" b="1" smtClean="0"/>
                        <a:t>InHotel</a:t>
                      </a:r>
                      <a:endParaRPr lang="en-GB" sz="1000" b="1" dirty="0"/>
                    </a:p>
                  </a:txBody>
                  <a:tcPr marL="45720" marR="46800" marT="36000" marB="36000" anchor="ctr"/>
                </a:tc>
              </a:tr>
              <a:tr h="216000">
                <a:tc>
                  <a:txBody>
                    <a:bodyPr/>
                    <a:lstStyle/>
                    <a:p>
                      <a:pPr marL="0"/>
                      <a:endParaRPr lang="en-GB" sz="1000" b="1" dirty="0"/>
                    </a:p>
                  </a:txBody>
                  <a:tcPr marL="45720" marR="46800" marT="36000" marB="36000" anchor="ctr"/>
                </a:tc>
                <a:tc>
                  <a:txBody>
                    <a:bodyPr/>
                    <a:lstStyle/>
                    <a:p>
                      <a:pPr marL="0" algn="l"/>
                      <a:r>
                        <a:rPr lang="en-GB" sz="1000" b="1" smtClean="0"/>
                        <a:t>InUC</a:t>
                      </a:r>
                      <a:endParaRPr lang="en-GB" sz="1000" b="1" dirty="0"/>
                    </a:p>
                  </a:txBody>
                  <a:tcPr marL="45720" marR="46800" marT="36000" marB="36000" anchor="ctr"/>
                </a:tc>
                <a:tc>
                  <a:txBody>
                    <a:bodyPr/>
                    <a:lstStyle/>
                    <a:p>
                      <a:pPr marL="0" algn="l"/>
                      <a:r>
                        <a:rPr lang="en-GB" sz="1000" b="1" dirty="0" err="1" smtClean="0"/>
                        <a:t>InUC</a:t>
                      </a:r>
                      <a:endParaRPr lang="en-GB" sz="1000" b="1" dirty="0"/>
                    </a:p>
                  </a:txBody>
                  <a:tcPr marL="45720" marR="46800" marT="36000" marB="36000" anchor="ctr"/>
                </a:tc>
              </a:tr>
              <a:tr h="216000">
                <a:tc>
                  <a:txBody>
                    <a:bodyPr/>
                    <a:lstStyle/>
                    <a:p>
                      <a:pPr marL="0"/>
                      <a:endParaRPr lang="en-GB" sz="1000" b="1" dirty="0"/>
                    </a:p>
                  </a:txBody>
                  <a:tcPr marL="45720" marR="46800" marT="36000" marB="36000" anchor="ctr"/>
                </a:tc>
                <a:tc>
                  <a:txBody>
                    <a:bodyPr/>
                    <a:lstStyle/>
                    <a:p>
                      <a:pPr marL="0" algn="l"/>
                      <a:endParaRPr lang="en-GB" sz="1000" b="1" dirty="0"/>
                    </a:p>
                  </a:txBody>
                  <a:tcPr marL="45720" marR="46800" marT="36000" marB="36000" anchor="ctr"/>
                </a:tc>
                <a:tc>
                  <a:txBody>
                    <a:bodyPr/>
                    <a:lstStyle/>
                    <a:p>
                      <a:pPr marL="0" algn="l"/>
                      <a:r>
                        <a:rPr lang="en-GB" sz="1000" b="1" dirty="0" err="1" smtClean="0"/>
                        <a:t>InUC</a:t>
                      </a:r>
                      <a:r>
                        <a:rPr lang="en-GB" sz="1000" b="1" dirty="0" smtClean="0"/>
                        <a:t> Web Client</a:t>
                      </a:r>
                      <a:endParaRPr lang="en-GB" sz="1000" b="1" dirty="0"/>
                    </a:p>
                  </a:txBody>
                  <a:tcPr marL="45720" marR="46800" marT="36000" marB="36000" anchor="ctr"/>
                </a:tc>
              </a:tr>
              <a:tr h="216000">
                <a:tc>
                  <a:txBody>
                    <a:bodyPr/>
                    <a:lstStyle/>
                    <a:p>
                      <a:pPr marL="0"/>
                      <a:endParaRPr lang="en-GB" sz="1000" b="1" dirty="0"/>
                    </a:p>
                  </a:txBody>
                  <a:tcPr marL="45720" marR="46800" marT="36000" marB="36000" anchor="ctr"/>
                </a:tc>
                <a:tc>
                  <a:txBody>
                    <a:bodyPr/>
                    <a:lstStyle/>
                    <a:p>
                      <a:pPr marL="0" algn="l"/>
                      <a:endParaRPr lang="en-GB" sz="1000" b="1" dirty="0"/>
                    </a:p>
                  </a:txBody>
                  <a:tcPr marL="45720" marR="46800" marT="36000" marB="36000" anchor="ctr"/>
                </a:tc>
                <a:tc>
                  <a:txBody>
                    <a:bodyPr/>
                    <a:lstStyle/>
                    <a:p>
                      <a:pPr marL="0" algn="l"/>
                      <a:r>
                        <a:rPr lang="en-GB" sz="1000" b="1" dirty="0" err="1" smtClean="0"/>
                        <a:t>InUC</a:t>
                      </a:r>
                      <a:r>
                        <a:rPr lang="en-GB" sz="1000" b="1" dirty="0" smtClean="0"/>
                        <a:t> </a:t>
                      </a:r>
                      <a:r>
                        <a:rPr lang="en-GB" sz="1000" b="1" dirty="0" err="1" smtClean="0"/>
                        <a:t>Deskphone</a:t>
                      </a:r>
                      <a:r>
                        <a:rPr lang="en-GB" sz="1000" b="1" dirty="0" smtClean="0"/>
                        <a:t> Control</a:t>
                      </a:r>
                      <a:endParaRPr lang="en-GB" sz="1000" b="1" dirty="0"/>
                    </a:p>
                  </a:txBody>
                  <a:tcPr marL="45720" marR="46800" marT="36000" marB="36000" anchor="ctr"/>
                </a:tc>
              </a:tr>
              <a:tr h="216000">
                <a:tc>
                  <a:txBody>
                    <a:bodyPr/>
                    <a:lstStyle/>
                    <a:p>
                      <a:pPr marL="0"/>
                      <a:endParaRPr lang="en-GB" sz="1000" b="1" dirty="0"/>
                    </a:p>
                  </a:txBody>
                  <a:tcPr marL="45720" marR="46800" marT="36000" marB="36000" anchor="ctr"/>
                </a:tc>
                <a:tc>
                  <a:txBody>
                    <a:bodyPr/>
                    <a:lstStyle/>
                    <a:p>
                      <a:pPr marL="0" algn="l"/>
                      <a:endParaRPr lang="en-GB" sz="1000" b="1" dirty="0"/>
                    </a:p>
                  </a:txBody>
                  <a:tcPr marL="45720" marR="46800" marT="36000" marB="36000" anchor="ctr"/>
                </a:tc>
                <a:tc>
                  <a:txBody>
                    <a:bodyPr/>
                    <a:lstStyle/>
                    <a:p>
                      <a:pPr marL="0" algn="l"/>
                      <a:r>
                        <a:rPr lang="en-GB" sz="1000" b="1" dirty="0" err="1" smtClean="0"/>
                        <a:t>InUC</a:t>
                      </a:r>
                      <a:r>
                        <a:rPr lang="en-GB" sz="1000" b="1" dirty="0" smtClean="0"/>
                        <a:t> Browser Phone</a:t>
                      </a:r>
                      <a:endParaRPr lang="en-GB" sz="1000" b="1" dirty="0"/>
                    </a:p>
                  </a:txBody>
                  <a:tcPr marL="45720" marR="46800" marT="36000" marB="36000" anchor="ctr"/>
                </a:tc>
              </a:tr>
              <a:tr h="216000">
                <a:tc>
                  <a:txBody>
                    <a:bodyPr/>
                    <a:lstStyle/>
                    <a:p>
                      <a:pPr marL="0"/>
                      <a:r>
                        <a:rPr lang="en-GB" sz="1000" b="1" dirty="0" smtClean="0"/>
                        <a:t>PC Based</a:t>
                      </a:r>
                      <a:r>
                        <a:rPr lang="en-GB" sz="1000" b="1" baseline="0" dirty="0" smtClean="0"/>
                        <a:t> Application</a:t>
                      </a:r>
                      <a:endParaRPr lang="en-GB" sz="1000" b="1" dirty="0"/>
                    </a:p>
                  </a:txBody>
                  <a:tcPr marL="45720" marR="46800" marT="36000" marB="36000" anchor="ctr"/>
                </a:tc>
                <a:tc>
                  <a:txBody>
                    <a:bodyPr/>
                    <a:lstStyle/>
                    <a:p>
                      <a:pPr marL="0" algn="l"/>
                      <a:r>
                        <a:rPr lang="en-GB" sz="1000" b="1" smtClean="0"/>
                        <a:t>MyCalls Basic</a:t>
                      </a:r>
                      <a:endParaRPr lang="en-GB" sz="1000" b="1" dirty="0" smtClean="0"/>
                    </a:p>
                  </a:txBody>
                  <a:tcPr marL="45720" marR="46800" marT="36000" marB="36000" anchor="ctr"/>
                </a:tc>
                <a:tc>
                  <a:txBody>
                    <a:bodyPr/>
                    <a:lstStyle/>
                    <a:p>
                      <a:pPr marL="0" algn="l"/>
                      <a:r>
                        <a:rPr lang="en-GB" sz="1000" b="1" dirty="0" smtClean="0">
                          <a:solidFill>
                            <a:schemeClr val="tx1"/>
                          </a:solidFill>
                        </a:rPr>
                        <a:t>Not available</a:t>
                      </a:r>
                    </a:p>
                  </a:txBody>
                  <a:tcPr marL="45720" marR="46800" marT="36000" marB="36000" anchor="ctr"/>
                </a:tc>
              </a:tr>
              <a:tr h="216000">
                <a:tc>
                  <a:txBody>
                    <a:bodyPr/>
                    <a:lstStyle/>
                    <a:p>
                      <a:pPr marL="0"/>
                      <a:endParaRPr lang="en-GB" sz="1000" b="1" dirty="0"/>
                    </a:p>
                  </a:txBody>
                  <a:tcPr marL="45720" marR="46800" marT="36000" marB="36000" anchor="ctr"/>
                </a:tc>
                <a:tc>
                  <a:txBody>
                    <a:bodyPr/>
                    <a:lstStyle/>
                    <a:p>
                      <a:pPr marL="0" algn="l"/>
                      <a:r>
                        <a:rPr lang="en-GB" sz="1000" b="1" smtClean="0"/>
                        <a:t>MyCalls Call Manager</a:t>
                      </a:r>
                      <a:endParaRPr lang="en-GB" sz="1000" b="1" dirty="0" smtClean="0"/>
                    </a:p>
                  </a:txBody>
                  <a:tcPr marL="45720" marR="46800" marT="36000" marB="36000" anchor="ctr"/>
                </a:tc>
                <a:tc>
                  <a:txBody>
                    <a:bodyPr/>
                    <a:lstStyle/>
                    <a:p>
                      <a:pPr marL="0" algn="l"/>
                      <a:r>
                        <a:rPr lang="en-GB" sz="1000" b="1" dirty="0" err="1" smtClean="0">
                          <a:solidFill>
                            <a:schemeClr val="tx1"/>
                          </a:solidFill>
                        </a:rPr>
                        <a:t>MyCalls</a:t>
                      </a:r>
                      <a:r>
                        <a:rPr lang="en-GB" sz="1000" b="1" dirty="0" smtClean="0">
                          <a:solidFill>
                            <a:schemeClr val="tx1"/>
                          </a:solidFill>
                        </a:rPr>
                        <a:t> Call Manager</a:t>
                      </a:r>
                    </a:p>
                  </a:txBody>
                  <a:tcPr marL="45720" marR="46800" marT="36000" marB="36000" anchor="ctr"/>
                </a:tc>
              </a:tr>
              <a:tr h="216000">
                <a:tc>
                  <a:txBody>
                    <a:bodyPr/>
                    <a:lstStyle/>
                    <a:p>
                      <a:pPr marL="0"/>
                      <a:endParaRPr lang="en-GB" sz="1000" b="1" dirty="0"/>
                    </a:p>
                  </a:txBody>
                  <a:tcPr marL="45720" marR="46800" marT="36000" marB="36000" anchor="ctr"/>
                </a:tc>
                <a:tc>
                  <a:txBody>
                    <a:bodyPr/>
                    <a:lstStyle/>
                    <a:p>
                      <a:pPr marL="0" algn="l"/>
                      <a:r>
                        <a:rPr lang="en-GB" sz="1000" b="1" smtClean="0"/>
                        <a:t>MyCalls Call Recorder</a:t>
                      </a:r>
                      <a:endParaRPr lang="en-GB" sz="1000" b="1" dirty="0" smtClean="0"/>
                    </a:p>
                  </a:txBody>
                  <a:tcPr marL="45720" marR="46800" marT="36000" marB="36000" anchor="ctr"/>
                </a:tc>
                <a:tc>
                  <a:txBody>
                    <a:bodyPr/>
                    <a:lstStyle/>
                    <a:p>
                      <a:pPr marL="0" algn="l"/>
                      <a:r>
                        <a:rPr lang="en-GB" sz="1000" b="1" dirty="0" err="1" smtClean="0">
                          <a:solidFill>
                            <a:schemeClr val="tx1"/>
                          </a:solidFill>
                        </a:rPr>
                        <a:t>MyCalls</a:t>
                      </a:r>
                      <a:r>
                        <a:rPr lang="en-GB" sz="1000" b="1" dirty="0" smtClean="0">
                          <a:solidFill>
                            <a:schemeClr val="tx1"/>
                          </a:solidFill>
                        </a:rPr>
                        <a:t> Call Recorder</a:t>
                      </a:r>
                    </a:p>
                  </a:txBody>
                  <a:tcPr marL="45720" marR="46800" marT="36000" marB="36000" anchor="ctr"/>
                </a:tc>
              </a:tr>
              <a:tr h="216000">
                <a:tc>
                  <a:txBody>
                    <a:bodyPr/>
                    <a:lstStyle/>
                    <a:p>
                      <a:pPr marL="0"/>
                      <a:endParaRPr lang="en-GB" sz="1000" b="1" dirty="0"/>
                    </a:p>
                  </a:txBody>
                  <a:tcPr marL="45720" marR="46800" marT="36000" marB="36000" anchor="ctr"/>
                </a:tc>
                <a:tc>
                  <a:txBody>
                    <a:bodyPr/>
                    <a:lstStyle/>
                    <a:p>
                      <a:pPr marL="0" algn="l"/>
                      <a:endParaRPr lang="en-GB" sz="1000" b="1" dirty="0" smtClean="0"/>
                    </a:p>
                  </a:txBody>
                  <a:tcPr marL="45720" marR="46800" marT="36000" marB="36000" anchor="ctr"/>
                </a:tc>
                <a:tc>
                  <a:txBody>
                    <a:bodyPr/>
                    <a:lstStyle/>
                    <a:p>
                      <a:pPr marL="0" algn="l"/>
                      <a:r>
                        <a:rPr lang="en-GB" sz="1000" b="1" dirty="0" err="1" smtClean="0">
                          <a:solidFill>
                            <a:schemeClr val="tx1"/>
                          </a:solidFill>
                        </a:rPr>
                        <a:t>MyCalls</a:t>
                      </a:r>
                      <a:r>
                        <a:rPr lang="en-GB" sz="1000" b="1" dirty="0" smtClean="0">
                          <a:solidFill>
                            <a:schemeClr val="tx1"/>
                          </a:solidFill>
                        </a:rPr>
                        <a:t> Console</a:t>
                      </a:r>
                    </a:p>
                  </a:txBody>
                  <a:tcPr marL="45720" marR="46800" marT="36000" marB="36000" anchor="ctr"/>
                </a:tc>
              </a:tr>
              <a:tr h="216000">
                <a:tc>
                  <a:txBody>
                    <a:bodyPr/>
                    <a:lstStyle/>
                    <a:p>
                      <a:pPr marL="0"/>
                      <a:endParaRPr lang="en-GB" sz="1000" b="1" dirty="0"/>
                    </a:p>
                  </a:txBody>
                  <a:tcPr marL="45720" marR="46800" marT="36000" marB="36000" anchor="ctr"/>
                </a:tc>
                <a:tc>
                  <a:txBody>
                    <a:bodyPr/>
                    <a:lstStyle/>
                    <a:p>
                      <a:pPr marL="0" algn="l"/>
                      <a:endParaRPr lang="en-GB" sz="1000" b="1" dirty="0" smtClean="0"/>
                    </a:p>
                  </a:txBody>
                  <a:tcPr marL="45720" marR="46800" marT="36000" marB="36000" anchor="ctr"/>
                </a:tc>
                <a:tc>
                  <a:txBody>
                    <a:bodyPr/>
                    <a:lstStyle/>
                    <a:p>
                      <a:pPr marL="0" algn="l"/>
                      <a:r>
                        <a:rPr lang="en-GB" sz="1000" b="1" dirty="0" err="1" smtClean="0">
                          <a:solidFill>
                            <a:schemeClr val="tx1"/>
                          </a:solidFill>
                        </a:rPr>
                        <a:t>MyCalls</a:t>
                      </a:r>
                      <a:r>
                        <a:rPr lang="en-GB" sz="1000" b="1" dirty="0" smtClean="0">
                          <a:solidFill>
                            <a:schemeClr val="tx1"/>
                          </a:solidFill>
                        </a:rPr>
                        <a:t> Desktop</a:t>
                      </a:r>
                    </a:p>
                  </a:txBody>
                  <a:tcPr marL="45720" marR="46800" marT="36000" marB="36000" anchor="ctr"/>
                </a:tc>
              </a:tr>
              <a:tr h="216000">
                <a:tc>
                  <a:txBody>
                    <a:bodyPr/>
                    <a:lstStyle/>
                    <a:p>
                      <a:pPr marL="0"/>
                      <a:endParaRPr lang="en-GB" sz="1000" b="1" dirty="0"/>
                    </a:p>
                  </a:txBody>
                  <a:tcPr marL="45720" marR="46800" marT="36000" marB="36000" anchor="ctr"/>
                </a:tc>
                <a:tc>
                  <a:txBody>
                    <a:bodyPr/>
                    <a:lstStyle/>
                    <a:p>
                      <a:pPr marL="0" algn="l"/>
                      <a:r>
                        <a:rPr lang="en-GB" sz="1000" b="1" dirty="0" smtClean="0"/>
                        <a:t>UC Desktop Suite</a:t>
                      </a:r>
                    </a:p>
                  </a:txBody>
                  <a:tcPr marL="45720" marR="46800" marT="36000" marB="36000" anchor="ctr"/>
                </a:tc>
                <a:tc>
                  <a:txBody>
                    <a:bodyPr/>
                    <a:lstStyle/>
                    <a:p>
                      <a:pPr marL="0" algn="l"/>
                      <a:r>
                        <a:rPr lang="en-GB" sz="1000" b="1" dirty="0" smtClean="0">
                          <a:solidFill>
                            <a:schemeClr val="tx1"/>
                          </a:solidFill>
                        </a:rPr>
                        <a:t>UC Desktop Suite</a:t>
                      </a:r>
                      <a:r>
                        <a:rPr lang="en-GB" sz="1000" b="1" baseline="0" dirty="0" smtClean="0">
                          <a:solidFill>
                            <a:schemeClr val="tx1"/>
                          </a:solidFill>
                        </a:rPr>
                        <a:t> not available</a:t>
                      </a:r>
                      <a:endParaRPr lang="en-GB" sz="1000" b="1" dirty="0" smtClean="0">
                        <a:solidFill>
                          <a:schemeClr val="tx1"/>
                        </a:solidFill>
                      </a:endParaRPr>
                    </a:p>
                  </a:txBody>
                  <a:tcPr marL="45720" marR="46800" marT="36000" marB="36000" anchor="ctr"/>
                </a:tc>
              </a:tr>
            </a:tbl>
          </a:graphicData>
        </a:graphic>
      </p:graphicFrame>
      <p:sp>
        <p:nvSpPr>
          <p:cNvPr id="4" name="TextBox 3"/>
          <p:cNvSpPr txBox="1"/>
          <p:nvPr/>
        </p:nvSpPr>
        <p:spPr>
          <a:xfrm>
            <a:off x="305526" y="4580730"/>
            <a:ext cx="4672361" cy="253916"/>
          </a:xfrm>
          <a:prstGeom prst="rect">
            <a:avLst/>
          </a:prstGeom>
          <a:noFill/>
        </p:spPr>
        <p:txBody>
          <a:bodyPr wrap="square" rtlCol="0">
            <a:spAutoFit/>
          </a:bodyPr>
          <a:lstStyle/>
          <a:p>
            <a:r>
              <a:rPr lang="en-GB" sz="1050" i="1" dirty="0" smtClean="0"/>
              <a:t>This table may not be complete in all respects</a:t>
            </a:r>
            <a:endParaRPr lang="en-GB" sz="1050" i="1" dirty="0"/>
          </a:p>
        </p:txBody>
      </p:sp>
    </p:spTree>
    <p:extLst>
      <p:ext uri="{BB962C8B-B14F-4D97-AF65-F5344CB8AC3E}">
        <p14:creationId xmlns:p14="http://schemas.microsoft.com/office/powerpoint/2010/main" val="429478967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anose="020F0502020204030204" pitchFamily="34" charset="0"/>
              </a:rPr>
              <a:t>UNIVERGE SL1000</a:t>
            </a:r>
            <a:r>
              <a:rPr lang="en-GB" dirty="0">
                <a:latin typeface="Calibri" panose="020F0502020204030204" pitchFamily="34" charset="0"/>
                <a:cs typeface="Arial" panose="020B0604020202020204" pitchFamily="34" charset="0"/>
              </a:rPr>
              <a:t>/SL1100</a:t>
            </a:r>
            <a:r>
              <a:rPr lang="en-US" dirty="0" smtClean="0">
                <a:latin typeface="Calibri" panose="020F0502020204030204" pitchFamily="34" charset="0"/>
              </a:rPr>
              <a:t> to SL2100 Differences</a:t>
            </a:r>
            <a:endParaRPr lang="en-US" dirty="0">
              <a:latin typeface="Calibri" panose="020F0502020204030204" pitchFamily="34" charset="0"/>
            </a:endParaRPr>
          </a:p>
        </p:txBody>
      </p:sp>
      <p:sp>
        <p:nvSpPr>
          <p:cNvPr id="7" name="Content Placeholder 2"/>
          <p:cNvSpPr txBox="1">
            <a:spLocks/>
          </p:cNvSpPr>
          <p:nvPr/>
        </p:nvSpPr>
        <p:spPr>
          <a:xfrm>
            <a:off x="182820" y="638407"/>
            <a:ext cx="8452222" cy="4196239"/>
          </a:xfrm>
          <a:prstGeom prst="rect">
            <a:avLst/>
          </a:prstGeom>
        </p:spPr>
        <p:txBody>
          <a:bodyPr>
            <a:normAutofit/>
          </a:bodyPr>
          <a:lstStyle>
            <a:lvl1pPr marL="180000" indent="-180000" algn="l" rtl="0" eaLnBrk="1" fontAlgn="base" hangingPunct="0">
              <a:spcBef>
                <a:spcPts val="500"/>
              </a:spcBef>
              <a:spcAft>
                <a:spcPct val="0"/>
              </a:spcAft>
              <a:buClr>
                <a:schemeClr val="accent6"/>
              </a:buClr>
              <a:buFont typeface="Arial" panose="020B0604020202020204" pitchFamily="34" charset="0"/>
              <a:buChar char="▌"/>
              <a:defRPr kumimoji="1" sz="2000" b="0">
                <a:solidFill>
                  <a:schemeClr val="tx1"/>
                </a:solidFill>
                <a:latin typeface="Verdana" panose="020B0604030504040204" pitchFamily="34" charset="0"/>
                <a:ea typeface="+mn-ea"/>
                <a:cs typeface="Verdana" panose="020B0604030504040204" pitchFamily="34" charset="0"/>
              </a:defRPr>
            </a:lvl1pPr>
            <a:lvl2pPr marL="360000" indent="-180000" algn="l" rtl="0" eaLnBrk="1" fontAlgn="base" hangingPunct="0">
              <a:spcBef>
                <a:spcPts val="500"/>
              </a:spcBef>
              <a:spcAft>
                <a:spcPct val="0"/>
              </a:spcAft>
              <a:buClr>
                <a:schemeClr val="accent6"/>
              </a:buClr>
              <a:buFont typeface="Wingdings" pitchFamily="2" charset="2"/>
              <a:buChar char="l"/>
              <a:defRPr kumimoji="1" sz="1600" b="0">
                <a:solidFill>
                  <a:schemeClr val="tx1"/>
                </a:solidFill>
                <a:latin typeface="Verdana" panose="020B0604030504040204" pitchFamily="34" charset="0"/>
                <a:ea typeface="+mn-ea"/>
                <a:cs typeface="Verdana" panose="020B0604030504040204" pitchFamily="34" charset="0"/>
              </a:defRPr>
            </a:lvl2pPr>
            <a:lvl3pPr marL="468000" indent="-108000" algn="l" rtl="0" eaLnBrk="1" fontAlgn="base" hangingPunct="0">
              <a:spcBef>
                <a:spcPts val="500"/>
              </a:spcBef>
              <a:spcAft>
                <a:spcPct val="0"/>
              </a:spcAft>
              <a:buClr>
                <a:schemeClr val="accent6"/>
              </a:buClr>
              <a:buFont typeface="Arial" panose="020B0604020202020204" pitchFamily="34" charset="0"/>
              <a:buChar char="•"/>
              <a:defRPr kumimoji="1" sz="1400" b="0">
                <a:solidFill>
                  <a:schemeClr val="tx1"/>
                </a:solidFill>
                <a:latin typeface="Verdana" panose="020B0604030504040204" pitchFamily="34" charset="0"/>
                <a:ea typeface="+mn-ea"/>
                <a:cs typeface="Verdana" panose="020B0604030504040204" pitchFamily="34" charset="0"/>
              </a:defRPr>
            </a:lvl3pPr>
            <a:lvl4pPr marL="576000" indent="-108000" algn="l" rtl="0" eaLnBrk="1" fontAlgn="base" hangingPunct="0">
              <a:spcBef>
                <a:spcPts val="500"/>
              </a:spcBef>
              <a:spcAft>
                <a:spcPct val="0"/>
              </a:spcAft>
              <a:buClr>
                <a:schemeClr val="accent6"/>
              </a:buClr>
              <a:buFont typeface="Tahoma" pitchFamily="34" charset="0"/>
              <a:buChar char="–"/>
              <a:defRPr kumimoji="1" sz="1200" b="0">
                <a:solidFill>
                  <a:schemeClr val="tx1"/>
                </a:solidFill>
                <a:latin typeface="Verdana" panose="020B0604030504040204" pitchFamily="34" charset="0"/>
                <a:ea typeface="+mn-ea"/>
                <a:cs typeface="Verdana" panose="020B0604030504040204" pitchFamily="34" charset="0"/>
              </a:defRPr>
            </a:lvl4pPr>
            <a:lvl5pPr marL="735013" indent="-157163" algn="l" rtl="0" eaLnBrk="0" fontAlgn="base" hangingPunct="0">
              <a:spcBef>
                <a:spcPct val="20000"/>
              </a:spcBef>
              <a:spcAft>
                <a:spcPct val="0"/>
              </a:spcAft>
              <a:buClr>
                <a:schemeClr val="accent6"/>
              </a:buClr>
              <a:buChar char="≫"/>
              <a:defRPr kumimoji="1" sz="1200" b="1">
                <a:solidFill>
                  <a:schemeClr val="tx1"/>
                </a:solidFill>
                <a:latin typeface="+mj-lt"/>
                <a:ea typeface="+mn-ea"/>
              </a:defRPr>
            </a:lvl5pPr>
            <a:lvl6pPr marL="2514600" indent="-228600" algn="l" rtl="0" fontAlgn="base">
              <a:spcBef>
                <a:spcPct val="20000"/>
              </a:spcBef>
              <a:spcAft>
                <a:spcPct val="0"/>
              </a:spcAft>
              <a:buChar char="≫"/>
              <a:defRPr kumimoji="1" sz="2000">
                <a:solidFill>
                  <a:schemeClr val="tx1"/>
                </a:solidFill>
                <a:latin typeface="Arial" charset="0"/>
                <a:ea typeface="+mn-ea"/>
              </a:defRPr>
            </a:lvl6pPr>
            <a:lvl7pPr marL="2971800" indent="-228600" algn="l" rtl="0" fontAlgn="base">
              <a:spcBef>
                <a:spcPct val="20000"/>
              </a:spcBef>
              <a:spcAft>
                <a:spcPct val="0"/>
              </a:spcAft>
              <a:buChar char="≫"/>
              <a:defRPr kumimoji="1" sz="2000">
                <a:solidFill>
                  <a:schemeClr val="tx1"/>
                </a:solidFill>
                <a:latin typeface="Arial" charset="0"/>
                <a:ea typeface="+mn-ea"/>
              </a:defRPr>
            </a:lvl7pPr>
            <a:lvl8pPr marL="3429000" indent="-228600" algn="l" rtl="0" fontAlgn="base">
              <a:spcBef>
                <a:spcPct val="20000"/>
              </a:spcBef>
              <a:spcAft>
                <a:spcPct val="0"/>
              </a:spcAft>
              <a:buChar char="≫"/>
              <a:defRPr kumimoji="1" sz="2000">
                <a:solidFill>
                  <a:schemeClr val="tx1"/>
                </a:solidFill>
                <a:latin typeface="Arial" charset="0"/>
                <a:ea typeface="+mn-ea"/>
              </a:defRPr>
            </a:lvl8pPr>
            <a:lvl9pPr marL="3886200" indent="-228600" algn="l" rtl="0" fontAlgn="base">
              <a:spcBef>
                <a:spcPct val="20000"/>
              </a:spcBef>
              <a:spcAft>
                <a:spcPct val="0"/>
              </a:spcAft>
              <a:buChar char="≫"/>
              <a:defRPr kumimoji="1" sz="2000">
                <a:solidFill>
                  <a:schemeClr val="tx1"/>
                </a:solidFill>
                <a:latin typeface="Arial" charset="0"/>
                <a:ea typeface="+mn-ea"/>
              </a:defRPr>
            </a:lvl9pPr>
          </a:lstStyle>
          <a:p>
            <a:pPr>
              <a:buClr>
                <a:srgbClr val="002B62"/>
              </a:buClr>
            </a:pPr>
            <a:endParaRPr lang="en-GB" sz="1500" dirty="0" smtClean="0">
              <a:solidFill>
                <a:srgbClr val="000000"/>
              </a:solidFill>
              <a:latin typeface="Calibri" panose="020F0502020204030204" pitchFamily="34" charset="0"/>
              <a:cs typeface="Adobe Devanagari" panose="02040503050201020203" pitchFamily="18" charset="0"/>
            </a:endParaRPr>
          </a:p>
          <a:p>
            <a:pPr>
              <a:buClr>
                <a:srgbClr val="002B62"/>
              </a:buClr>
            </a:pPr>
            <a:endParaRPr lang="en-GB" sz="1500" dirty="0" smtClean="0">
              <a:solidFill>
                <a:srgbClr val="000000"/>
              </a:solidFill>
              <a:latin typeface="Calibri" panose="020F0502020204030204" pitchFamily="34" charset="0"/>
              <a:cs typeface="Adobe Devanagari" panose="02040503050201020203" pitchFamily="18" charset="0"/>
            </a:endParaRPr>
          </a:p>
          <a:p>
            <a:pPr marL="0" indent="0">
              <a:buClr>
                <a:srgbClr val="002B62"/>
              </a:buClr>
              <a:buNone/>
            </a:pPr>
            <a:endParaRPr lang="en-GB" sz="1500" dirty="0" smtClean="0">
              <a:solidFill>
                <a:srgbClr val="000000"/>
              </a:solidFill>
              <a:latin typeface="Calibri" panose="020F0502020204030204" pitchFamily="34" charset="0"/>
              <a:cs typeface="Adobe Devanagari" panose="02040503050201020203" pitchFamily="18" charset="0"/>
            </a:endParaRPr>
          </a:p>
          <a:p>
            <a:pPr marL="342900" lvl="1" indent="0" eaLnBrk="0">
              <a:spcBef>
                <a:spcPts val="450"/>
              </a:spcBef>
              <a:spcAft>
                <a:spcPts val="0"/>
              </a:spcAft>
              <a:buClr>
                <a:srgbClr val="4575FD"/>
              </a:buClr>
              <a:buNone/>
              <a:defRPr/>
            </a:pPr>
            <a:endParaRPr lang="en-GB" altLang="ja-JP" sz="1200" dirty="0">
              <a:solidFill>
                <a:srgbClr val="000000">
                  <a:lumMod val="50000"/>
                  <a:lumOff val="50000"/>
                </a:srgbClr>
              </a:solidFill>
              <a:latin typeface="Calibri" panose="020F0502020204030204" pitchFamily="34" charset="0"/>
              <a:ea typeface="ＭＳ Ｐゴシック" pitchFamily="-110" charset="-128"/>
              <a:cs typeface="Adobe Devanagari" panose="02040503050201020203" pitchFamily="18" charset="0"/>
            </a:endParaRPr>
          </a:p>
        </p:txBody>
      </p:sp>
      <p:sp>
        <p:nvSpPr>
          <p:cNvPr id="6" name="Content Placeholder 2"/>
          <p:cNvSpPr txBox="1">
            <a:spLocks/>
          </p:cNvSpPr>
          <p:nvPr/>
        </p:nvSpPr>
        <p:spPr>
          <a:xfrm>
            <a:off x="182820" y="621680"/>
            <a:ext cx="8784976" cy="4212967"/>
          </a:xfrm>
          <a:prstGeom prst="rect">
            <a:avLst/>
          </a:prstGeom>
        </p:spPr>
        <p:txBody>
          <a:bodyPr/>
          <a:lstStyle>
            <a:lvl1pPr marL="180000" indent="-180000" algn="l" rtl="0" eaLnBrk="0" fontAlgn="base" hangingPunct="0">
              <a:spcBef>
                <a:spcPts val="500"/>
              </a:spcBef>
              <a:spcAft>
                <a:spcPct val="0"/>
              </a:spcAft>
              <a:buClr>
                <a:schemeClr val="accent6"/>
              </a:buClr>
              <a:buFont typeface="Arial" panose="020B0604020202020204" pitchFamily="34" charset="0"/>
              <a:buChar char="▌"/>
              <a:defRPr kumimoji="1" lang="ja-JP" altLang="en-US" sz="2000" b="0" i="0" u="none" strike="noStrike" kern="0" cap="none" spc="0" normalizeH="0" baseline="0" dirty="0" smtClean="0">
                <a:ln>
                  <a:noFill/>
                </a:ln>
                <a:solidFill>
                  <a:srgbClr val="000000"/>
                </a:solidFill>
                <a:effectLst/>
                <a:uLnTx/>
                <a:uFillTx/>
                <a:latin typeface="+mn-lt"/>
                <a:ea typeface="+mn-ea"/>
                <a:cs typeface="+mn-cs"/>
              </a:defRPr>
            </a:lvl1pPr>
            <a:lvl2pPr marL="360000" indent="-180000" algn="l" rtl="0" eaLnBrk="0" fontAlgn="base" hangingPunct="0">
              <a:spcBef>
                <a:spcPts val="500"/>
              </a:spcBef>
              <a:spcAft>
                <a:spcPct val="0"/>
              </a:spcAft>
              <a:buClr>
                <a:schemeClr val="accent6"/>
              </a:buClr>
              <a:buFont typeface="Wingdings" pitchFamily="2" charset="2"/>
              <a:buChar char="l"/>
              <a:defRPr kumimoji="1" lang="ja-JP" altLang="en-US" sz="1600" b="0" i="0" u="none" strike="noStrike" kern="0" cap="none" spc="0" normalizeH="0" baseline="0" dirty="0" smtClean="0">
                <a:ln>
                  <a:noFill/>
                </a:ln>
                <a:solidFill>
                  <a:srgbClr val="000000"/>
                </a:solidFill>
                <a:effectLst/>
                <a:uLnTx/>
                <a:uFillTx/>
                <a:latin typeface="+mn-lt"/>
                <a:ea typeface="+mn-ea"/>
              </a:defRPr>
            </a:lvl2pPr>
            <a:lvl3pPr marL="468000" indent="-108000" algn="l" rtl="0" eaLnBrk="0" fontAlgn="base" hangingPunct="0">
              <a:spcBef>
                <a:spcPts val="500"/>
              </a:spcBef>
              <a:spcAft>
                <a:spcPct val="0"/>
              </a:spcAft>
              <a:buClr>
                <a:schemeClr val="accent6"/>
              </a:buClr>
              <a:buFont typeface="Arial" panose="020B0604020202020204" pitchFamily="34" charset="0"/>
              <a:buChar char="•"/>
              <a:defRPr kumimoji="1" lang="ja-JP" altLang="en-US" sz="1400" b="0" i="0" u="none" strike="noStrike" kern="0" cap="none" spc="0" normalizeH="0" baseline="0" dirty="0" smtClean="0">
                <a:ln>
                  <a:noFill/>
                </a:ln>
                <a:solidFill>
                  <a:srgbClr val="000000"/>
                </a:solidFill>
                <a:effectLst/>
                <a:uLnTx/>
                <a:uFillTx/>
                <a:latin typeface="+mn-lt"/>
                <a:ea typeface="+mn-ea"/>
              </a:defRPr>
            </a:lvl3pPr>
            <a:lvl4pPr marL="576000" indent="-108000" algn="l" rtl="0" eaLnBrk="0" fontAlgn="base" hangingPunct="0">
              <a:spcBef>
                <a:spcPts val="500"/>
              </a:spcBef>
              <a:spcAft>
                <a:spcPct val="0"/>
              </a:spcAft>
              <a:buClr>
                <a:schemeClr val="accent6"/>
              </a:buClr>
              <a:buFont typeface="Tahoma" pitchFamily="34" charset="0"/>
              <a:buChar char="–"/>
              <a:defRPr kumimoji="1" lang="ja-JP" altLang="en-US" sz="1200" b="0" i="0" u="none" strike="noStrike" kern="0" cap="none" spc="0" normalizeH="0" baseline="0" dirty="0" smtClean="0">
                <a:ln>
                  <a:noFill/>
                </a:ln>
                <a:solidFill>
                  <a:srgbClr val="000000"/>
                </a:solidFill>
                <a:effectLst/>
                <a:uLnTx/>
                <a:uFillTx/>
                <a:latin typeface="+mn-lt"/>
                <a:ea typeface="+mn-ea"/>
              </a:defRPr>
            </a:lvl4pPr>
            <a:lvl5pPr marL="738188" indent="530225" algn="l" rtl="0" eaLnBrk="0" fontAlgn="base" hangingPunct="0">
              <a:spcBef>
                <a:spcPct val="20000"/>
              </a:spcBef>
              <a:spcAft>
                <a:spcPct val="0"/>
              </a:spcAft>
              <a:buClr>
                <a:schemeClr val="accent6"/>
              </a:buClr>
              <a:buChar char="≫"/>
              <a:defRPr kumimoji="1" sz="1200" b="0">
                <a:solidFill>
                  <a:schemeClr val="tx1"/>
                </a:solidFill>
                <a:latin typeface="+mj-lt"/>
                <a:ea typeface="+mn-ea"/>
              </a:defRPr>
            </a:lvl5pPr>
            <a:lvl6pPr marL="2514600" indent="-228600" algn="l" rtl="0" fontAlgn="base">
              <a:spcBef>
                <a:spcPct val="20000"/>
              </a:spcBef>
              <a:spcAft>
                <a:spcPct val="0"/>
              </a:spcAft>
              <a:buChar char="≫"/>
              <a:defRPr kumimoji="1" sz="2000">
                <a:solidFill>
                  <a:schemeClr val="tx1"/>
                </a:solidFill>
                <a:latin typeface="Arial" charset="0"/>
                <a:ea typeface="+mn-ea"/>
              </a:defRPr>
            </a:lvl6pPr>
            <a:lvl7pPr marL="2971800" indent="-228600" algn="l" rtl="0" fontAlgn="base">
              <a:spcBef>
                <a:spcPct val="20000"/>
              </a:spcBef>
              <a:spcAft>
                <a:spcPct val="0"/>
              </a:spcAft>
              <a:buChar char="≫"/>
              <a:defRPr kumimoji="1" sz="2000">
                <a:solidFill>
                  <a:schemeClr val="tx1"/>
                </a:solidFill>
                <a:latin typeface="Arial" charset="0"/>
                <a:ea typeface="+mn-ea"/>
              </a:defRPr>
            </a:lvl7pPr>
            <a:lvl8pPr marL="3429000" indent="-228600" algn="l" rtl="0" fontAlgn="base">
              <a:spcBef>
                <a:spcPct val="20000"/>
              </a:spcBef>
              <a:spcAft>
                <a:spcPct val="0"/>
              </a:spcAft>
              <a:buChar char="≫"/>
              <a:defRPr kumimoji="1" sz="2000">
                <a:solidFill>
                  <a:schemeClr val="tx1"/>
                </a:solidFill>
                <a:latin typeface="Arial" charset="0"/>
                <a:ea typeface="+mn-ea"/>
              </a:defRPr>
            </a:lvl8pPr>
            <a:lvl9pPr marL="3886200" indent="-228600" algn="l" rtl="0" fontAlgn="base">
              <a:spcBef>
                <a:spcPct val="20000"/>
              </a:spcBef>
              <a:spcAft>
                <a:spcPct val="0"/>
              </a:spcAft>
              <a:buChar char="≫"/>
              <a:defRPr kumimoji="1" sz="2000">
                <a:solidFill>
                  <a:schemeClr val="tx1"/>
                </a:solidFill>
                <a:latin typeface="Arial" charset="0"/>
                <a:ea typeface="+mn-ea"/>
              </a:defRPr>
            </a:lvl9pPr>
          </a:lstStyle>
          <a:p>
            <a:r>
              <a:rPr lang="en-GB" sz="1600" b="1" dirty="0" smtClean="0">
                <a:latin typeface="Calibri" panose="020F0502020204030204" pitchFamily="34" charset="0"/>
                <a:cs typeface="Arial" panose="020B0604020202020204" pitchFamily="34" charset="0"/>
              </a:rPr>
              <a:t>Overview of differences between the SL1000</a:t>
            </a:r>
            <a:r>
              <a:rPr lang="en-GB" sz="1600" b="1" dirty="0">
                <a:latin typeface="Calibri" panose="020F0502020204030204" pitchFamily="34" charset="0"/>
                <a:cs typeface="Arial" panose="020B0604020202020204" pitchFamily="34" charset="0"/>
              </a:rPr>
              <a:t>/SL1100</a:t>
            </a:r>
            <a:r>
              <a:rPr lang="en-GB" sz="1600" b="1" dirty="0" smtClean="0">
                <a:latin typeface="Calibri" panose="020F0502020204030204" pitchFamily="34" charset="0"/>
                <a:cs typeface="Arial" panose="020B0604020202020204" pitchFamily="34" charset="0"/>
              </a:rPr>
              <a:t> and the SL2100</a:t>
            </a:r>
            <a:endParaRPr lang="en-GB" sz="1400" dirty="0" smtClean="0">
              <a:latin typeface="Calibri" panose="020F0502020204030204" pitchFamily="34" charset="0"/>
              <a:cs typeface="Arial" panose="020B0604020202020204" pitchFamily="34" charset="0"/>
            </a:endParaRPr>
          </a:p>
          <a:p>
            <a:pPr marL="0" indent="0">
              <a:buNone/>
            </a:pPr>
            <a:endParaRPr lang="en-GB" dirty="0" smtClean="0"/>
          </a:p>
          <a:p>
            <a:pPr marL="0" indent="0">
              <a:buFont typeface="Arial" panose="020B0604020202020204" pitchFamily="34" charset="0"/>
              <a:buNone/>
            </a:pPr>
            <a:endParaRPr lang="en-GB" dirty="0" smtClean="0"/>
          </a:p>
          <a:p>
            <a:endParaRPr lang="en-GB" dirty="0"/>
          </a:p>
        </p:txBody>
      </p:sp>
      <p:graphicFrame>
        <p:nvGraphicFramePr>
          <p:cNvPr id="3" name="Table 2"/>
          <p:cNvGraphicFramePr>
            <a:graphicFrameLocks noGrp="1"/>
          </p:cNvGraphicFramePr>
          <p:nvPr>
            <p:extLst>
              <p:ext uri="{D42A27DB-BD31-4B8C-83A1-F6EECF244321}">
                <p14:modId xmlns:p14="http://schemas.microsoft.com/office/powerpoint/2010/main" val="1569341693"/>
              </p:ext>
            </p:extLst>
          </p:nvPr>
        </p:nvGraphicFramePr>
        <p:xfrm>
          <a:off x="305526" y="1055847"/>
          <a:ext cx="8329515" cy="2263440"/>
        </p:xfrm>
        <a:graphic>
          <a:graphicData uri="http://schemas.openxmlformats.org/drawingml/2006/table">
            <a:tbl>
              <a:tblPr firstRow="1" bandRow="1">
                <a:tableStyleId>{073A0DAA-6AF3-43AB-8588-CEC1D06C72B9}</a:tableStyleId>
              </a:tblPr>
              <a:tblGrid>
                <a:gridCol w="1883197"/>
                <a:gridCol w="3197316"/>
                <a:gridCol w="3249002"/>
              </a:tblGrid>
              <a:tr h="0">
                <a:tc>
                  <a:txBody>
                    <a:bodyPr/>
                    <a:lstStyle/>
                    <a:p>
                      <a:r>
                        <a:rPr lang="en-GB" sz="1000" dirty="0" smtClean="0"/>
                        <a:t>Items</a:t>
                      </a:r>
                      <a:endParaRPr lang="en-GB" sz="1000" dirty="0"/>
                    </a:p>
                  </a:txBody>
                  <a:tcPr>
                    <a:solidFill>
                      <a:schemeClr val="accent6">
                        <a:lumMod val="75000"/>
                        <a:lumOff val="25000"/>
                      </a:schemeClr>
                    </a:solidFill>
                  </a:tcPr>
                </a:tc>
                <a:tc>
                  <a:txBody>
                    <a:bodyPr/>
                    <a:lstStyle/>
                    <a:p>
                      <a:pPr algn="ctr"/>
                      <a:r>
                        <a:rPr lang="en-GB" sz="1000" dirty="0" smtClean="0"/>
                        <a:t>SL1000 &amp; SL1100</a:t>
                      </a:r>
                      <a:endParaRPr lang="en-GB" sz="1000" dirty="0"/>
                    </a:p>
                  </a:txBody>
                  <a:tcPr>
                    <a:solidFill>
                      <a:schemeClr val="accent6">
                        <a:lumMod val="75000"/>
                        <a:lumOff val="25000"/>
                      </a:schemeClr>
                    </a:solidFill>
                  </a:tcPr>
                </a:tc>
                <a:tc>
                  <a:txBody>
                    <a:bodyPr/>
                    <a:lstStyle/>
                    <a:p>
                      <a:pPr algn="ctr"/>
                      <a:r>
                        <a:rPr lang="en-GB" sz="1000" dirty="0" smtClean="0"/>
                        <a:t>SL2100</a:t>
                      </a:r>
                      <a:endParaRPr lang="en-GB" sz="1000" dirty="0"/>
                    </a:p>
                  </a:txBody>
                  <a:tcPr>
                    <a:solidFill>
                      <a:schemeClr val="accent6">
                        <a:lumMod val="75000"/>
                        <a:lumOff val="25000"/>
                      </a:schemeClr>
                    </a:solidFill>
                  </a:tcPr>
                </a:tc>
              </a:tr>
              <a:tr h="216000">
                <a:tc>
                  <a:txBody>
                    <a:bodyPr/>
                    <a:lstStyle/>
                    <a:p>
                      <a:pPr marL="0"/>
                      <a:r>
                        <a:rPr lang="en-GB" sz="1000" b="1" dirty="0" smtClean="0"/>
                        <a:t>Personal Speed</a:t>
                      </a:r>
                      <a:r>
                        <a:rPr lang="en-GB" sz="1000" b="1" baseline="0" dirty="0" smtClean="0"/>
                        <a:t> Dial</a:t>
                      </a:r>
                      <a:endParaRPr lang="en-GB" sz="1000" b="1" dirty="0"/>
                    </a:p>
                  </a:txBody>
                  <a:tcPr marL="45720" marR="46800" marT="36000" marB="36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dirty="0" smtClean="0"/>
                        <a:t>Each extension</a:t>
                      </a:r>
                      <a:r>
                        <a:rPr lang="en-US" sz="1000" b="0" baseline="0" dirty="0" smtClean="0"/>
                        <a:t> has 20 personal speed dials</a:t>
                      </a:r>
                      <a:endParaRPr lang="en-US" sz="1000" b="0" dirty="0" smtClean="0"/>
                    </a:p>
                  </a:txBody>
                  <a:tcPr marL="45720" marR="46800" marT="36000" marB="36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dirty="0" smtClean="0"/>
                        <a:t>Each extension</a:t>
                      </a:r>
                      <a:r>
                        <a:rPr lang="en-US" sz="1000" b="0" baseline="0" dirty="0" smtClean="0"/>
                        <a:t> has 100 personal speed dials</a:t>
                      </a:r>
                      <a:endParaRPr lang="en-US" sz="1000" b="0" dirty="0" smtClean="0"/>
                    </a:p>
                  </a:txBody>
                  <a:tcPr marL="45720" marR="46800" marT="36000" marB="36000" anchor="ctr"/>
                </a:tc>
              </a:tr>
              <a:tr h="216000">
                <a:tc>
                  <a:txBody>
                    <a:bodyPr/>
                    <a:lstStyle/>
                    <a:p>
                      <a:pPr marL="0"/>
                      <a:r>
                        <a:rPr lang="en-GB" sz="1000" b="1" dirty="0" smtClean="0"/>
                        <a:t>DDI Tables</a:t>
                      </a:r>
                      <a:endParaRPr lang="en-GB" sz="1000" b="1" dirty="0"/>
                    </a:p>
                  </a:txBody>
                  <a:tcPr marL="45720" marR="46800" marT="36000" marB="36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dirty="0" smtClean="0"/>
                        <a:t>800</a:t>
                      </a:r>
                    </a:p>
                  </a:txBody>
                  <a:tcPr marL="45720" marR="46800" marT="36000" marB="36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dirty="0" smtClean="0"/>
                        <a:t>1000</a:t>
                      </a:r>
                    </a:p>
                  </a:txBody>
                  <a:tcPr marL="45720" marR="46800" marT="36000" marB="36000" anchor="ctr"/>
                </a:tc>
              </a:tr>
              <a:tr h="216000">
                <a:tc>
                  <a:txBody>
                    <a:bodyPr/>
                    <a:lstStyle/>
                    <a:p>
                      <a:pPr marL="0"/>
                      <a:r>
                        <a:rPr lang="en-GB" sz="1000" b="1" dirty="0" smtClean="0"/>
                        <a:t>SIP Trunk Profiles</a:t>
                      </a:r>
                      <a:endParaRPr lang="en-GB" sz="1000" b="1" dirty="0"/>
                    </a:p>
                  </a:txBody>
                  <a:tcPr marL="45720" marR="46800" marT="36000" marB="36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dirty="0" smtClean="0"/>
                        <a:t>2</a:t>
                      </a:r>
                    </a:p>
                  </a:txBody>
                  <a:tcPr marL="45720" marR="46800" marT="36000" marB="36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dirty="0" smtClean="0"/>
                        <a:t>6</a:t>
                      </a:r>
                    </a:p>
                  </a:txBody>
                  <a:tcPr marL="45720" marR="46800" marT="36000" marB="36000" anchor="ctr"/>
                </a:tc>
              </a:tr>
              <a:tr h="216000">
                <a:tc>
                  <a:txBody>
                    <a:bodyPr/>
                    <a:lstStyle/>
                    <a:p>
                      <a:pPr marL="0"/>
                      <a:r>
                        <a:rPr lang="en-GB" sz="1000" b="1" dirty="0" smtClean="0"/>
                        <a:t>Incoming Ring Groups </a:t>
                      </a:r>
                      <a:endParaRPr lang="en-GB" sz="1000" b="1" dirty="0"/>
                    </a:p>
                  </a:txBody>
                  <a:tcPr marL="45720" marR="46800" marT="36000" marB="36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dirty="0" smtClean="0"/>
                        <a:t>25</a:t>
                      </a:r>
                    </a:p>
                  </a:txBody>
                  <a:tcPr marL="45720" marR="46800" marT="36000" marB="36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dirty="0" smtClean="0"/>
                        <a:t>50</a:t>
                      </a:r>
                    </a:p>
                  </a:txBody>
                  <a:tcPr marL="45720" marR="46800" marT="36000" marB="36000" anchor="ctr"/>
                </a:tc>
              </a:tr>
              <a:tr h="216000">
                <a:tc>
                  <a:txBody>
                    <a:bodyPr/>
                    <a:lstStyle/>
                    <a:p>
                      <a:pPr marL="0"/>
                      <a:r>
                        <a:rPr lang="en-GB" sz="1000" b="1" dirty="0" smtClean="0"/>
                        <a:t>Trunk</a:t>
                      </a:r>
                      <a:r>
                        <a:rPr lang="en-GB" sz="1000" b="1" baseline="0" dirty="0" smtClean="0"/>
                        <a:t> Routes</a:t>
                      </a:r>
                      <a:endParaRPr lang="en-GB" sz="1000" b="1" dirty="0"/>
                    </a:p>
                  </a:txBody>
                  <a:tcPr marL="45720" marR="46800" marT="36000" marB="36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dirty="0" smtClean="0"/>
                        <a:t>25</a:t>
                      </a:r>
                    </a:p>
                  </a:txBody>
                  <a:tcPr marL="45720" marR="46800" marT="36000" marB="36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dirty="0" smtClean="0"/>
                        <a:t>50</a:t>
                      </a:r>
                    </a:p>
                  </a:txBody>
                  <a:tcPr marL="45720" marR="46800" marT="36000" marB="36000" anchor="ctr"/>
                </a:tc>
              </a:tr>
              <a:tr h="216000">
                <a:tc>
                  <a:txBody>
                    <a:bodyPr/>
                    <a:lstStyle/>
                    <a:p>
                      <a:pPr marL="0"/>
                      <a:r>
                        <a:rPr lang="en-GB" sz="1000" b="1" dirty="0" smtClean="0"/>
                        <a:t>Trunk Groups</a:t>
                      </a:r>
                      <a:endParaRPr lang="en-GB" sz="1000" b="1" dirty="0"/>
                    </a:p>
                  </a:txBody>
                  <a:tcPr marL="45720" marR="46800" marT="36000" marB="36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dirty="0" smtClean="0"/>
                        <a:t>25</a:t>
                      </a:r>
                    </a:p>
                  </a:txBody>
                  <a:tcPr marL="45720" marR="46800" marT="36000" marB="36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dirty="0" smtClean="0"/>
                        <a:t>50</a:t>
                      </a:r>
                    </a:p>
                  </a:txBody>
                  <a:tcPr marL="45720" marR="46800" marT="36000" marB="36000" anchor="ctr"/>
                </a:tc>
              </a:tr>
              <a:tr h="216000">
                <a:tc>
                  <a:txBody>
                    <a:bodyPr/>
                    <a:lstStyle/>
                    <a:p>
                      <a:pPr marL="0"/>
                      <a:r>
                        <a:rPr lang="en-GB" sz="1000" b="1" dirty="0" smtClean="0"/>
                        <a:t>Internal Paging Groups</a:t>
                      </a:r>
                      <a:endParaRPr lang="en-GB" sz="1000" b="1" dirty="0"/>
                    </a:p>
                  </a:txBody>
                  <a:tcPr marL="45720" marR="46800" marT="36000" marB="36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dirty="0" smtClean="0"/>
                        <a:t>32</a:t>
                      </a:r>
                    </a:p>
                  </a:txBody>
                  <a:tcPr marL="45720" marR="46800" marT="36000" marB="36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dirty="0" smtClean="0"/>
                        <a:t>50</a:t>
                      </a:r>
                    </a:p>
                  </a:txBody>
                  <a:tcPr marL="45720" marR="46800" marT="36000" marB="36000" anchor="ctr"/>
                </a:tc>
              </a:tr>
              <a:tr h="216000">
                <a:tc>
                  <a:txBody>
                    <a:bodyPr/>
                    <a:lstStyle/>
                    <a:p>
                      <a:pPr marL="0"/>
                      <a:r>
                        <a:rPr lang="en-GB" sz="1000" b="1" dirty="0" smtClean="0"/>
                        <a:t>Call Pickup Groups</a:t>
                      </a:r>
                      <a:endParaRPr lang="en-GB" sz="1000" b="1" dirty="0"/>
                    </a:p>
                  </a:txBody>
                  <a:tcPr marL="45720" marR="46800" marT="36000" marB="36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dirty="0" smtClean="0"/>
                        <a:t>32</a:t>
                      </a:r>
                    </a:p>
                  </a:txBody>
                  <a:tcPr marL="45720" marR="46800" marT="36000" marB="36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dirty="0" smtClean="0"/>
                        <a:t>50</a:t>
                      </a:r>
                    </a:p>
                  </a:txBody>
                  <a:tcPr marL="45720" marR="46800" marT="36000" marB="36000" anchor="ctr"/>
                </a:tc>
              </a:tr>
              <a:tr h="216000">
                <a:tc>
                  <a:txBody>
                    <a:bodyPr/>
                    <a:lstStyle/>
                    <a:p>
                      <a:pPr marL="0"/>
                      <a:r>
                        <a:rPr lang="en-GB" sz="1000" b="1" dirty="0" smtClean="0"/>
                        <a:t>Department Groups</a:t>
                      </a:r>
                      <a:endParaRPr lang="en-GB" sz="1000" b="1" dirty="0"/>
                    </a:p>
                  </a:txBody>
                  <a:tcPr marL="45720" marR="46800" marT="36000" marB="36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dirty="0" smtClean="0"/>
                        <a:t>32</a:t>
                      </a:r>
                    </a:p>
                  </a:txBody>
                  <a:tcPr marL="45720" marR="46800" marT="36000" marB="36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dirty="0" smtClean="0"/>
                        <a:t>50</a:t>
                      </a:r>
                    </a:p>
                  </a:txBody>
                  <a:tcPr marL="45720" marR="46800" marT="36000" marB="36000" anchor="ctr"/>
                </a:tc>
              </a:tr>
            </a:tbl>
          </a:graphicData>
        </a:graphic>
      </p:graphicFrame>
      <p:sp>
        <p:nvSpPr>
          <p:cNvPr id="4" name="TextBox 3"/>
          <p:cNvSpPr txBox="1"/>
          <p:nvPr/>
        </p:nvSpPr>
        <p:spPr>
          <a:xfrm>
            <a:off x="305526" y="4580730"/>
            <a:ext cx="4672361" cy="253916"/>
          </a:xfrm>
          <a:prstGeom prst="rect">
            <a:avLst/>
          </a:prstGeom>
          <a:noFill/>
        </p:spPr>
        <p:txBody>
          <a:bodyPr wrap="square" rtlCol="0">
            <a:spAutoFit/>
          </a:bodyPr>
          <a:lstStyle/>
          <a:p>
            <a:r>
              <a:rPr lang="en-GB" sz="1050" i="1" dirty="0" smtClean="0"/>
              <a:t>This table may not be complete in all respects</a:t>
            </a:r>
            <a:endParaRPr lang="en-GB" sz="1050" i="1" dirty="0"/>
          </a:p>
        </p:txBody>
      </p:sp>
    </p:spTree>
    <p:extLst>
      <p:ext uri="{BB962C8B-B14F-4D97-AF65-F5344CB8AC3E}">
        <p14:creationId xmlns:p14="http://schemas.microsoft.com/office/powerpoint/2010/main" val="165055378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anose="020F0502020204030204" pitchFamily="34" charset="0"/>
              </a:rPr>
              <a:t>UNIVERGE SL1000</a:t>
            </a:r>
            <a:r>
              <a:rPr lang="en-GB" dirty="0">
                <a:latin typeface="Calibri" panose="020F0502020204030204" pitchFamily="34" charset="0"/>
                <a:cs typeface="Arial" panose="020B0604020202020204" pitchFamily="34" charset="0"/>
              </a:rPr>
              <a:t>/SL1100</a:t>
            </a:r>
            <a:r>
              <a:rPr lang="en-US" dirty="0" smtClean="0">
                <a:latin typeface="Calibri" panose="020F0502020204030204" pitchFamily="34" charset="0"/>
              </a:rPr>
              <a:t> to SL2100 Differences</a:t>
            </a:r>
            <a:endParaRPr lang="en-US" dirty="0">
              <a:latin typeface="Calibri" panose="020F0502020204030204" pitchFamily="34" charset="0"/>
            </a:endParaRPr>
          </a:p>
        </p:txBody>
      </p:sp>
      <p:sp>
        <p:nvSpPr>
          <p:cNvPr id="7" name="Content Placeholder 2"/>
          <p:cNvSpPr txBox="1">
            <a:spLocks/>
          </p:cNvSpPr>
          <p:nvPr/>
        </p:nvSpPr>
        <p:spPr>
          <a:xfrm>
            <a:off x="182820" y="638407"/>
            <a:ext cx="8452222" cy="4196239"/>
          </a:xfrm>
          <a:prstGeom prst="rect">
            <a:avLst/>
          </a:prstGeom>
        </p:spPr>
        <p:txBody>
          <a:bodyPr>
            <a:normAutofit/>
          </a:bodyPr>
          <a:lstStyle>
            <a:lvl1pPr marL="180000" indent="-180000" algn="l" rtl="0" eaLnBrk="1" fontAlgn="base" hangingPunct="0">
              <a:spcBef>
                <a:spcPts val="500"/>
              </a:spcBef>
              <a:spcAft>
                <a:spcPct val="0"/>
              </a:spcAft>
              <a:buClr>
                <a:schemeClr val="accent6"/>
              </a:buClr>
              <a:buFont typeface="Arial" panose="020B0604020202020204" pitchFamily="34" charset="0"/>
              <a:buChar char="▌"/>
              <a:defRPr kumimoji="1" sz="2000" b="0">
                <a:solidFill>
                  <a:schemeClr val="tx1"/>
                </a:solidFill>
                <a:latin typeface="Verdana" panose="020B0604030504040204" pitchFamily="34" charset="0"/>
                <a:ea typeface="+mn-ea"/>
                <a:cs typeface="Verdana" panose="020B0604030504040204" pitchFamily="34" charset="0"/>
              </a:defRPr>
            </a:lvl1pPr>
            <a:lvl2pPr marL="360000" indent="-180000" algn="l" rtl="0" eaLnBrk="1" fontAlgn="base" hangingPunct="0">
              <a:spcBef>
                <a:spcPts val="500"/>
              </a:spcBef>
              <a:spcAft>
                <a:spcPct val="0"/>
              </a:spcAft>
              <a:buClr>
                <a:schemeClr val="accent6"/>
              </a:buClr>
              <a:buFont typeface="Wingdings" pitchFamily="2" charset="2"/>
              <a:buChar char="l"/>
              <a:defRPr kumimoji="1" sz="1600" b="0">
                <a:solidFill>
                  <a:schemeClr val="tx1"/>
                </a:solidFill>
                <a:latin typeface="Verdana" panose="020B0604030504040204" pitchFamily="34" charset="0"/>
                <a:ea typeface="+mn-ea"/>
                <a:cs typeface="Verdana" panose="020B0604030504040204" pitchFamily="34" charset="0"/>
              </a:defRPr>
            </a:lvl2pPr>
            <a:lvl3pPr marL="468000" indent="-108000" algn="l" rtl="0" eaLnBrk="1" fontAlgn="base" hangingPunct="0">
              <a:spcBef>
                <a:spcPts val="500"/>
              </a:spcBef>
              <a:spcAft>
                <a:spcPct val="0"/>
              </a:spcAft>
              <a:buClr>
                <a:schemeClr val="accent6"/>
              </a:buClr>
              <a:buFont typeface="Arial" panose="020B0604020202020204" pitchFamily="34" charset="0"/>
              <a:buChar char="•"/>
              <a:defRPr kumimoji="1" sz="1400" b="0">
                <a:solidFill>
                  <a:schemeClr val="tx1"/>
                </a:solidFill>
                <a:latin typeface="Verdana" panose="020B0604030504040204" pitchFamily="34" charset="0"/>
                <a:ea typeface="+mn-ea"/>
                <a:cs typeface="Verdana" panose="020B0604030504040204" pitchFamily="34" charset="0"/>
              </a:defRPr>
            </a:lvl3pPr>
            <a:lvl4pPr marL="576000" indent="-108000" algn="l" rtl="0" eaLnBrk="1" fontAlgn="base" hangingPunct="0">
              <a:spcBef>
                <a:spcPts val="500"/>
              </a:spcBef>
              <a:spcAft>
                <a:spcPct val="0"/>
              </a:spcAft>
              <a:buClr>
                <a:schemeClr val="accent6"/>
              </a:buClr>
              <a:buFont typeface="Tahoma" pitchFamily="34" charset="0"/>
              <a:buChar char="–"/>
              <a:defRPr kumimoji="1" sz="1200" b="0">
                <a:solidFill>
                  <a:schemeClr val="tx1"/>
                </a:solidFill>
                <a:latin typeface="Verdana" panose="020B0604030504040204" pitchFamily="34" charset="0"/>
                <a:ea typeface="+mn-ea"/>
                <a:cs typeface="Verdana" panose="020B0604030504040204" pitchFamily="34" charset="0"/>
              </a:defRPr>
            </a:lvl4pPr>
            <a:lvl5pPr marL="735013" indent="-157163" algn="l" rtl="0" eaLnBrk="0" fontAlgn="base" hangingPunct="0">
              <a:spcBef>
                <a:spcPct val="20000"/>
              </a:spcBef>
              <a:spcAft>
                <a:spcPct val="0"/>
              </a:spcAft>
              <a:buClr>
                <a:schemeClr val="accent6"/>
              </a:buClr>
              <a:buChar char="≫"/>
              <a:defRPr kumimoji="1" sz="1200" b="1">
                <a:solidFill>
                  <a:schemeClr val="tx1"/>
                </a:solidFill>
                <a:latin typeface="+mj-lt"/>
                <a:ea typeface="+mn-ea"/>
              </a:defRPr>
            </a:lvl5pPr>
            <a:lvl6pPr marL="2514600" indent="-228600" algn="l" rtl="0" fontAlgn="base">
              <a:spcBef>
                <a:spcPct val="20000"/>
              </a:spcBef>
              <a:spcAft>
                <a:spcPct val="0"/>
              </a:spcAft>
              <a:buChar char="≫"/>
              <a:defRPr kumimoji="1" sz="2000">
                <a:solidFill>
                  <a:schemeClr val="tx1"/>
                </a:solidFill>
                <a:latin typeface="Arial" charset="0"/>
                <a:ea typeface="+mn-ea"/>
              </a:defRPr>
            </a:lvl6pPr>
            <a:lvl7pPr marL="2971800" indent="-228600" algn="l" rtl="0" fontAlgn="base">
              <a:spcBef>
                <a:spcPct val="20000"/>
              </a:spcBef>
              <a:spcAft>
                <a:spcPct val="0"/>
              </a:spcAft>
              <a:buChar char="≫"/>
              <a:defRPr kumimoji="1" sz="2000">
                <a:solidFill>
                  <a:schemeClr val="tx1"/>
                </a:solidFill>
                <a:latin typeface="Arial" charset="0"/>
                <a:ea typeface="+mn-ea"/>
              </a:defRPr>
            </a:lvl7pPr>
            <a:lvl8pPr marL="3429000" indent="-228600" algn="l" rtl="0" fontAlgn="base">
              <a:spcBef>
                <a:spcPct val="20000"/>
              </a:spcBef>
              <a:spcAft>
                <a:spcPct val="0"/>
              </a:spcAft>
              <a:buChar char="≫"/>
              <a:defRPr kumimoji="1" sz="2000">
                <a:solidFill>
                  <a:schemeClr val="tx1"/>
                </a:solidFill>
                <a:latin typeface="Arial" charset="0"/>
                <a:ea typeface="+mn-ea"/>
              </a:defRPr>
            </a:lvl8pPr>
            <a:lvl9pPr marL="3886200" indent="-228600" algn="l" rtl="0" fontAlgn="base">
              <a:spcBef>
                <a:spcPct val="20000"/>
              </a:spcBef>
              <a:spcAft>
                <a:spcPct val="0"/>
              </a:spcAft>
              <a:buChar char="≫"/>
              <a:defRPr kumimoji="1" sz="2000">
                <a:solidFill>
                  <a:schemeClr val="tx1"/>
                </a:solidFill>
                <a:latin typeface="Arial" charset="0"/>
                <a:ea typeface="+mn-ea"/>
              </a:defRPr>
            </a:lvl9pPr>
          </a:lstStyle>
          <a:p>
            <a:pPr>
              <a:buClr>
                <a:srgbClr val="002B62"/>
              </a:buClr>
            </a:pPr>
            <a:endParaRPr lang="en-GB" sz="1500" dirty="0" smtClean="0">
              <a:solidFill>
                <a:srgbClr val="000000"/>
              </a:solidFill>
              <a:latin typeface="Calibri" panose="020F0502020204030204" pitchFamily="34" charset="0"/>
              <a:cs typeface="Adobe Devanagari" panose="02040503050201020203" pitchFamily="18" charset="0"/>
            </a:endParaRPr>
          </a:p>
          <a:p>
            <a:pPr>
              <a:buClr>
                <a:srgbClr val="002B62"/>
              </a:buClr>
            </a:pPr>
            <a:endParaRPr lang="en-GB" sz="1500" dirty="0" smtClean="0">
              <a:solidFill>
                <a:srgbClr val="000000"/>
              </a:solidFill>
              <a:latin typeface="Calibri" panose="020F0502020204030204" pitchFamily="34" charset="0"/>
              <a:cs typeface="Adobe Devanagari" panose="02040503050201020203" pitchFamily="18" charset="0"/>
            </a:endParaRPr>
          </a:p>
          <a:p>
            <a:pPr marL="0" indent="0">
              <a:buClr>
                <a:srgbClr val="002B62"/>
              </a:buClr>
              <a:buNone/>
            </a:pPr>
            <a:endParaRPr lang="en-GB" sz="1500" dirty="0" smtClean="0">
              <a:solidFill>
                <a:srgbClr val="000000"/>
              </a:solidFill>
              <a:latin typeface="Calibri" panose="020F0502020204030204" pitchFamily="34" charset="0"/>
              <a:cs typeface="Adobe Devanagari" panose="02040503050201020203" pitchFamily="18" charset="0"/>
            </a:endParaRPr>
          </a:p>
          <a:p>
            <a:pPr marL="342900" lvl="1" indent="0" eaLnBrk="0">
              <a:spcBef>
                <a:spcPts val="450"/>
              </a:spcBef>
              <a:spcAft>
                <a:spcPts val="0"/>
              </a:spcAft>
              <a:buClr>
                <a:srgbClr val="4575FD"/>
              </a:buClr>
              <a:buNone/>
              <a:defRPr/>
            </a:pPr>
            <a:endParaRPr lang="en-GB" altLang="ja-JP" sz="1200" dirty="0">
              <a:solidFill>
                <a:srgbClr val="000000">
                  <a:lumMod val="50000"/>
                  <a:lumOff val="50000"/>
                </a:srgbClr>
              </a:solidFill>
              <a:latin typeface="Calibri" panose="020F0502020204030204" pitchFamily="34" charset="0"/>
              <a:ea typeface="ＭＳ Ｐゴシック" pitchFamily="-110" charset="-128"/>
              <a:cs typeface="Adobe Devanagari" panose="02040503050201020203" pitchFamily="18" charset="0"/>
            </a:endParaRPr>
          </a:p>
        </p:txBody>
      </p:sp>
      <p:sp>
        <p:nvSpPr>
          <p:cNvPr id="6" name="Content Placeholder 2"/>
          <p:cNvSpPr txBox="1">
            <a:spLocks/>
          </p:cNvSpPr>
          <p:nvPr/>
        </p:nvSpPr>
        <p:spPr>
          <a:xfrm>
            <a:off x="182820" y="621680"/>
            <a:ext cx="8784976" cy="4212967"/>
          </a:xfrm>
          <a:prstGeom prst="rect">
            <a:avLst/>
          </a:prstGeom>
        </p:spPr>
        <p:txBody>
          <a:bodyPr/>
          <a:lstStyle>
            <a:lvl1pPr marL="180000" indent="-180000" algn="l" rtl="0" eaLnBrk="0" fontAlgn="base" hangingPunct="0">
              <a:spcBef>
                <a:spcPts val="500"/>
              </a:spcBef>
              <a:spcAft>
                <a:spcPct val="0"/>
              </a:spcAft>
              <a:buClr>
                <a:schemeClr val="accent6"/>
              </a:buClr>
              <a:buFont typeface="Arial" panose="020B0604020202020204" pitchFamily="34" charset="0"/>
              <a:buChar char="▌"/>
              <a:defRPr kumimoji="1" lang="ja-JP" altLang="en-US" sz="2000" b="0" i="0" u="none" strike="noStrike" kern="0" cap="none" spc="0" normalizeH="0" baseline="0" dirty="0" smtClean="0">
                <a:ln>
                  <a:noFill/>
                </a:ln>
                <a:solidFill>
                  <a:srgbClr val="000000"/>
                </a:solidFill>
                <a:effectLst/>
                <a:uLnTx/>
                <a:uFillTx/>
                <a:latin typeface="+mn-lt"/>
                <a:ea typeface="+mn-ea"/>
                <a:cs typeface="+mn-cs"/>
              </a:defRPr>
            </a:lvl1pPr>
            <a:lvl2pPr marL="360000" indent="-180000" algn="l" rtl="0" eaLnBrk="0" fontAlgn="base" hangingPunct="0">
              <a:spcBef>
                <a:spcPts val="500"/>
              </a:spcBef>
              <a:spcAft>
                <a:spcPct val="0"/>
              </a:spcAft>
              <a:buClr>
                <a:schemeClr val="accent6"/>
              </a:buClr>
              <a:buFont typeface="Wingdings" pitchFamily="2" charset="2"/>
              <a:buChar char="l"/>
              <a:defRPr kumimoji="1" lang="ja-JP" altLang="en-US" sz="1600" b="0" i="0" u="none" strike="noStrike" kern="0" cap="none" spc="0" normalizeH="0" baseline="0" dirty="0" smtClean="0">
                <a:ln>
                  <a:noFill/>
                </a:ln>
                <a:solidFill>
                  <a:srgbClr val="000000"/>
                </a:solidFill>
                <a:effectLst/>
                <a:uLnTx/>
                <a:uFillTx/>
                <a:latin typeface="+mn-lt"/>
                <a:ea typeface="+mn-ea"/>
              </a:defRPr>
            </a:lvl2pPr>
            <a:lvl3pPr marL="468000" indent="-108000" algn="l" rtl="0" eaLnBrk="0" fontAlgn="base" hangingPunct="0">
              <a:spcBef>
                <a:spcPts val="500"/>
              </a:spcBef>
              <a:spcAft>
                <a:spcPct val="0"/>
              </a:spcAft>
              <a:buClr>
                <a:schemeClr val="accent6"/>
              </a:buClr>
              <a:buFont typeface="Arial" panose="020B0604020202020204" pitchFamily="34" charset="0"/>
              <a:buChar char="•"/>
              <a:defRPr kumimoji="1" lang="ja-JP" altLang="en-US" sz="1400" b="0" i="0" u="none" strike="noStrike" kern="0" cap="none" spc="0" normalizeH="0" baseline="0" dirty="0" smtClean="0">
                <a:ln>
                  <a:noFill/>
                </a:ln>
                <a:solidFill>
                  <a:srgbClr val="000000"/>
                </a:solidFill>
                <a:effectLst/>
                <a:uLnTx/>
                <a:uFillTx/>
                <a:latin typeface="+mn-lt"/>
                <a:ea typeface="+mn-ea"/>
              </a:defRPr>
            </a:lvl3pPr>
            <a:lvl4pPr marL="576000" indent="-108000" algn="l" rtl="0" eaLnBrk="0" fontAlgn="base" hangingPunct="0">
              <a:spcBef>
                <a:spcPts val="500"/>
              </a:spcBef>
              <a:spcAft>
                <a:spcPct val="0"/>
              </a:spcAft>
              <a:buClr>
                <a:schemeClr val="accent6"/>
              </a:buClr>
              <a:buFont typeface="Tahoma" pitchFamily="34" charset="0"/>
              <a:buChar char="–"/>
              <a:defRPr kumimoji="1" lang="ja-JP" altLang="en-US" sz="1200" b="0" i="0" u="none" strike="noStrike" kern="0" cap="none" spc="0" normalizeH="0" baseline="0" dirty="0" smtClean="0">
                <a:ln>
                  <a:noFill/>
                </a:ln>
                <a:solidFill>
                  <a:srgbClr val="000000"/>
                </a:solidFill>
                <a:effectLst/>
                <a:uLnTx/>
                <a:uFillTx/>
                <a:latin typeface="+mn-lt"/>
                <a:ea typeface="+mn-ea"/>
              </a:defRPr>
            </a:lvl4pPr>
            <a:lvl5pPr marL="738188" indent="530225" algn="l" rtl="0" eaLnBrk="0" fontAlgn="base" hangingPunct="0">
              <a:spcBef>
                <a:spcPct val="20000"/>
              </a:spcBef>
              <a:spcAft>
                <a:spcPct val="0"/>
              </a:spcAft>
              <a:buClr>
                <a:schemeClr val="accent6"/>
              </a:buClr>
              <a:buChar char="≫"/>
              <a:defRPr kumimoji="1" sz="1200" b="0">
                <a:solidFill>
                  <a:schemeClr val="tx1"/>
                </a:solidFill>
                <a:latin typeface="+mj-lt"/>
                <a:ea typeface="+mn-ea"/>
              </a:defRPr>
            </a:lvl5pPr>
            <a:lvl6pPr marL="2514600" indent="-228600" algn="l" rtl="0" fontAlgn="base">
              <a:spcBef>
                <a:spcPct val="20000"/>
              </a:spcBef>
              <a:spcAft>
                <a:spcPct val="0"/>
              </a:spcAft>
              <a:buChar char="≫"/>
              <a:defRPr kumimoji="1" sz="2000">
                <a:solidFill>
                  <a:schemeClr val="tx1"/>
                </a:solidFill>
                <a:latin typeface="Arial" charset="0"/>
                <a:ea typeface="+mn-ea"/>
              </a:defRPr>
            </a:lvl6pPr>
            <a:lvl7pPr marL="2971800" indent="-228600" algn="l" rtl="0" fontAlgn="base">
              <a:spcBef>
                <a:spcPct val="20000"/>
              </a:spcBef>
              <a:spcAft>
                <a:spcPct val="0"/>
              </a:spcAft>
              <a:buChar char="≫"/>
              <a:defRPr kumimoji="1" sz="2000">
                <a:solidFill>
                  <a:schemeClr val="tx1"/>
                </a:solidFill>
                <a:latin typeface="Arial" charset="0"/>
                <a:ea typeface="+mn-ea"/>
              </a:defRPr>
            </a:lvl7pPr>
            <a:lvl8pPr marL="3429000" indent="-228600" algn="l" rtl="0" fontAlgn="base">
              <a:spcBef>
                <a:spcPct val="20000"/>
              </a:spcBef>
              <a:spcAft>
                <a:spcPct val="0"/>
              </a:spcAft>
              <a:buChar char="≫"/>
              <a:defRPr kumimoji="1" sz="2000">
                <a:solidFill>
                  <a:schemeClr val="tx1"/>
                </a:solidFill>
                <a:latin typeface="Arial" charset="0"/>
                <a:ea typeface="+mn-ea"/>
              </a:defRPr>
            </a:lvl8pPr>
            <a:lvl9pPr marL="3886200" indent="-228600" algn="l" rtl="0" fontAlgn="base">
              <a:spcBef>
                <a:spcPct val="20000"/>
              </a:spcBef>
              <a:spcAft>
                <a:spcPct val="0"/>
              </a:spcAft>
              <a:buChar char="≫"/>
              <a:defRPr kumimoji="1" sz="2000">
                <a:solidFill>
                  <a:schemeClr val="tx1"/>
                </a:solidFill>
                <a:latin typeface="Arial" charset="0"/>
                <a:ea typeface="+mn-ea"/>
              </a:defRPr>
            </a:lvl9pPr>
          </a:lstStyle>
          <a:p>
            <a:r>
              <a:rPr lang="en-GB" sz="1600" b="1" dirty="0" smtClean="0">
                <a:latin typeface="Calibri" panose="020F0502020204030204" pitchFamily="34" charset="0"/>
                <a:cs typeface="Arial" panose="020B0604020202020204" pitchFamily="34" charset="0"/>
              </a:rPr>
              <a:t>Overview of differences between the SL1000</a:t>
            </a:r>
            <a:r>
              <a:rPr lang="en-GB" sz="1600" b="1" dirty="0">
                <a:latin typeface="Calibri" panose="020F0502020204030204" pitchFamily="34" charset="0"/>
                <a:cs typeface="Arial" panose="020B0604020202020204" pitchFamily="34" charset="0"/>
              </a:rPr>
              <a:t>/SL1100</a:t>
            </a:r>
            <a:r>
              <a:rPr lang="en-GB" sz="1600" b="1" dirty="0" smtClean="0">
                <a:latin typeface="Calibri" panose="020F0502020204030204" pitchFamily="34" charset="0"/>
                <a:cs typeface="Arial" panose="020B0604020202020204" pitchFamily="34" charset="0"/>
              </a:rPr>
              <a:t> and the SL2100</a:t>
            </a:r>
            <a:endParaRPr lang="en-GB" sz="1400" dirty="0" smtClean="0">
              <a:latin typeface="Calibri" panose="020F0502020204030204" pitchFamily="34" charset="0"/>
              <a:cs typeface="Arial" panose="020B0604020202020204" pitchFamily="34" charset="0"/>
            </a:endParaRPr>
          </a:p>
          <a:p>
            <a:pPr marL="0" indent="0">
              <a:buNone/>
            </a:pPr>
            <a:endParaRPr lang="en-GB" dirty="0" smtClean="0"/>
          </a:p>
          <a:p>
            <a:pPr marL="0" indent="0">
              <a:buFont typeface="Arial" panose="020B0604020202020204" pitchFamily="34" charset="0"/>
              <a:buNone/>
            </a:pPr>
            <a:endParaRPr lang="en-GB" dirty="0" smtClean="0"/>
          </a:p>
          <a:p>
            <a:endParaRPr lang="en-GB" dirty="0"/>
          </a:p>
        </p:txBody>
      </p:sp>
      <p:graphicFrame>
        <p:nvGraphicFramePr>
          <p:cNvPr id="3" name="Table 2"/>
          <p:cNvGraphicFramePr>
            <a:graphicFrameLocks noGrp="1"/>
          </p:cNvGraphicFramePr>
          <p:nvPr>
            <p:extLst>
              <p:ext uri="{D42A27DB-BD31-4B8C-83A1-F6EECF244321}">
                <p14:modId xmlns:p14="http://schemas.microsoft.com/office/powerpoint/2010/main" val="2760933091"/>
              </p:ext>
            </p:extLst>
          </p:nvPr>
        </p:nvGraphicFramePr>
        <p:xfrm>
          <a:off x="305526" y="1055847"/>
          <a:ext cx="8329515" cy="3131040"/>
        </p:xfrm>
        <a:graphic>
          <a:graphicData uri="http://schemas.openxmlformats.org/drawingml/2006/table">
            <a:tbl>
              <a:tblPr firstRow="1" bandRow="1">
                <a:tableStyleId>{073A0DAA-6AF3-43AB-8588-CEC1D06C72B9}</a:tableStyleId>
              </a:tblPr>
              <a:tblGrid>
                <a:gridCol w="1883197"/>
                <a:gridCol w="3197316"/>
                <a:gridCol w="3249002"/>
              </a:tblGrid>
              <a:tr h="0">
                <a:tc>
                  <a:txBody>
                    <a:bodyPr/>
                    <a:lstStyle/>
                    <a:p>
                      <a:r>
                        <a:rPr lang="en-GB" sz="1000" dirty="0" smtClean="0"/>
                        <a:t>Items</a:t>
                      </a:r>
                      <a:endParaRPr lang="en-GB" sz="1000" dirty="0"/>
                    </a:p>
                  </a:txBody>
                  <a:tcPr>
                    <a:solidFill>
                      <a:schemeClr val="accent6">
                        <a:lumMod val="75000"/>
                        <a:lumOff val="25000"/>
                      </a:schemeClr>
                    </a:solidFill>
                  </a:tcPr>
                </a:tc>
                <a:tc>
                  <a:txBody>
                    <a:bodyPr/>
                    <a:lstStyle/>
                    <a:p>
                      <a:pPr algn="ctr"/>
                      <a:r>
                        <a:rPr lang="en-GB" sz="1000" dirty="0" smtClean="0"/>
                        <a:t>SL1000 &amp; SL1100</a:t>
                      </a:r>
                      <a:endParaRPr lang="en-GB" sz="1000" dirty="0"/>
                    </a:p>
                  </a:txBody>
                  <a:tcPr>
                    <a:solidFill>
                      <a:schemeClr val="accent6">
                        <a:lumMod val="75000"/>
                        <a:lumOff val="25000"/>
                      </a:schemeClr>
                    </a:solidFill>
                  </a:tcPr>
                </a:tc>
                <a:tc>
                  <a:txBody>
                    <a:bodyPr/>
                    <a:lstStyle/>
                    <a:p>
                      <a:pPr algn="ctr"/>
                      <a:r>
                        <a:rPr lang="en-GB" sz="1000" dirty="0" smtClean="0"/>
                        <a:t>SL2100</a:t>
                      </a:r>
                      <a:endParaRPr lang="en-GB" sz="1000" dirty="0"/>
                    </a:p>
                  </a:txBody>
                  <a:tcPr>
                    <a:solidFill>
                      <a:schemeClr val="accent6">
                        <a:lumMod val="75000"/>
                        <a:lumOff val="25000"/>
                      </a:schemeClr>
                    </a:solidFill>
                  </a:tcPr>
                </a:tc>
              </a:tr>
              <a:tr h="216000">
                <a:tc>
                  <a:txBody>
                    <a:bodyPr/>
                    <a:lstStyle/>
                    <a:p>
                      <a:pPr marL="0"/>
                      <a:r>
                        <a:rPr lang="en-GB" sz="1000" b="1" dirty="0" err="1" smtClean="0"/>
                        <a:t>InACD</a:t>
                      </a:r>
                      <a:endParaRPr lang="en-GB" sz="1000" b="1" dirty="0"/>
                    </a:p>
                  </a:txBody>
                  <a:tcPr marL="45720" marR="46800" marT="36000" marB="36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dirty="0" smtClean="0"/>
                        <a:t>Not Available</a:t>
                      </a:r>
                    </a:p>
                  </a:txBody>
                  <a:tcPr marL="45720" marR="46800" marT="36000" marB="36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dirty="0" smtClean="0"/>
                        <a:t>Available in R1.5 Main Software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dirty="0" smtClean="0"/>
                        <a:t>8 ACD Groups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dirty="0" smtClean="0"/>
                        <a:t>20</a:t>
                      </a:r>
                      <a:r>
                        <a:rPr lang="en-US" sz="1000" b="0" baseline="0" dirty="0" smtClean="0"/>
                        <a:t> Agents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dirty="0" smtClean="0"/>
                        <a:t>In Queue messaging via the VRS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dirty="0" smtClean="0"/>
                        <a:t>Position in Queue announcements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dirty="0" smtClean="0"/>
                        <a:t>Overflow to various destinations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dirty="0" smtClean="0"/>
                        <a:t>Two modes of login, Standard Login/AIC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dirty="0" smtClean="0"/>
                        <a:t>8 ACD modes for a variety of routing options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dirty="0" smtClean="0"/>
                        <a:t>All Agent Activity is output in the P Commands and  displayed/reported by </a:t>
                      </a:r>
                      <a:r>
                        <a:rPr lang="en-US" sz="1000" b="0" dirty="0" err="1" smtClean="0"/>
                        <a:t>MyCalls</a:t>
                      </a:r>
                      <a:r>
                        <a:rPr lang="en-US" sz="1000" b="0" baseline="0" dirty="0" smtClean="0"/>
                        <a:t> Call Centre</a:t>
                      </a:r>
                      <a:endParaRPr lang="en-US" sz="1000" b="0" dirty="0" smtClean="0"/>
                    </a:p>
                  </a:txBody>
                  <a:tcPr marL="45720" marR="46800" marT="36000" marB="36000" anchor="ctr"/>
                </a:tc>
              </a:tr>
              <a:tr h="216000">
                <a:tc>
                  <a:txBody>
                    <a:bodyPr/>
                    <a:lstStyle/>
                    <a:p>
                      <a:pPr marL="0"/>
                      <a:r>
                        <a:rPr lang="en-GB" sz="1000" b="1" dirty="0" err="1" smtClean="0"/>
                        <a:t>SLNet</a:t>
                      </a:r>
                      <a:endParaRPr lang="en-GB" sz="1000" b="1" dirty="0"/>
                    </a:p>
                  </a:txBody>
                  <a:tcPr marL="45720" marR="46800" marT="36000" marB="36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dirty="0" smtClean="0"/>
                        <a:t>Not available</a:t>
                      </a:r>
                    </a:p>
                  </a:txBody>
                  <a:tcPr marL="45720" marR="46800" marT="36000" marB="36000" anchor="ct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0" dirty="0" smtClean="0"/>
                        <a:t>Available in R1.5 Main Software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dirty="0" smtClean="0"/>
                        <a:t>Up</a:t>
                      </a:r>
                      <a:r>
                        <a:rPr lang="en-US" sz="1000" b="0" baseline="0" dirty="0" smtClean="0"/>
                        <a:t> to 50 nodes (SL2100 systems only)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dirty="0" err="1" smtClean="0"/>
                        <a:t>Centralised</a:t>
                      </a:r>
                      <a:r>
                        <a:rPr lang="en-US" sz="1000" b="0" dirty="0" smtClean="0"/>
                        <a:t> </a:t>
                      </a:r>
                      <a:r>
                        <a:rPr lang="en-US" sz="1000" b="0" dirty="0" err="1" smtClean="0"/>
                        <a:t>InMail</a:t>
                      </a:r>
                      <a:r>
                        <a:rPr lang="en-US" sz="1000" b="0" dirty="0" smtClean="0"/>
                        <a:t> voicemail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dirty="0" smtClean="0"/>
                        <a:t>Desk to Desk calling with Caller ID and name display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dirty="0" smtClean="0"/>
                        <a:t>Sharing trunk lines with remote systems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dirty="0" smtClean="0"/>
                        <a:t>Extension busy lamp information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dirty="0" smtClean="0"/>
                        <a:t>Shared Park Hold orbits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000" b="0" dirty="0" smtClean="0"/>
                    </a:p>
                  </a:txBody>
                  <a:tcPr marL="45720" marR="46800" marT="36000" marB="36000" anchor="ctr"/>
                </a:tc>
              </a:tr>
            </a:tbl>
          </a:graphicData>
        </a:graphic>
      </p:graphicFrame>
      <p:sp>
        <p:nvSpPr>
          <p:cNvPr id="4" name="TextBox 3"/>
          <p:cNvSpPr txBox="1"/>
          <p:nvPr/>
        </p:nvSpPr>
        <p:spPr>
          <a:xfrm>
            <a:off x="305526" y="4580730"/>
            <a:ext cx="4672361" cy="253916"/>
          </a:xfrm>
          <a:prstGeom prst="rect">
            <a:avLst/>
          </a:prstGeom>
          <a:noFill/>
        </p:spPr>
        <p:txBody>
          <a:bodyPr wrap="square" rtlCol="0">
            <a:spAutoFit/>
          </a:bodyPr>
          <a:lstStyle/>
          <a:p>
            <a:r>
              <a:rPr lang="en-GB" sz="1050" i="1" dirty="0" smtClean="0"/>
              <a:t>This table may not be complete in all respects</a:t>
            </a:r>
            <a:endParaRPr lang="en-GB" sz="1050" i="1" dirty="0"/>
          </a:p>
        </p:txBody>
      </p:sp>
    </p:spTree>
    <p:extLst>
      <p:ext uri="{BB962C8B-B14F-4D97-AF65-F5344CB8AC3E}">
        <p14:creationId xmlns:p14="http://schemas.microsoft.com/office/powerpoint/2010/main" val="213475519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anose="020F0502020204030204" pitchFamily="34" charset="0"/>
              </a:rPr>
              <a:t>UNIVERGE SV9100 to SL2100 Differences</a:t>
            </a:r>
            <a:endParaRPr lang="en-US" dirty="0">
              <a:latin typeface="Calibri" panose="020F0502020204030204" pitchFamily="34" charset="0"/>
            </a:endParaRPr>
          </a:p>
        </p:txBody>
      </p:sp>
      <p:sp>
        <p:nvSpPr>
          <p:cNvPr id="7" name="Content Placeholder 2"/>
          <p:cNvSpPr txBox="1">
            <a:spLocks/>
          </p:cNvSpPr>
          <p:nvPr/>
        </p:nvSpPr>
        <p:spPr>
          <a:xfrm>
            <a:off x="182820" y="638407"/>
            <a:ext cx="8452222" cy="4196239"/>
          </a:xfrm>
          <a:prstGeom prst="rect">
            <a:avLst/>
          </a:prstGeom>
        </p:spPr>
        <p:txBody>
          <a:bodyPr>
            <a:normAutofit/>
          </a:bodyPr>
          <a:lstStyle>
            <a:lvl1pPr marL="180000" indent="-180000" algn="l" rtl="0" eaLnBrk="1" fontAlgn="base" hangingPunct="0">
              <a:spcBef>
                <a:spcPts val="500"/>
              </a:spcBef>
              <a:spcAft>
                <a:spcPct val="0"/>
              </a:spcAft>
              <a:buClr>
                <a:schemeClr val="accent6"/>
              </a:buClr>
              <a:buFont typeface="Arial" panose="020B0604020202020204" pitchFamily="34" charset="0"/>
              <a:buChar char="▌"/>
              <a:defRPr kumimoji="1" sz="2000" b="0">
                <a:solidFill>
                  <a:schemeClr val="tx1"/>
                </a:solidFill>
                <a:latin typeface="Verdana" panose="020B0604030504040204" pitchFamily="34" charset="0"/>
                <a:ea typeface="+mn-ea"/>
                <a:cs typeface="Verdana" panose="020B0604030504040204" pitchFamily="34" charset="0"/>
              </a:defRPr>
            </a:lvl1pPr>
            <a:lvl2pPr marL="360000" indent="-180000" algn="l" rtl="0" eaLnBrk="1" fontAlgn="base" hangingPunct="0">
              <a:spcBef>
                <a:spcPts val="500"/>
              </a:spcBef>
              <a:spcAft>
                <a:spcPct val="0"/>
              </a:spcAft>
              <a:buClr>
                <a:schemeClr val="accent6"/>
              </a:buClr>
              <a:buFont typeface="Wingdings" pitchFamily="2" charset="2"/>
              <a:buChar char="l"/>
              <a:defRPr kumimoji="1" sz="1600" b="0">
                <a:solidFill>
                  <a:schemeClr val="tx1"/>
                </a:solidFill>
                <a:latin typeface="Verdana" panose="020B0604030504040204" pitchFamily="34" charset="0"/>
                <a:ea typeface="+mn-ea"/>
                <a:cs typeface="Verdana" panose="020B0604030504040204" pitchFamily="34" charset="0"/>
              </a:defRPr>
            </a:lvl2pPr>
            <a:lvl3pPr marL="468000" indent="-108000" algn="l" rtl="0" eaLnBrk="1" fontAlgn="base" hangingPunct="0">
              <a:spcBef>
                <a:spcPts val="500"/>
              </a:spcBef>
              <a:spcAft>
                <a:spcPct val="0"/>
              </a:spcAft>
              <a:buClr>
                <a:schemeClr val="accent6"/>
              </a:buClr>
              <a:buFont typeface="Arial" panose="020B0604020202020204" pitchFamily="34" charset="0"/>
              <a:buChar char="•"/>
              <a:defRPr kumimoji="1" sz="1400" b="0">
                <a:solidFill>
                  <a:schemeClr val="tx1"/>
                </a:solidFill>
                <a:latin typeface="Verdana" panose="020B0604030504040204" pitchFamily="34" charset="0"/>
                <a:ea typeface="+mn-ea"/>
                <a:cs typeface="Verdana" panose="020B0604030504040204" pitchFamily="34" charset="0"/>
              </a:defRPr>
            </a:lvl3pPr>
            <a:lvl4pPr marL="576000" indent="-108000" algn="l" rtl="0" eaLnBrk="1" fontAlgn="base" hangingPunct="0">
              <a:spcBef>
                <a:spcPts val="500"/>
              </a:spcBef>
              <a:spcAft>
                <a:spcPct val="0"/>
              </a:spcAft>
              <a:buClr>
                <a:schemeClr val="accent6"/>
              </a:buClr>
              <a:buFont typeface="Tahoma" pitchFamily="34" charset="0"/>
              <a:buChar char="–"/>
              <a:defRPr kumimoji="1" sz="1200" b="0">
                <a:solidFill>
                  <a:schemeClr val="tx1"/>
                </a:solidFill>
                <a:latin typeface="Verdana" panose="020B0604030504040204" pitchFamily="34" charset="0"/>
                <a:ea typeface="+mn-ea"/>
                <a:cs typeface="Verdana" panose="020B0604030504040204" pitchFamily="34" charset="0"/>
              </a:defRPr>
            </a:lvl4pPr>
            <a:lvl5pPr marL="735013" indent="-157163" algn="l" rtl="0" eaLnBrk="0" fontAlgn="base" hangingPunct="0">
              <a:spcBef>
                <a:spcPct val="20000"/>
              </a:spcBef>
              <a:spcAft>
                <a:spcPct val="0"/>
              </a:spcAft>
              <a:buClr>
                <a:schemeClr val="accent6"/>
              </a:buClr>
              <a:buChar char="≫"/>
              <a:defRPr kumimoji="1" sz="1200" b="1">
                <a:solidFill>
                  <a:schemeClr val="tx1"/>
                </a:solidFill>
                <a:latin typeface="+mj-lt"/>
                <a:ea typeface="+mn-ea"/>
              </a:defRPr>
            </a:lvl5pPr>
            <a:lvl6pPr marL="2514600" indent="-228600" algn="l" rtl="0" fontAlgn="base">
              <a:spcBef>
                <a:spcPct val="20000"/>
              </a:spcBef>
              <a:spcAft>
                <a:spcPct val="0"/>
              </a:spcAft>
              <a:buChar char="≫"/>
              <a:defRPr kumimoji="1" sz="2000">
                <a:solidFill>
                  <a:schemeClr val="tx1"/>
                </a:solidFill>
                <a:latin typeface="Arial" charset="0"/>
                <a:ea typeface="+mn-ea"/>
              </a:defRPr>
            </a:lvl6pPr>
            <a:lvl7pPr marL="2971800" indent="-228600" algn="l" rtl="0" fontAlgn="base">
              <a:spcBef>
                <a:spcPct val="20000"/>
              </a:spcBef>
              <a:spcAft>
                <a:spcPct val="0"/>
              </a:spcAft>
              <a:buChar char="≫"/>
              <a:defRPr kumimoji="1" sz="2000">
                <a:solidFill>
                  <a:schemeClr val="tx1"/>
                </a:solidFill>
                <a:latin typeface="Arial" charset="0"/>
                <a:ea typeface="+mn-ea"/>
              </a:defRPr>
            </a:lvl7pPr>
            <a:lvl8pPr marL="3429000" indent="-228600" algn="l" rtl="0" fontAlgn="base">
              <a:spcBef>
                <a:spcPct val="20000"/>
              </a:spcBef>
              <a:spcAft>
                <a:spcPct val="0"/>
              </a:spcAft>
              <a:buChar char="≫"/>
              <a:defRPr kumimoji="1" sz="2000">
                <a:solidFill>
                  <a:schemeClr val="tx1"/>
                </a:solidFill>
                <a:latin typeface="Arial" charset="0"/>
                <a:ea typeface="+mn-ea"/>
              </a:defRPr>
            </a:lvl8pPr>
            <a:lvl9pPr marL="3886200" indent="-228600" algn="l" rtl="0" fontAlgn="base">
              <a:spcBef>
                <a:spcPct val="20000"/>
              </a:spcBef>
              <a:spcAft>
                <a:spcPct val="0"/>
              </a:spcAft>
              <a:buChar char="≫"/>
              <a:defRPr kumimoji="1" sz="2000">
                <a:solidFill>
                  <a:schemeClr val="tx1"/>
                </a:solidFill>
                <a:latin typeface="Arial" charset="0"/>
                <a:ea typeface="+mn-ea"/>
              </a:defRPr>
            </a:lvl9pPr>
          </a:lstStyle>
          <a:p>
            <a:pPr>
              <a:buClr>
                <a:srgbClr val="002B62"/>
              </a:buClr>
            </a:pPr>
            <a:endParaRPr lang="en-GB" sz="1500" dirty="0" smtClean="0">
              <a:solidFill>
                <a:srgbClr val="000000"/>
              </a:solidFill>
              <a:latin typeface="Calibri" panose="020F0502020204030204" pitchFamily="34" charset="0"/>
              <a:cs typeface="Adobe Devanagari" panose="02040503050201020203" pitchFamily="18" charset="0"/>
            </a:endParaRPr>
          </a:p>
          <a:p>
            <a:pPr>
              <a:buClr>
                <a:srgbClr val="002B62"/>
              </a:buClr>
            </a:pPr>
            <a:endParaRPr lang="en-GB" sz="1500" dirty="0" smtClean="0">
              <a:solidFill>
                <a:srgbClr val="000000"/>
              </a:solidFill>
              <a:latin typeface="Calibri" panose="020F0502020204030204" pitchFamily="34" charset="0"/>
              <a:cs typeface="Adobe Devanagari" panose="02040503050201020203" pitchFamily="18" charset="0"/>
            </a:endParaRPr>
          </a:p>
          <a:p>
            <a:pPr marL="0" indent="0">
              <a:buClr>
                <a:srgbClr val="002B62"/>
              </a:buClr>
              <a:buNone/>
            </a:pPr>
            <a:endParaRPr lang="en-GB" sz="1500" dirty="0" smtClean="0">
              <a:solidFill>
                <a:srgbClr val="000000"/>
              </a:solidFill>
              <a:latin typeface="Calibri" panose="020F0502020204030204" pitchFamily="34" charset="0"/>
              <a:cs typeface="Adobe Devanagari" panose="02040503050201020203" pitchFamily="18" charset="0"/>
            </a:endParaRPr>
          </a:p>
          <a:p>
            <a:pPr marL="342900" lvl="1" indent="0" eaLnBrk="0">
              <a:spcBef>
                <a:spcPts val="450"/>
              </a:spcBef>
              <a:spcAft>
                <a:spcPts val="0"/>
              </a:spcAft>
              <a:buClr>
                <a:srgbClr val="4575FD"/>
              </a:buClr>
              <a:buNone/>
              <a:defRPr/>
            </a:pPr>
            <a:endParaRPr lang="en-GB" altLang="ja-JP" sz="1200" dirty="0">
              <a:solidFill>
                <a:srgbClr val="000000">
                  <a:lumMod val="50000"/>
                  <a:lumOff val="50000"/>
                </a:srgbClr>
              </a:solidFill>
              <a:latin typeface="Calibri" panose="020F0502020204030204" pitchFamily="34" charset="0"/>
              <a:ea typeface="ＭＳ Ｐゴシック" pitchFamily="-110" charset="-128"/>
              <a:cs typeface="Adobe Devanagari" panose="02040503050201020203" pitchFamily="18" charset="0"/>
            </a:endParaRPr>
          </a:p>
        </p:txBody>
      </p:sp>
      <p:sp>
        <p:nvSpPr>
          <p:cNvPr id="6" name="Content Placeholder 2"/>
          <p:cNvSpPr txBox="1">
            <a:spLocks/>
          </p:cNvSpPr>
          <p:nvPr/>
        </p:nvSpPr>
        <p:spPr>
          <a:xfrm>
            <a:off x="182820" y="621680"/>
            <a:ext cx="8784976" cy="4212967"/>
          </a:xfrm>
          <a:prstGeom prst="rect">
            <a:avLst/>
          </a:prstGeom>
        </p:spPr>
        <p:txBody>
          <a:bodyPr/>
          <a:lstStyle>
            <a:lvl1pPr marL="180000" indent="-180000" algn="l" rtl="0" eaLnBrk="0" fontAlgn="base" hangingPunct="0">
              <a:spcBef>
                <a:spcPts val="500"/>
              </a:spcBef>
              <a:spcAft>
                <a:spcPct val="0"/>
              </a:spcAft>
              <a:buClr>
                <a:schemeClr val="accent6"/>
              </a:buClr>
              <a:buFont typeface="Arial" panose="020B0604020202020204" pitchFamily="34" charset="0"/>
              <a:buChar char="▌"/>
              <a:defRPr kumimoji="1" lang="ja-JP" altLang="en-US" sz="2000" b="0" i="0" u="none" strike="noStrike" kern="0" cap="none" spc="0" normalizeH="0" baseline="0" dirty="0" smtClean="0">
                <a:ln>
                  <a:noFill/>
                </a:ln>
                <a:solidFill>
                  <a:srgbClr val="000000"/>
                </a:solidFill>
                <a:effectLst/>
                <a:uLnTx/>
                <a:uFillTx/>
                <a:latin typeface="+mn-lt"/>
                <a:ea typeface="+mn-ea"/>
                <a:cs typeface="+mn-cs"/>
              </a:defRPr>
            </a:lvl1pPr>
            <a:lvl2pPr marL="360000" indent="-180000" algn="l" rtl="0" eaLnBrk="0" fontAlgn="base" hangingPunct="0">
              <a:spcBef>
                <a:spcPts val="500"/>
              </a:spcBef>
              <a:spcAft>
                <a:spcPct val="0"/>
              </a:spcAft>
              <a:buClr>
                <a:schemeClr val="accent6"/>
              </a:buClr>
              <a:buFont typeface="Wingdings" pitchFamily="2" charset="2"/>
              <a:buChar char="l"/>
              <a:defRPr kumimoji="1" lang="ja-JP" altLang="en-US" sz="1600" b="0" i="0" u="none" strike="noStrike" kern="0" cap="none" spc="0" normalizeH="0" baseline="0" dirty="0" smtClean="0">
                <a:ln>
                  <a:noFill/>
                </a:ln>
                <a:solidFill>
                  <a:srgbClr val="000000"/>
                </a:solidFill>
                <a:effectLst/>
                <a:uLnTx/>
                <a:uFillTx/>
                <a:latin typeface="+mn-lt"/>
                <a:ea typeface="+mn-ea"/>
              </a:defRPr>
            </a:lvl2pPr>
            <a:lvl3pPr marL="468000" indent="-108000" algn="l" rtl="0" eaLnBrk="0" fontAlgn="base" hangingPunct="0">
              <a:spcBef>
                <a:spcPts val="500"/>
              </a:spcBef>
              <a:spcAft>
                <a:spcPct val="0"/>
              </a:spcAft>
              <a:buClr>
                <a:schemeClr val="accent6"/>
              </a:buClr>
              <a:buFont typeface="Arial" panose="020B0604020202020204" pitchFamily="34" charset="0"/>
              <a:buChar char="•"/>
              <a:defRPr kumimoji="1" lang="ja-JP" altLang="en-US" sz="1400" b="0" i="0" u="none" strike="noStrike" kern="0" cap="none" spc="0" normalizeH="0" baseline="0" dirty="0" smtClean="0">
                <a:ln>
                  <a:noFill/>
                </a:ln>
                <a:solidFill>
                  <a:srgbClr val="000000"/>
                </a:solidFill>
                <a:effectLst/>
                <a:uLnTx/>
                <a:uFillTx/>
                <a:latin typeface="+mn-lt"/>
                <a:ea typeface="+mn-ea"/>
              </a:defRPr>
            </a:lvl3pPr>
            <a:lvl4pPr marL="576000" indent="-108000" algn="l" rtl="0" eaLnBrk="0" fontAlgn="base" hangingPunct="0">
              <a:spcBef>
                <a:spcPts val="500"/>
              </a:spcBef>
              <a:spcAft>
                <a:spcPct val="0"/>
              </a:spcAft>
              <a:buClr>
                <a:schemeClr val="accent6"/>
              </a:buClr>
              <a:buFont typeface="Tahoma" pitchFamily="34" charset="0"/>
              <a:buChar char="–"/>
              <a:defRPr kumimoji="1" lang="ja-JP" altLang="en-US" sz="1200" b="0" i="0" u="none" strike="noStrike" kern="0" cap="none" spc="0" normalizeH="0" baseline="0" dirty="0" smtClean="0">
                <a:ln>
                  <a:noFill/>
                </a:ln>
                <a:solidFill>
                  <a:srgbClr val="000000"/>
                </a:solidFill>
                <a:effectLst/>
                <a:uLnTx/>
                <a:uFillTx/>
                <a:latin typeface="+mn-lt"/>
                <a:ea typeface="+mn-ea"/>
              </a:defRPr>
            </a:lvl4pPr>
            <a:lvl5pPr marL="738188" indent="530225" algn="l" rtl="0" eaLnBrk="0" fontAlgn="base" hangingPunct="0">
              <a:spcBef>
                <a:spcPct val="20000"/>
              </a:spcBef>
              <a:spcAft>
                <a:spcPct val="0"/>
              </a:spcAft>
              <a:buClr>
                <a:schemeClr val="accent6"/>
              </a:buClr>
              <a:buChar char="≫"/>
              <a:defRPr kumimoji="1" sz="1200" b="0">
                <a:solidFill>
                  <a:schemeClr val="tx1"/>
                </a:solidFill>
                <a:latin typeface="+mj-lt"/>
                <a:ea typeface="+mn-ea"/>
              </a:defRPr>
            </a:lvl5pPr>
            <a:lvl6pPr marL="2514600" indent="-228600" algn="l" rtl="0" fontAlgn="base">
              <a:spcBef>
                <a:spcPct val="20000"/>
              </a:spcBef>
              <a:spcAft>
                <a:spcPct val="0"/>
              </a:spcAft>
              <a:buChar char="≫"/>
              <a:defRPr kumimoji="1" sz="2000">
                <a:solidFill>
                  <a:schemeClr val="tx1"/>
                </a:solidFill>
                <a:latin typeface="Arial" charset="0"/>
                <a:ea typeface="+mn-ea"/>
              </a:defRPr>
            </a:lvl6pPr>
            <a:lvl7pPr marL="2971800" indent="-228600" algn="l" rtl="0" fontAlgn="base">
              <a:spcBef>
                <a:spcPct val="20000"/>
              </a:spcBef>
              <a:spcAft>
                <a:spcPct val="0"/>
              </a:spcAft>
              <a:buChar char="≫"/>
              <a:defRPr kumimoji="1" sz="2000">
                <a:solidFill>
                  <a:schemeClr val="tx1"/>
                </a:solidFill>
                <a:latin typeface="Arial" charset="0"/>
                <a:ea typeface="+mn-ea"/>
              </a:defRPr>
            </a:lvl7pPr>
            <a:lvl8pPr marL="3429000" indent="-228600" algn="l" rtl="0" fontAlgn="base">
              <a:spcBef>
                <a:spcPct val="20000"/>
              </a:spcBef>
              <a:spcAft>
                <a:spcPct val="0"/>
              </a:spcAft>
              <a:buChar char="≫"/>
              <a:defRPr kumimoji="1" sz="2000">
                <a:solidFill>
                  <a:schemeClr val="tx1"/>
                </a:solidFill>
                <a:latin typeface="Arial" charset="0"/>
                <a:ea typeface="+mn-ea"/>
              </a:defRPr>
            </a:lvl8pPr>
            <a:lvl9pPr marL="3886200" indent="-228600" algn="l" rtl="0" fontAlgn="base">
              <a:spcBef>
                <a:spcPct val="20000"/>
              </a:spcBef>
              <a:spcAft>
                <a:spcPct val="0"/>
              </a:spcAft>
              <a:buChar char="≫"/>
              <a:defRPr kumimoji="1" sz="2000">
                <a:solidFill>
                  <a:schemeClr val="tx1"/>
                </a:solidFill>
                <a:latin typeface="Arial" charset="0"/>
                <a:ea typeface="+mn-ea"/>
              </a:defRPr>
            </a:lvl9pPr>
          </a:lstStyle>
          <a:p>
            <a:r>
              <a:rPr lang="en-GB" sz="1600" b="1" dirty="0" smtClean="0">
                <a:latin typeface="Calibri" panose="020F0502020204030204" pitchFamily="34" charset="0"/>
                <a:cs typeface="Arial" panose="020B0604020202020204" pitchFamily="34" charset="0"/>
              </a:rPr>
              <a:t>Overview of differences between the SV9100 and the SL2100</a:t>
            </a:r>
            <a:endParaRPr lang="en-GB" sz="1400" dirty="0" smtClean="0">
              <a:latin typeface="Calibri" panose="020F0502020204030204" pitchFamily="34" charset="0"/>
              <a:cs typeface="Arial" panose="020B0604020202020204" pitchFamily="34" charset="0"/>
            </a:endParaRPr>
          </a:p>
          <a:p>
            <a:pPr marL="0" indent="0">
              <a:buNone/>
            </a:pPr>
            <a:endParaRPr lang="en-GB" dirty="0" smtClean="0"/>
          </a:p>
          <a:p>
            <a:pPr marL="0" indent="0">
              <a:buFont typeface="Arial" panose="020B0604020202020204" pitchFamily="34" charset="0"/>
              <a:buNone/>
            </a:pPr>
            <a:endParaRPr lang="en-GB" dirty="0" smtClean="0"/>
          </a:p>
          <a:p>
            <a:endParaRPr lang="en-GB" dirty="0"/>
          </a:p>
        </p:txBody>
      </p:sp>
      <p:graphicFrame>
        <p:nvGraphicFramePr>
          <p:cNvPr id="3" name="Table 2"/>
          <p:cNvGraphicFramePr>
            <a:graphicFrameLocks noGrp="1"/>
          </p:cNvGraphicFramePr>
          <p:nvPr>
            <p:extLst>
              <p:ext uri="{D42A27DB-BD31-4B8C-83A1-F6EECF244321}">
                <p14:modId xmlns:p14="http://schemas.microsoft.com/office/powerpoint/2010/main" val="2017378258"/>
              </p:ext>
            </p:extLst>
          </p:nvPr>
        </p:nvGraphicFramePr>
        <p:xfrm>
          <a:off x="305526" y="1055847"/>
          <a:ext cx="8329515" cy="3059040"/>
        </p:xfrm>
        <a:graphic>
          <a:graphicData uri="http://schemas.openxmlformats.org/drawingml/2006/table">
            <a:tbl>
              <a:tblPr firstRow="1" bandRow="1">
                <a:tableStyleId>{073A0DAA-6AF3-43AB-8588-CEC1D06C72B9}</a:tableStyleId>
              </a:tblPr>
              <a:tblGrid>
                <a:gridCol w="1883197"/>
                <a:gridCol w="3197316"/>
                <a:gridCol w="3249002"/>
              </a:tblGrid>
              <a:tr h="0">
                <a:tc>
                  <a:txBody>
                    <a:bodyPr/>
                    <a:lstStyle/>
                    <a:p>
                      <a:r>
                        <a:rPr lang="en-GB" sz="1000" dirty="0" smtClean="0"/>
                        <a:t>Items</a:t>
                      </a:r>
                      <a:endParaRPr lang="en-GB" sz="1000" dirty="0"/>
                    </a:p>
                  </a:txBody>
                  <a:tcPr>
                    <a:solidFill>
                      <a:schemeClr val="accent2">
                        <a:lumMod val="60000"/>
                        <a:lumOff val="40000"/>
                      </a:schemeClr>
                    </a:solidFill>
                  </a:tcPr>
                </a:tc>
                <a:tc>
                  <a:txBody>
                    <a:bodyPr/>
                    <a:lstStyle/>
                    <a:p>
                      <a:pPr algn="ctr"/>
                      <a:r>
                        <a:rPr lang="en-GB" sz="1000" dirty="0" smtClean="0"/>
                        <a:t>SV9100</a:t>
                      </a:r>
                      <a:endParaRPr lang="en-GB" sz="1000" dirty="0"/>
                    </a:p>
                  </a:txBody>
                  <a:tcPr>
                    <a:solidFill>
                      <a:schemeClr val="accent2">
                        <a:lumMod val="60000"/>
                        <a:lumOff val="40000"/>
                      </a:schemeClr>
                    </a:solidFill>
                  </a:tcPr>
                </a:tc>
                <a:tc>
                  <a:txBody>
                    <a:bodyPr/>
                    <a:lstStyle/>
                    <a:p>
                      <a:pPr algn="ctr"/>
                      <a:r>
                        <a:rPr lang="en-GB" sz="1000" dirty="0" smtClean="0"/>
                        <a:t>SL2100</a:t>
                      </a:r>
                      <a:endParaRPr lang="en-GB" sz="1000" dirty="0"/>
                    </a:p>
                  </a:txBody>
                  <a:tcPr>
                    <a:solidFill>
                      <a:schemeClr val="accent2">
                        <a:lumMod val="60000"/>
                        <a:lumOff val="40000"/>
                      </a:schemeClr>
                    </a:solidFill>
                  </a:tcPr>
                </a:tc>
              </a:tr>
              <a:tr h="216000">
                <a:tc>
                  <a:txBody>
                    <a:bodyPr/>
                    <a:lstStyle/>
                    <a:p>
                      <a:pPr marL="0"/>
                      <a:r>
                        <a:rPr lang="en-GB" sz="1000" b="1" baseline="0" dirty="0" smtClean="0"/>
                        <a:t>Chassis</a:t>
                      </a:r>
                      <a:endParaRPr lang="en-GB" sz="1000" b="1" dirty="0"/>
                    </a:p>
                  </a:txBody>
                  <a:tcPr marL="45720" marR="46800" marT="36000" marB="36000" anchor="ctr"/>
                </a:tc>
                <a:tc>
                  <a:txBody>
                    <a:bodyPr/>
                    <a:lstStyle/>
                    <a:p>
                      <a:pPr marL="0" algn="l"/>
                      <a:r>
                        <a:rPr lang="en-US" sz="1000" b="0" baseline="0" dirty="0" smtClean="0"/>
                        <a:t>Wall or stand mounted 9.5” 3 slots, no expansion</a:t>
                      </a:r>
                    </a:p>
                    <a:p>
                      <a:pPr marL="0" algn="l"/>
                      <a:endParaRPr lang="en-US" sz="1000" b="0" baseline="0" dirty="0" smtClean="0"/>
                    </a:p>
                    <a:p>
                      <a:pPr marL="0" algn="l"/>
                      <a:endParaRPr lang="en-US" sz="1000" b="0" baseline="0" dirty="0" smtClean="0"/>
                    </a:p>
                    <a:p>
                      <a:pPr marL="0" algn="l"/>
                      <a:endParaRPr lang="en-US" sz="1000" b="0" baseline="0" dirty="0" smtClean="0"/>
                    </a:p>
                    <a:p>
                      <a:pPr marL="0" algn="l"/>
                      <a:endParaRPr lang="en-US" sz="1000" b="0" baseline="0" dirty="0" smtClean="0"/>
                    </a:p>
                    <a:p>
                      <a:pPr marL="0" algn="l"/>
                      <a:endParaRPr lang="en-US" sz="1000" b="0" baseline="0" dirty="0" smtClean="0"/>
                    </a:p>
                    <a:p>
                      <a:pPr marL="0" algn="l"/>
                      <a:endParaRPr lang="en-US" sz="1000" b="0" baseline="0" dirty="0" smtClean="0"/>
                    </a:p>
                    <a:p>
                      <a:pPr marL="0" algn="l"/>
                      <a:endParaRPr lang="en-US" sz="1000" b="0" baseline="0" dirty="0" smtClean="0"/>
                    </a:p>
                    <a:p>
                      <a:pPr marL="0" algn="l"/>
                      <a:endParaRPr lang="en-US" sz="1000" b="0" baseline="0" dirty="0" smtClean="0"/>
                    </a:p>
                    <a:p>
                      <a:pPr marL="0" algn="l"/>
                      <a:r>
                        <a:rPr lang="en-US" sz="1000" b="0" baseline="0" dirty="0" smtClean="0"/>
                        <a:t>Rack, floor or wall mounted 19” 6 slots, can be expanded</a:t>
                      </a:r>
                    </a:p>
                    <a:p>
                      <a:pPr marL="0" algn="l"/>
                      <a:endParaRPr lang="en-US" sz="1000" b="0" baseline="0" dirty="0" smtClean="0"/>
                    </a:p>
                    <a:p>
                      <a:pPr marL="0" algn="l"/>
                      <a:endParaRPr lang="en-US" sz="1000" b="0" baseline="0" dirty="0" smtClean="0"/>
                    </a:p>
                    <a:p>
                      <a:pPr marL="0" algn="l"/>
                      <a:endParaRPr lang="en-US" sz="1000" b="0" baseline="0" dirty="0" smtClean="0"/>
                    </a:p>
                    <a:p>
                      <a:pPr marL="0" algn="l"/>
                      <a:endParaRPr lang="en-US" sz="1000" b="0" baseline="0" dirty="0" smtClean="0"/>
                    </a:p>
                    <a:p>
                      <a:pPr marL="0" algn="l"/>
                      <a:endParaRPr lang="en-US" sz="1000" b="0" baseline="0" dirty="0" smtClean="0"/>
                    </a:p>
                    <a:p>
                      <a:pPr marL="0" algn="l"/>
                      <a:endParaRPr lang="en-US" sz="1000" b="0" baseline="0" dirty="0" smtClean="0"/>
                    </a:p>
                    <a:p>
                      <a:pPr marL="0" algn="l"/>
                      <a:endParaRPr lang="en-US" sz="1000" b="0" baseline="0" dirty="0" smtClean="0"/>
                    </a:p>
                    <a:p>
                      <a:pPr marL="0" algn="l"/>
                      <a:endParaRPr lang="en-US" sz="1000" b="0" baseline="0" dirty="0" smtClean="0"/>
                    </a:p>
                  </a:txBody>
                  <a:tcPr marL="45720" marR="46800" marT="36000" marB="36000" anchor="ctr"/>
                </a:tc>
                <a:tc>
                  <a:txBody>
                    <a:bodyPr/>
                    <a:lstStyle/>
                    <a:p>
                      <a:pPr marL="0" algn="l"/>
                      <a:r>
                        <a:rPr lang="en-US" sz="1000" b="0" baseline="0" dirty="0" smtClean="0"/>
                        <a:t>Chassis can be wall or rack mounted, 4 slots, can be expanded</a:t>
                      </a:r>
                    </a:p>
                  </a:txBody>
                  <a:tcPr marL="45720" marR="46800" marT="36000" marB="36000"/>
                </a:tc>
              </a:tr>
            </a:tbl>
          </a:graphicData>
        </a:graphic>
      </p:graphicFrame>
      <p:sp>
        <p:nvSpPr>
          <p:cNvPr id="4" name="TextBox 3"/>
          <p:cNvSpPr txBox="1"/>
          <p:nvPr/>
        </p:nvSpPr>
        <p:spPr>
          <a:xfrm>
            <a:off x="305526" y="4580730"/>
            <a:ext cx="4672361" cy="253916"/>
          </a:xfrm>
          <a:prstGeom prst="rect">
            <a:avLst/>
          </a:prstGeom>
          <a:noFill/>
        </p:spPr>
        <p:txBody>
          <a:bodyPr wrap="square" rtlCol="0">
            <a:spAutoFit/>
          </a:bodyPr>
          <a:lstStyle/>
          <a:p>
            <a:r>
              <a:rPr lang="en-GB" sz="1050" i="1" dirty="0" smtClean="0"/>
              <a:t>This table may not be complete in all respects</a:t>
            </a:r>
            <a:endParaRPr lang="en-GB" sz="1050" i="1" dirty="0"/>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407919" y="2925684"/>
            <a:ext cx="2142554" cy="993803"/>
          </a:xfrm>
          <a:prstGeom prst="rect">
            <a:avLst/>
          </a:prstGeom>
        </p:spPr>
      </p:pic>
      <p:pic>
        <p:nvPicPr>
          <p:cNvPr id="8" name="Picture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407919" y="1479506"/>
            <a:ext cx="1364941" cy="1140972"/>
          </a:xfrm>
          <a:prstGeom prst="rect">
            <a:avLst/>
          </a:prstGeom>
        </p:spPr>
      </p:pic>
      <p:pic>
        <p:nvPicPr>
          <p:cNvPr id="10" name="Picture 9"/>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452528" y="1747389"/>
            <a:ext cx="2121676" cy="873089"/>
          </a:xfrm>
          <a:prstGeom prst="rect">
            <a:avLst/>
          </a:prstGeom>
        </p:spPr>
      </p:pic>
    </p:spTree>
    <p:extLst>
      <p:ext uri="{BB962C8B-B14F-4D97-AF65-F5344CB8AC3E}">
        <p14:creationId xmlns:p14="http://schemas.microsoft.com/office/powerpoint/2010/main" val="18791152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anose="020F0502020204030204" pitchFamily="34" charset="0"/>
              </a:rPr>
              <a:t>UNIVERGE SL2100 - Overview</a:t>
            </a:r>
            <a:endParaRPr lang="en-US" dirty="0">
              <a:latin typeface="Calibri" panose="020F0502020204030204" pitchFamily="34" charset="0"/>
            </a:endParaRPr>
          </a:p>
        </p:txBody>
      </p:sp>
      <p:sp>
        <p:nvSpPr>
          <p:cNvPr id="7" name="Content Placeholder 2"/>
          <p:cNvSpPr txBox="1">
            <a:spLocks/>
          </p:cNvSpPr>
          <p:nvPr/>
        </p:nvSpPr>
        <p:spPr>
          <a:xfrm>
            <a:off x="182820" y="638408"/>
            <a:ext cx="8452222" cy="3858368"/>
          </a:xfrm>
          <a:prstGeom prst="rect">
            <a:avLst/>
          </a:prstGeom>
        </p:spPr>
        <p:txBody>
          <a:bodyPr>
            <a:normAutofit/>
          </a:bodyPr>
          <a:lstStyle>
            <a:lvl1pPr marL="180000" indent="-180000" algn="l" rtl="0" eaLnBrk="1" fontAlgn="base" hangingPunct="0">
              <a:spcBef>
                <a:spcPts val="500"/>
              </a:spcBef>
              <a:spcAft>
                <a:spcPct val="0"/>
              </a:spcAft>
              <a:buClr>
                <a:schemeClr val="accent6"/>
              </a:buClr>
              <a:buFont typeface="Arial" panose="020B0604020202020204" pitchFamily="34" charset="0"/>
              <a:buChar char="▌"/>
              <a:defRPr kumimoji="1" sz="2000" b="0">
                <a:solidFill>
                  <a:schemeClr val="tx1"/>
                </a:solidFill>
                <a:latin typeface="Verdana" panose="020B0604030504040204" pitchFamily="34" charset="0"/>
                <a:ea typeface="+mn-ea"/>
                <a:cs typeface="Verdana" panose="020B0604030504040204" pitchFamily="34" charset="0"/>
              </a:defRPr>
            </a:lvl1pPr>
            <a:lvl2pPr marL="360000" indent="-180000" algn="l" rtl="0" eaLnBrk="1" fontAlgn="base" hangingPunct="0">
              <a:spcBef>
                <a:spcPts val="500"/>
              </a:spcBef>
              <a:spcAft>
                <a:spcPct val="0"/>
              </a:spcAft>
              <a:buClr>
                <a:schemeClr val="accent6"/>
              </a:buClr>
              <a:buFont typeface="Wingdings" pitchFamily="2" charset="2"/>
              <a:buChar char="l"/>
              <a:defRPr kumimoji="1" sz="1600" b="0">
                <a:solidFill>
                  <a:schemeClr val="tx1"/>
                </a:solidFill>
                <a:latin typeface="Verdana" panose="020B0604030504040204" pitchFamily="34" charset="0"/>
                <a:ea typeface="+mn-ea"/>
                <a:cs typeface="Verdana" panose="020B0604030504040204" pitchFamily="34" charset="0"/>
              </a:defRPr>
            </a:lvl2pPr>
            <a:lvl3pPr marL="468000" indent="-108000" algn="l" rtl="0" eaLnBrk="1" fontAlgn="base" hangingPunct="0">
              <a:spcBef>
                <a:spcPts val="500"/>
              </a:spcBef>
              <a:spcAft>
                <a:spcPct val="0"/>
              </a:spcAft>
              <a:buClr>
                <a:schemeClr val="accent6"/>
              </a:buClr>
              <a:buFont typeface="Arial" panose="020B0604020202020204" pitchFamily="34" charset="0"/>
              <a:buChar char="•"/>
              <a:defRPr kumimoji="1" sz="1400" b="0">
                <a:solidFill>
                  <a:schemeClr val="tx1"/>
                </a:solidFill>
                <a:latin typeface="Verdana" panose="020B0604030504040204" pitchFamily="34" charset="0"/>
                <a:ea typeface="+mn-ea"/>
                <a:cs typeface="Verdana" panose="020B0604030504040204" pitchFamily="34" charset="0"/>
              </a:defRPr>
            </a:lvl3pPr>
            <a:lvl4pPr marL="576000" indent="-108000" algn="l" rtl="0" eaLnBrk="1" fontAlgn="base" hangingPunct="0">
              <a:spcBef>
                <a:spcPts val="500"/>
              </a:spcBef>
              <a:spcAft>
                <a:spcPct val="0"/>
              </a:spcAft>
              <a:buClr>
                <a:schemeClr val="accent6"/>
              </a:buClr>
              <a:buFont typeface="Tahoma" pitchFamily="34" charset="0"/>
              <a:buChar char="–"/>
              <a:defRPr kumimoji="1" sz="1200" b="0">
                <a:solidFill>
                  <a:schemeClr val="tx1"/>
                </a:solidFill>
                <a:latin typeface="Verdana" panose="020B0604030504040204" pitchFamily="34" charset="0"/>
                <a:ea typeface="+mn-ea"/>
                <a:cs typeface="Verdana" panose="020B0604030504040204" pitchFamily="34" charset="0"/>
              </a:defRPr>
            </a:lvl4pPr>
            <a:lvl5pPr marL="735013" indent="-157163" algn="l" rtl="0" eaLnBrk="0" fontAlgn="base" hangingPunct="0">
              <a:spcBef>
                <a:spcPct val="20000"/>
              </a:spcBef>
              <a:spcAft>
                <a:spcPct val="0"/>
              </a:spcAft>
              <a:buClr>
                <a:schemeClr val="accent6"/>
              </a:buClr>
              <a:buChar char="≫"/>
              <a:defRPr kumimoji="1" sz="1200" b="1">
                <a:solidFill>
                  <a:schemeClr val="tx1"/>
                </a:solidFill>
                <a:latin typeface="+mj-lt"/>
                <a:ea typeface="+mn-ea"/>
              </a:defRPr>
            </a:lvl5pPr>
            <a:lvl6pPr marL="2514600" indent="-228600" algn="l" rtl="0" fontAlgn="base">
              <a:spcBef>
                <a:spcPct val="20000"/>
              </a:spcBef>
              <a:spcAft>
                <a:spcPct val="0"/>
              </a:spcAft>
              <a:buChar char="≫"/>
              <a:defRPr kumimoji="1" sz="2000">
                <a:solidFill>
                  <a:schemeClr val="tx1"/>
                </a:solidFill>
                <a:latin typeface="Arial" charset="0"/>
                <a:ea typeface="+mn-ea"/>
              </a:defRPr>
            </a:lvl6pPr>
            <a:lvl7pPr marL="2971800" indent="-228600" algn="l" rtl="0" fontAlgn="base">
              <a:spcBef>
                <a:spcPct val="20000"/>
              </a:spcBef>
              <a:spcAft>
                <a:spcPct val="0"/>
              </a:spcAft>
              <a:buChar char="≫"/>
              <a:defRPr kumimoji="1" sz="2000">
                <a:solidFill>
                  <a:schemeClr val="tx1"/>
                </a:solidFill>
                <a:latin typeface="Arial" charset="0"/>
                <a:ea typeface="+mn-ea"/>
              </a:defRPr>
            </a:lvl7pPr>
            <a:lvl8pPr marL="3429000" indent="-228600" algn="l" rtl="0" fontAlgn="base">
              <a:spcBef>
                <a:spcPct val="20000"/>
              </a:spcBef>
              <a:spcAft>
                <a:spcPct val="0"/>
              </a:spcAft>
              <a:buChar char="≫"/>
              <a:defRPr kumimoji="1" sz="2000">
                <a:solidFill>
                  <a:schemeClr val="tx1"/>
                </a:solidFill>
                <a:latin typeface="Arial" charset="0"/>
                <a:ea typeface="+mn-ea"/>
              </a:defRPr>
            </a:lvl8pPr>
            <a:lvl9pPr marL="3886200" indent="-228600" algn="l" rtl="0" fontAlgn="base">
              <a:spcBef>
                <a:spcPct val="20000"/>
              </a:spcBef>
              <a:spcAft>
                <a:spcPct val="0"/>
              </a:spcAft>
              <a:buChar char="≫"/>
              <a:defRPr kumimoji="1" sz="2000">
                <a:solidFill>
                  <a:schemeClr val="tx1"/>
                </a:solidFill>
                <a:latin typeface="Arial" charset="0"/>
                <a:ea typeface="+mn-ea"/>
              </a:defRPr>
            </a:lvl9pPr>
          </a:lstStyle>
          <a:p>
            <a:pPr>
              <a:buClr>
                <a:srgbClr val="002B62"/>
              </a:buClr>
            </a:pPr>
            <a:endParaRPr lang="en-GB" sz="1500" dirty="0" smtClean="0">
              <a:solidFill>
                <a:srgbClr val="000000"/>
              </a:solidFill>
              <a:latin typeface="Calibri" panose="020F0502020204030204" pitchFamily="34" charset="0"/>
              <a:cs typeface="Adobe Devanagari" panose="02040503050201020203" pitchFamily="18" charset="0"/>
            </a:endParaRPr>
          </a:p>
          <a:p>
            <a:pPr>
              <a:buClr>
                <a:srgbClr val="002B62"/>
              </a:buClr>
            </a:pPr>
            <a:endParaRPr lang="en-GB" sz="1500" dirty="0" smtClean="0">
              <a:solidFill>
                <a:srgbClr val="000000"/>
              </a:solidFill>
              <a:latin typeface="Calibri" panose="020F0502020204030204" pitchFamily="34" charset="0"/>
              <a:cs typeface="Adobe Devanagari" panose="02040503050201020203" pitchFamily="18" charset="0"/>
            </a:endParaRPr>
          </a:p>
          <a:p>
            <a:pPr marL="0" indent="0">
              <a:buClr>
                <a:srgbClr val="002B62"/>
              </a:buClr>
              <a:buNone/>
            </a:pPr>
            <a:endParaRPr lang="en-GB" sz="1500" dirty="0" smtClean="0">
              <a:solidFill>
                <a:srgbClr val="000000"/>
              </a:solidFill>
              <a:latin typeface="Calibri" panose="020F0502020204030204" pitchFamily="34" charset="0"/>
              <a:cs typeface="Adobe Devanagari" panose="02040503050201020203" pitchFamily="18" charset="0"/>
            </a:endParaRPr>
          </a:p>
          <a:p>
            <a:pPr marL="342900" lvl="1" indent="0" eaLnBrk="0">
              <a:spcBef>
                <a:spcPts val="450"/>
              </a:spcBef>
              <a:spcAft>
                <a:spcPts val="0"/>
              </a:spcAft>
              <a:buClr>
                <a:srgbClr val="4575FD"/>
              </a:buClr>
              <a:buNone/>
              <a:defRPr/>
            </a:pPr>
            <a:endParaRPr lang="en-GB" altLang="ja-JP" sz="1200" dirty="0">
              <a:solidFill>
                <a:srgbClr val="000000">
                  <a:lumMod val="50000"/>
                  <a:lumOff val="50000"/>
                </a:srgbClr>
              </a:solidFill>
              <a:latin typeface="Calibri" panose="020F0502020204030204" pitchFamily="34" charset="0"/>
              <a:ea typeface="ＭＳ Ｐゴシック" pitchFamily="-110" charset="-128"/>
              <a:cs typeface="Adobe Devanagari" panose="02040503050201020203" pitchFamily="18" charset="0"/>
            </a:endParaRPr>
          </a:p>
        </p:txBody>
      </p:sp>
      <p:sp>
        <p:nvSpPr>
          <p:cNvPr id="3" name="Rectangle 2"/>
          <p:cNvSpPr/>
          <p:nvPr/>
        </p:nvSpPr>
        <p:spPr>
          <a:xfrm>
            <a:off x="195519" y="638408"/>
            <a:ext cx="8843705" cy="4370427"/>
          </a:xfrm>
          <a:prstGeom prst="rect">
            <a:avLst/>
          </a:prstGeom>
        </p:spPr>
        <p:txBody>
          <a:bodyPr wrap="square">
            <a:spAutoFit/>
          </a:bodyPr>
          <a:lstStyle/>
          <a:p>
            <a:r>
              <a:rPr lang="en-GB" sz="1600" b="1" dirty="0">
                <a:latin typeface="Calibri" panose="020F0502020204030204" pitchFamily="34" charset="0"/>
              </a:rPr>
              <a:t>The UNIVERGE </a:t>
            </a:r>
            <a:r>
              <a:rPr lang="en-GB" sz="1600" b="1" dirty="0" smtClean="0">
                <a:latin typeface="Calibri" panose="020F0502020204030204" pitchFamily="34" charset="0"/>
              </a:rPr>
              <a:t>SL2100 offers</a:t>
            </a:r>
          </a:p>
          <a:p>
            <a:pPr marL="285750" indent="-285750">
              <a:buFont typeface="Arial" panose="020B0604020202020204" pitchFamily="34" charset="0"/>
              <a:buChar char="•"/>
            </a:pPr>
            <a:r>
              <a:rPr lang="en-GB" sz="1400" dirty="0" smtClean="0">
                <a:latin typeface="Calibri" panose="020F0502020204030204" pitchFamily="34" charset="0"/>
              </a:rPr>
              <a:t>Scalable system from 4 to 112 ports</a:t>
            </a:r>
          </a:p>
          <a:p>
            <a:pPr marL="285750" indent="-285750">
              <a:buFont typeface="Arial" panose="020B0604020202020204" pitchFamily="34" charset="0"/>
              <a:buChar char="•"/>
            </a:pPr>
            <a:r>
              <a:rPr lang="en-GB" sz="1400" dirty="0" smtClean="0">
                <a:latin typeface="Calibri" panose="020F0502020204030204" pitchFamily="34" charset="0"/>
              </a:rPr>
              <a:t>Supports all trunk types: Analogue / ISDN BRI / ISDN PRI / SIP</a:t>
            </a:r>
          </a:p>
          <a:p>
            <a:pPr marL="285750" indent="-285750">
              <a:buFont typeface="Arial" panose="020B0604020202020204" pitchFamily="34" charset="0"/>
              <a:buChar char="•"/>
            </a:pPr>
            <a:r>
              <a:rPr lang="en-GB" sz="1400" dirty="0" smtClean="0">
                <a:latin typeface="Calibri" panose="020F0502020204030204" pitchFamily="34" charset="0"/>
              </a:rPr>
              <a:t>Supports all terminal types: Analogue / Digital / IP / IPDECT</a:t>
            </a:r>
          </a:p>
          <a:p>
            <a:pPr marL="285750" indent="-285750">
              <a:buFont typeface="Arial" panose="020B0604020202020204" pitchFamily="34" charset="0"/>
              <a:buChar char="•"/>
            </a:pPr>
            <a:r>
              <a:rPr lang="en-GB" sz="1400" dirty="0" smtClean="0">
                <a:latin typeface="Calibri" panose="020F0502020204030204" pitchFamily="34" charset="0"/>
              </a:rPr>
              <a:t>Backward compatible with SL1000/SL1100 terminals</a:t>
            </a:r>
          </a:p>
          <a:p>
            <a:pPr marL="285750" indent="-285750">
              <a:buFont typeface="Arial" panose="020B0604020202020204" pitchFamily="34" charset="0"/>
              <a:buChar char="•"/>
            </a:pPr>
            <a:r>
              <a:rPr lang="en-GB" sz="1400" dirty="0" smtClean="0">
                <a:latin typeface="Calibri" panose="020F0502020204030204" pitchFamily="34" charset="0"/>
              </a:rPr>
              <a:t>Easy installation using </a:t>
            </a:r>
            <a:r>
              <a:rPr lang="en-GB" sz="1400" dirty="0" err="1" smtClean="0">
                <a:latin typeface="Calibri" panose="020F0502020204030204" pitchFamily="34" charset="0"/>
              </a:rPr>
              <a:t>PCPro</a:t>
            </a:r>
            <a:r>
              <a:rPr lang="en-GB" sz="1400" dirty="0" smtClean="0">
                <a:latin typeface="Calibri" panose="020F0502020204030204" pitchFamily="34" charset="0"/>
              </a:rPr>
              <a:t> Initial Setup Wizard</a:t>
            </a:r>
          </a:p>
          <a:p>
            <a:pPr marL="285750" indent="-285750">
              <a:buFont typeface="Arial" panose="020B0604020202020204" pitchFamily="34" charset="0"/>
              <a:buChar char="•"/>
            </a:pPr>
            <a:r>
              <a:rPr lang="en-GB" sz="1400" dirty="0" smtClean="0">
                <a:latin typeface="Calibri" panose="020F0502020204030204" pitchFamily="34" charset="0"/>
              </a:rPr>
              <a:t>Built-in IP Resources: 8 channels built-in and can be expanded up to 128 channels</a:t>
            </a:r>
          </a:p>
          <a:p>
            <a:pPr marL="285750" indent="-285750">
              <a:buFont typeface="Arial" panose="020B0604020202020204" pitchFamily="34" charset="0"/>
              <a:buChar char="•"/>
            </a:pPr>
            <a:r>
              <a:rPr lang="en-GB" sz="1400" dirty="0" smtClean="0">
                <a:latin typeface="Calibri" panose="020F0502020204030204" pitchFamily="34" charset="0"/>
              </a:rPr>
              <a:t>Built-in 4 SIP trunks and 4 IP Extensions with the CPU-C1-A*, can be expanded to 64 SIP trunks &amp; 112 IP extensions with licenses</a:t>
            </a:r>
          </a:p>
          <a:p>
            <a:pPr marL="285750" indent="-285750">
              <a:buFont typeface="Arial" panose="020B0604020202020204" pitchFamily="34" charset="0"/>
              <a:buChar char="•"/>
            </a:pPr>
            <a:r>
              <a:rPr lang="en-GB" sz="1400" dirty="0" smtClean="0">
                <a:latin typeface="Calibri" panose="020F0502020204030204" pitchFamily="34" charset="0"/>
              </a:rPr>
              <a:t>Built-in Voicemail system with 4 channels &amp; 2 hour storage with the CPU-C1-A* (can be expanded to 16 channels &amp; 120 hour) with call recording, auto-attendant and optional voicemail to e-mail integration</a:t>
            </a:r>
          </a:p>
          <a:p>
            <a:pPr marL="285750" indent="-285750">
              <a:buFont typeface="Arial" panose="020B0604020202020204" pitchFamily="34" charset="0"/>
              <a:buChar char="•"/>
            </a:pPr>
            <a:r>
              <a:rPr lang="en-GB" sz="1400" dirty="0" smtClean="0">
                <a:latin typeface="Calibri" panose="020F0502020204030204" pitchFamily="34" charset="0"/>
              </a:rPr>
              <a:t>Built-in web browser based Applications (licenses required):</a:t>
            </a:r>
          </a:p>
          <a:p>
            <a:pPr marL="742950" lvl="1" indent="-285750">
              <a:buFont typeface="Arial" panose="020B0604020202020204" pitchFamily="34" charset="0"/>
              <a:buChar char="•"/>
            </a:pPr>
            <a:r>
              <a:rPr lang="en-GB" sz="1400" dirty="0" err="1" smtClean="0">
                <a:latin typeface="Calibri" panose="020F0502020204030204" pitchFamily="34" charset="0"/>
              </a:rPr>
              <a:t>InUC</a:t>
            </a:r>
            <a:r>
              <a:rPr lang="en-GB" sz="1400" dirty="0" smtClean="0">
                <a:latin typeface="Calibri" panose="020F0502020204030204" pitchFamily="34" charset="0"/>
              </a:rPr>
              <a:t> Video Conference and document sharing with UC Client Application (Presence, Buddy list, IM &amp; Desktop terminal control, Browser Phone)</a:t>
            </a:r>
          </a:p>
          <a:p>
            <a:pPr marL="742950" lvl="1" indent="-285750">
              <a:buFont typeface="Arial" panose="020B0604020202020204" pitchFamily="34" charset="0"/>
              <a:buChar char="•"/>
            </a:pPr>
            <a:r>
              <a:rPr lang="en-GB" sz="1400" dirty="0" err="1" smtClean="0">
                <a:latin typeface="Calibri" panose="020F0502020204030204" pitchFamily="34" charset="0"/>
              </a:rPr>
              <a:t>InGuard</a:t>
            </a:r>
            <a:r>
              <a:rPr lang="en-GB" sz="1400" dirty="0" smtClean="0">
                <a:latin typeface="Calibri" panose="020F0502020204030204" pitchFamily="34" charset="0"/>
              </a:rPr>
              <a:t> Toll Fraud Guard </a:t>
            </a:r>
          </a:p>
          <a:p>
            <a:pPr marL="742950" lvl="1" indent="-285750">
              <a:buFont typeface="Arial" panose="020B0604020202020204" pitchFamily="34" charset="0"/>
              <a:buChar char="•"/>
            </a:pPr>
            <a:r>
              <a:rPr lang="en-GB" sz="1400" dirty="0" err="1" smtClean="0">
                <a:latin typeface="Calibri" panose="020F0502020204030204" pitchFamily="34" charset="0"/>
              </a:rPr>
              <a:t>InReports</a:t>
            </a:r>
            <a:r>
              <a:rPr lang="en-GB" sz="1400" dirty="0" smtClean="0">
                <a:latin typeface="Calibri" panose="020F0502020204030204" pitchFamily="34" charset="0"/>
              </a:rPr>
              <a:t> Call Management and Reporting</a:t>
            </a:r>
          </a:p>
          <a:p>
            <a:pPr marL="742950" lvl="1" indent="-285750">
              <a:buFont typeface="Arial" panose="020B0604020202020204" pitchFamily="34" charset="0"/>
              <a:buChar char="•"/>
            </a:pPr>
            <a:r>
              <a:rPr lang="en-GB" sz="1400" dirty="0" err="1" smtClean="0">
                <a:latin typeface="Calibri" panose="020F0502020204030204" pitchFamily="34" charset="0"/>
              </a:rPr>
              <a:t>InHotel</a:t>
            </a:r>
            <a:r>
              <a:rPr lang="en-GB" sz="1400" dirty="0" smtClean="0">
                <a:latin typeface="Calibri" panose="020F0502020204030204" pitchFamily="34" charset="0"/>
              </a:rPr>
              <a:t> Hotel Front of House for room reservations, guest folio and billing</a:t>
            </a:r>
          </a:p>
          <a:p>
            <a:pPr marL="285750" indent="-285750">
              <a:buFont typeface="Arial" panose="020B0604020202020204" pitchFamily="34" charset="0"/>
              <a:buChar char="•"/>
            </a:pPr>
            <a:r>
              <a:rPr lang="en-GB" sz="1400" dirty="0" err="1" smtClean="0">
                <a:latin typeface="Calibri" panose="020F0502020204030204" pitchFamily="34" charset="0"/>
              </a:rPr>
              <a:t>MyCalls</a:t>
            </a:r>
            <a:r>
              <a:rPr lang="en-GB" sz="1400" dirty="0" smtClean="0">
                <a:latin typeface="Calibri" panose="020F0502020204030204" pitchFamily="34" charset="0"/>
              </a:rPr>
              <a:t> Applications: Call Manager, Call Recorder, Desktop &amp; Console</a:t>
            </a:r>
          </a:p>
          <a:p>
            <a:pPr marL="285750" indent="-285750">
              <a:buFont typeface="Arial" panose="020B0604020202020204" pitchFamily="34" charset="0"/>
              <a:buChar char="•"/>
            </a:pPr>
            <a:endParaRPr lang="en-GB" sz="1400" dirty="0" smtClean="0">
              <a:latin typeface="Calibri" panose="020F0502020204030204" pitchFamily="34" charset="0"/>
            </a:endParaRPr>
          </a:p>
          <a:p>
            <a:r>
              <a:rPr lang="en-GB" sz="1000" b="1" dirty="0" smtClean="0"/>
              <a:t>* CPU-C1 also available – Does not have 2 hour </a:t>
            </a:r>
            <a:r>
              <a:rPr lang="en-GB" sz="1000" b="1" dirty="0" err="1" smtClean="0"/>
              <a:t>InMail</a:t>
            </a:r>
            <a:r>
              <a:rPr lang="en-GB" sz="1000" b="1" dirty="0" smtClean="0"/>
              <a:t> or SIP trunk &amp; IP </a:t>
            </a:r>
            <a:r>
              <a:rPr lang="en-GB" sz="1000" b="1" dirty="0" err="1" smtClean="0"/>
              <a:t>Extn</a:t>
            </a:r>
            <a:r>
              <a:rPr lang="en-GB" sz="1000" b="1" dirty="0" smtClean="0"/>
              <a:t> licenses built in</a:t>
            </a:r>
            <a:endParaRPr lang="en-GB" sz="1000" b="1" dirty="0"/>
          </a:p>
        </p:txBody>
      </p:sp>
    </p:spTree>
    <p:extLst>
      <p:ext uri="{BB962C8B-B14F-4D97-AF65-F5344CB8AC3E}">
        <p14:creationId xmlns:p14="http://schemas.microsoft.com/office/powerpoint/2010/main" val="28783900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anose="020F0502020204030204" pitchFamily="34" charset="0"/>
              </a:rPr>
              <a:t>UNIVERGE SV9100 to SL2100 Differences</a:t>
            </a:r>
            <a:endParaRPr lang="en-US" dirty="0">
              <a:latin typeface="Calibri" panose="020F0502020204030204" pitchFamily="34" charset="0"/>
            </a:endParaRPr>
          </a:p>
        </p:txBody>
      </p:sp>
      <p:sp>
        <p:nvSpPr>
          <p:cNvPr id="7" name="Content Placeholder 2"/>
          <p:cNvSpPr txBox="1">
            <a:spLocks/>
          </p:cNvSpPr>
          <p:nvPr/>
        </p:nvSpPr>
        <p:spPr>
          <a:xfrm>
            <a:off x="182820" y="638407"/>
            <a:ext cx="8452222" cy="4196239"/>
          </a:xfrm>
          <a:prstGeom prst="rect">
            <a:avLst/>
          </a:prstGeom>
        </p:spPr>
        <p:txBody>
          <a:bodyPr>
            <a:normAutofit/>
          </a:bodyPr>
          <a:lstStyle>
            <a:lvl1pPr marL="180000" indent="-180000" algn="l" rtl="0" eaLnBrk="1" fontAlgn="base" hangingPunct="0">
              <a:spcBef>
                <a:spcPts val="500"/>
              </a:spcBef>
              <a:spcAft>
                <a:spcPct val="0"/>
              </a:spcAft>
              <a:buClr>
                <a:schemeClr val="accent6"/>
              </a:buClr>
              <a:buFont typeface="Arial" panose="020B0604020202020204" pitchFamily="34" charset="0"/>
              <a:buChar char="▌"/>
              <a:defRPr kumimoji="1" sz="2000" b="0">
                <a:solidFill>
                  <a:schemeClr val="tx1"/>
                </a:solidFill>
                <a:latin typeface="Verdana" panose="020B0604030504040204" pitchFamily="34" charset="0"/>
                <a:ea typeface="+mn-ea"/>
                <a:cs typeface="Verdana" panose="020B0604030504040204" pitchFamily="34" charset="0"/>
              </a:defRPr>
            </a:lvl1pPr>
            <a:lvl2pPr marL="360000" indent="-180000" algn="l" rtl="0" eaLnBrk="1" fontAlgn="base" hangingPunct="0">
              <a:spcBef>
                <a:spcPts val="500"/>
              </a:spcBef>
              <a:spcAft>
                <a:spcPct val="0"/>
              </a:spcAft>
              <a:buClr>
                <a:schemeClr val="accent6"/>
              </a:buClr>
              <a:buFont typeface="Wingdings" pitchFamily="2" charset="2"/>
              <a:buChar char="l"/>
              <a:defRPr kumimoji="1" sz="1600" b="0">
                <a:solidFill>
                  <a:schemeClr val="tx1"/>
                </a:solidFill>
                <a:latin typeface="Verdana" panose="020B0604030504040204" pitchFamily="34" charset="0"/>
                <a:ea typeface="+mn-ea"/>
                <a:cs typeface="Verdana" panose="020B0604030504040204" pitchFamily="34" charset="0"/>
              </a:defRPr>
            </a:lvl2pPr>
            <a:lvl3pPr marL="468000" indent="-108000" algn="l" rtl="0" eaLnBrk="1" fontAlgn="base" hangingPunct="0">
              <a:spcBef>
                <a:spcPts val="500"/>
              </a:spcBef>
              <a:spcAft>
                <a:spcPct val="0"/>
              </a:spcAft>
              <a:buClr>
                <a:schemeClr val="accent6"/>
              </a:buClr>
              <a:buFont typeface="Arial" panose="020B0604020202020204" pitchFamily="34" charset="0"/>
              <a:buChar char="•"/>
              <a:defRPr kumimoji="1" sz="1400" b="0">
                <a:solidFill>
                  <a:schemeClr val="tx1"/>
                </a:solidFill>
                <a:latin typeface="Verdana" panose="020B0604030504040204" pitchFamily="34" charset="0"/>
                <a:ea typeface="+mn-ea"/>
                <a:cs typeface="Verdana" panose="020B0604030504040204" pitchFamily="34" charset="0"/>
              </a:defRPr>
            </a:lvl3pPr>
            <a:lvl4pPr marL="576000" indent="-108000" algn="l" rtl="0" eaLnBrk="1" fontAlgn="base" hangingPunct="0">
              <a:spcBef>
                <a:spcPts val="500"/>
              </a:spcBef>
              <a:spcAft>
                <a:spcPct val="0"/>
              </a:spcAft>
              <a:buClr>
                <a:schemeClr val="accent6"/>
              </a:buClr>
              <a:buFont typeface="Tahoma" pitchFamily="34" charset="0"/>
              <a:buChar char="–"/>
              <a:defRPr kumimoji="1" sz="1200" b="0">
                <a:solidFill>
                  <a:schemeClr val="tx1"/>
                </a:solidFill>
                <a:latin typeface="Verdana" panose="020B0604030504040204" pitchFamily="34" charset="0"/>
                <a:ea typeface="+mn-ea"/>
                <a:cs typeface="Verdana" panose="020B0604030504040204" pitchFamily="34" charset="0"/>
              </a:defRPr>
            </a:lvl4pPr>
            <a:lvl5pPr marL="735013" indent="-157163" algn="l" rtl="0" eaLnBrk="0" fontAlgn="base" hangingPunct="0">
              <a:spcBef>
                <a:spcPct val="20000"/>
              </a:spcBef>
              <a:spcAft>
                <a:spcPct val="0"/>
              </a:spcAft>
              <a:buClr>
                <a:schemeClr val="accent6"/>
              </a:buClr>
              <a:buChar char="≫"/>
              <a:defRPr kumimoji="1" sz="1200" b="1">
                <a:solidFill>
                  <a:schemeClr val="tx1"/>
                </a:solidFill>
                <a:latin typeface="+mj-lt"/>
                <a:ea typeface="+mn-ea"/>
              </a:defRPr>
            </a:lvl5pPr>
            <a:lvl6pPr marL="2514600" indent="-228600" algn="l" rtl="0" fontAlgn="base">
              <a:spcBef>
                <a:spcPct val="20000"/>
              </a:spcBef>
              <a:spcAft>
                <a:spcPct val="0"/>
              </a:spcAft>
              <a:buChar char="≫"/>
              <a:defRPr kumimoji="1" sz="2000">
                <a:solidFill>
                  <a:schemeClr val="tx1"/>
                </a:solidFill>
                <a:latin typeface="Arial" charset="0"/>
                <a:ea typeface="+mn-ea"/>
              </a:defRPr>
            </a:lvl6pPr>
            <a:lvl7pPr marL="2971800" indent="-228600" algn="l" rtl="0" fontAlgn="base">
              <a:spcBef>
                <a:spcPct val="20000"/>
              </a:spcBef>
              <a:spcAft>
                <a:spcPct val="0"/>
              </a:spcAft>
              <a:buChar char="≫"/>
              <a:defRPr kumimoji="1" sz="2000">
                <a:solidFill>
                  <a:schemeClr val="tx1"/>
                </a:solidFill>
                <a:latin typeface="Arial" charset="0"/>
                <a:ea typeface="+mn-ea"/>
              </a:defRPr>
            </a:lvl7pPr>
            <a:lvl8pPr marL="3429000" indent="-228600" algn="l" rtl="0" fontAlgn="base">
              <a:spcBef>
                <a:spcPct val="20000"/>
              </a:spcBef>
              <a:spcAft>
                <a:spcPct val="0"/>
              </a:spcAft>
              <a:buChar char="≫"/>
              <a:defRPr kumimoji="1" sz="2000">
                <a:solidFill>
                  <a:schemeClr val="tx1"/>
                </a:solidFill>
                <a:latin typeface="Arial" charset="0"/>
                <a:ea typeface="+mn-ea"/>
              </a:defRPr>
            </a:lvl8pPr>
            <a:lvl9pPr marL="3886200" indent="-228600" algn="l" rtl="0" fontAlgn="base">
              <a:spcBef>
                <a:spcPct val="20000"/>
              </a:spcBef>
              <a:spcAft>
                <a:spcPct val="0"/>
              </a:spcAft>
              <a:buChar char="≫"/>
              <a:defRPr kumimoji="1" sz="2000">
                <a:solidFill>
                  <a:schemeClr val="tx1"/>
                </a:solidFill>
                <a:latin typeface="Arial" charset="0"/>
                <a:ea typeface="+mn-ea"/>
              </a:defRPr>
            </a:lvl9pPr>
          </a:lstStyle>
          <a:p>
            <a:pPr>
              <a:buClr>
                <a:srgbClr val="002B62"/>
              </a:buClr>
            </a:pPr>
            <a:endParaRPr lang="en-GB" sz="1500" dirty="0" smtClean="0">
              <a:solidFill>
                <a:srgbClr val="000000"/>
              </a:solidFill>
              <a:latin typeface="Calibri" panose="020F0502020204030204" pitchFamily="34" charset="0"/>
              <a:cs typeface="Adobe Devanagari" panose="02040503050201020203" pitchFamily="18" charset="0"/>
            </a:endParaRPr>
          </a:p>
          <a:p>
            <a:pPr>
              <a:buClr>
                <a:srgbClr val="002B62"/>
              </a:buClr>
            </a:pPr>
            <a:endParaRPr lang="en-GB" sz="1500" dirty="0" smtClean="0">
              <a:solidFill>
                <a:srgbClr val="000000"/>
              </a:solidFill>
              <a:latin typeface="Calibri" panose="020F0502020204030204" pitchFamily="34" charset="0"/>
              <a:cs typeface="Adobe Devanagari" panose="02040503050201020203" pitchFamily="18" charset="0"/>
            </a:endParaRPr>
          </a:p>
          <a:p>
            <a:pPr marL="0" indent="0">
              <a:buClr>
                <a:srgbClr val="002B62"/>
              </a:buClr>
              <a:buNone/>
            </a:pPr>
            <a:endParaRPr lang="en-GB" sz="1500" dirty="0" smtClean="0">
              <a:solidFill>
                <a:srgbClr val="000000"/>
              </a:solidFill>
              <a:latin typeface="Calibri" panose="020F0502020204030204" pitchFamily="34" charset="0"/>
              <a:cs typeface="Adobe Devanagari" panose="02040503050201020203" pitchFamily="18" charset="0"/>
            </a:endParaRPr>
          </a:p>
          <a:p>
            <a:pPr marL="342900" lvl="1" indent="0" eaLnBrk="0">
              <a:spcBef>
                <a:spcPts val="450"/>
              </a:spcBef>
              <a:spcAft>
                <a:spcPts val="0"/>
              </a:spcAft>
              <a:buClr>
                <a:srgbClr val="4575FD"/>
              </a:buClr>
              <a:buNone/>
              <a:defRPr/>
            </a:pPr>
            <a:endParaRPr lang="en-GB" altLang="ja-JP" sz="1200" dirty="0">
              <a:solidFill>
                <a:srgbClr val="000000">
                  <a:lumMod val="50000"/>
                  <a:lumOff val="50000"/>
                </a:srgbClr>
              </a:solidFill>
              <a:latin typeface="Calibri" panose="020F0502020204030204" pitchFamily="34" charset="0"/>
              <a:ea typeface="ＭＳ Ｐゴシック" pitchFamily="-110" charset="-128"/>
              <a:cs typeface="Adobe Devanagari" panose="02040503050201020203" pitchFamily="18" charset="0"/>
            </a:endParaRPr>
          </a:p>
        </p:txBody>
      </p:sp>
      <p:sp>
        <p:nvSpPr>
          <p:cNvPr id="6" name="Content Placeholder 2"/>
          <p:cNvSpPr txBox="1">
            <a:spLocks/>
          </p:cNvSpPr>
          <p:nvPr/>
        </p:nvSpPr>
        <p:spPr>
          <a:xfrm>
            <a:off x="182820" y="621680"/>
            <a:ext cx="8784976" cy="4212967"/>
          </a:xfrm>
          <a:prstGeom prst="rect">
            <a:avLst/>
          </a:prstGeom>
        </p:spPr>
        <p:txBody>
          <a:bodyPr/>
          <a:lstStyle>
            <a:lvl1pPr marL="180000" indent="-180000" algn="l" rtl="0" eaLnBrk="0" fontAlgn="base" hangingPunct="0">
              <a:spcBef>
                <a:spcPts val="500"/>
              </a:spcBef>
              <a:spcAft>
                <a:spcPct val="0"/>
              </a:spcAft>
              <a:buClr>
                <a:schemeClr val="accent6"/>
              </a:buClr>
              <a:buFont typeface="Arial" panose="020B0604020202020204" pitchFamily="34" charset="0"/>
              <a:buChar char="▌"/>
              <a:defRPr kumimoji="1" lang="ja-JP" altLang="en-US" sz="2000" b="0" i="0" u="none" strike="noStrike" kern="0" cap="none" spc="0" normalizeH="0" baseline="0" dirty="0" smtClean="0">
                <a:ln>
                  <a:noFill/>
                </a:ln>
                <a:solidFill>
                  <a:srgbClr val="000000"/>
                </a:solidFill>
                <a:effectLst/>
                <a:uLnTx/>
                <a:uFillTx/>
                <a:latin typeface="+mn-lt"/>
                <a:ea typeface="+mn-ea"/>
                <a:cs typeface="+mn-cs"/>
              </a:defRPr>
            </a:lvl1pPr>
            <a:lvl2pPr marL="360000" indent="-180000" algn="l" rtl="0" eaLnBrk="0" fontAlgn="base" hangingPunct="0">
              <a:spcBef>
                <a:spcPts val="500"/>
              </a:spcBef>
              <a:spcAft>
                <a:spcPct val="0"/>
              </a:spcAft>
              <a:buClr>
                <a:schemeClr val="accent6"/>
              </a:buClr>
              <a:buFont typeface="Wingdings" pitchFamily="2" charset="2"/>
              <a:buChar char="l"/>
              <a:defRPr kumimoji="1" lang="ja-JP" altLang="en-US" sz="1600" b="0" i="0" u="none" strike="noStrike" kern="0" cap="none" spc="0" normalizeH="0" baseline="0" dirty="0" smtClean="0">
                <a:ln>
                  <a:noFill/>
                </a:ln>
                <a:solidFill>
                  <a:srgbClr val="000000"/>
                </a:solidFill>
                <a:effectLst/>
                <a:uLnTx/>
                <a:uFillTx/>
                <a:latin typeface="+mn-lt"/>
                <a:ea typeface="+mn-ea"/>
              </a:defRPr>
            </a:lvl2pPr>
            <a:lvl3pPr marL="468000" indent="-108000" algn="l" rtl="0" eaLnBrk="0" fontAlgn="base" hangingPunct="0">
              <a:spcBef>
                <a:spcPts val="500"/>
              </a:spcBef>
              <a:spcAft>
                <a:spcPct val="0"/>
              </a:spcAft>
              <a:buClr>
                <a:schemeClr val="accent6"/>
              </a:buClr>
              <a:buFont typeface="Arial" panose="020B0604020202020204" pitchFamily="34" charset="0"/>
              <a:buChar char="•"/>
              <a:defRPr kumimoji="1" lang="ja-JP" altLang="en-US" sz="1400" b="0" i="0" u="none" strike="noStrike" kern="0" cap="none" spc="0" normalizeH="0" baseline="0" dirty="0" smtClean="0">
                <a:ln>
                  <a:noFill/>
                </a:ln>
                <a:solidFill>
                  <a:srgbClr val="000000"/>
                </a:solidFill>
                <a:effectLst/>
                <a:uLnTx/>
                <a:uFillTx/>
                <a:latin typeface="+mn-lt"/>
                <a:ea typeface="+mn-ea"/>
              </a:defRPr>
            </a:lvl3pPr>
            <a:lvl4pPr marL="576000" indent="-108000" algn="l" rtl="0" eaLnBrk="0" fontAlgn="base" hangingPunct="0">
              <a:spcBef>
                <a:spcPts val="500"/>
              </a:spcBef>
              <a:spcAft>
                <a:spcPct val="0"/>
              </a:spcAft>
              <a:buClr>
                <a:schemeClr val="accent6"/>
              </a:buClr>
              <a:buFont typeface="Tahoma" pitchFamily="34" charset="0"/>
              <a:buChar char="–"/>
              <a:defRPr kumimoji="1" lang="ja-JP" altLang="en-US" sz="1200" b="0" i="0" u="none" strike="noStrike" kern="0" cap="none" spc="0" normalizeH="0" baseline="0" dirty="0" smtClean="0">
                <a:ln>
                  <a:noFill/>
                </a:ln>
                <a:solidFill>
                  <a:srgbClr val="000000"/>
                </a:solidFill>
                <a:effectLst/>
                <a:uLnTx/>
                <a:uFillTx/>
                <a:latin typeface="+mn-lt"/>
                <a:ea typeface="+mn-ea"/>
              </a:defRPr>
            </a:lvl4pPr>
            <a:lvl5pPr marL="738188" indent="530225" algn="l" rtl="0" eaLnBrk="0" fontAlgn="base" hangingPunct="0">
              <a:spcBef>
                <a:spcPct val="20000"/>
              </a:spcBef>
              <a:spcAft>
                <a:spcPct val="0"/>
              </a:spcAft>
              <a:buClr>
                <a:schemeClr val="accent6"/>
              </a:buClr>
              <a:buChar char="≫"/>
              <a:defRPr kumimoji="1" sz="1200" b="0">
                <a:solidFill>
                  <a:schemeClr val="tx1"/>
                </a:solidFill>
                <a:latin typeface="+mj-lt"/>
                <a:ea typeface="+mn-ea"/>
              </a:defRPr>
            </a:lvl5pPr>
            <a:lvl6pPr marL="2514600" indent="-228600" algn="l" rtl="0" fontAlgn="base">
              <a:spcBef>
                <a:spcPct val="20000"/>
              </a:spcBef>
              <a:spcAft>
                <a:spcPct val="0"/>
              </a:spcAft>
              <a:buChar char="≫"/>
              <a:defRPr kumimoji="1" sz="2000">
                <a:solidFill>
                  <a:schemeClr val="tx1"/>
                </a:solidFill>
                <a:latin typeface="Arial" charset="0"/>
                <a:ea typeface="+mn-ea"/>
              </a:defRPr>
            </a:lvl6pPr>
            <a:lvl7pPr marL="2971800" indent="-228600" algn="l" rtl="0" fontAlgn="base">
              <a:spcBef>
                <a:spcPct val="20000"/>
              </a:spcBef>
              <a:spcAft>
                <a:spcPct val="0"/>
              </a:spcAft>
              <a:buChar char="≫"/>
              <a:defRPr kumimoji="1" sz="2000">
                <a:solidFill>
                  <a:schemeClr val="tx1"/>
                </a:solidFill>
                <a:latin typeface="Arial" charset="0"/>
                <a:ea typeface="+mn-ea"/>
              </a:defRPr>
            </a:lvl7pPr>
            <a:lvl8pPr marL="3429000" indent="-228600" algn="l" rtl="0" fontAlgn="base">
              <a:spcBef>
                <a:spcPct val="20000"/>
              </a:spcBef>
              <a:spcAft>
                <a:spcPct val="0"/>
              </a:spcAft>
              <a:buChar char="≫"/>
              <a:defRPr kumimoji="1" sz="2000">
                <a:solidFill>
                  <a:schemeClr val="tx1"/>
                </a:solidFill>
                <a:latin typeface="Arial" charset="0"/>
                <a:ea typeface="+mn-ea"/>
              </a:defRPr>
            </a:lvl8pPr>
            <a:lvl9pPr marL="3886200" indent="-228600" algn="l" rtl="0" fontAlgn="base">
              <a:spcBef>
                <a:spcPct val="20000"/>
              </a:spcBef>
              <a:spcAft>
                <a:spcPct val="0"/>
              </a:spcAft>
              <a:buChar char="≫"/>
              <a:defRPr kumimoji="1" sz="2000">
                <a:solidFill>
                  <a:schemeClr val="tx1"/>
                </a:solidFill>
                <a:latin typeface="Arial" charset="0"/>
                <a:ea typeface="+mn-ea"/>
              </a:defRPr>
            </a:lvl9pPr>
          </a:lstStyle>
          <a:p>
            <a:r>
              <a:rPr lang="en-GB" sz="1600" b="1" dirty="0" smtClean="0">
                <a:latin typeface="Calibri" panose="020F0502020204030204" pitchFamily="34" charset="0"/>
                <a:cs typeface="Arial" panose="020B0604020202020204" pitchFamily="34" charset="0"/>
              </a:rPr>
              <a:t>Overview of differences between the SV9100 and the SL2100</a:t>
            </a:r>
            <a:endParaRPr lang="en-GB" sz="1400" dirty="0" smtClean="0">
              <a:latin typeface="Calibri" panose="020F0502020204030204" pitchFamily="34" charset="0"/>
              <a:cs typeface="Arial" panose="020B0604020202020204" pitchFamily="34" charset="0"/>
            </a:endParaRPr>
          </a:p>
          <a:p>
            <a:pPr marL="0" indent="0">
              <a:buNone/>
            </a:pPr>
            <a:endParaRPr lang="en-GB" dirty="0" smtClean="0"/>
          </a:p>
          <a:p>
            <a:pPr marL="0" indent="0">
              <a:buFont typeface="Arial" panose="020B0604020202020204" pitchFamily="34" charset="0"/>
              <a:buNone/>
            </a:pPr>
            <a:endParaRPr lang="en-GB" dirty="0" smtClean="0"/>
          </a:p>
          <a:p>
            <a:endParaRPr lang="en-GB" dirty="0"/>
          </a:p>
        </p:txBody>
      </p:sp>
      <p:graphicFrame>
        <p:nvGraphicFramePr>
          <p:cNvPr id="3" name="Table 2"/>
          <p:cNvGraphicFramePr>
            <a:graphicFrameLocks noGrp="1"/>
          </p:cNvGraphicFramePr>
          <p:nvPr>
            <p:extLst>
              <p:ext uri="{D42A27DB-BD31-4B8C-83A1-F6EECF244321}">
                <p14:modId xmlns:p14="http://schemas.microsoft.com/office/powerpoint/2010/main" val="3776818992"/>
              </p:ext>
            </p:extLst>
          </p:nvPr>
        </p:nvGraphicFramePr>
        <p:xfrm>
          <a:off x="305526" y="1055847"/>
          <a:ext cx="8329515" cy="2945040"/>
        </p:xfrm>
        <a:graphic>
          <a:graphicData uri="http://schemas.openxmlformats.org/drawingml/2006/table">
            <a:tbl>
              <a:tblPr firstRow="1" bandRow="1">
                <a:tableStyleId>{073A0DAA-6AF3-43AB-8588-CEC1D06C72B9}</a:tableStyleId>
              </a:tblPr>
              <a:tblGrid>
                <a:gridCol w="1883197"/>
                <a:gridCol w="3197316"/>
                <a:gridCol w="3249002"/>
              </a:tblGrid>
              <a:tr h="0">
                <a:tc>
                  <a:txBody>
                    <a:bodyPr/>
                    <a:lstStyle/>
                    <a:p>
                      <a:r>
                        <a:rPr lang="en-GB" sz="1000" dirty="0" smtClean="0"/>
                        <a:t>Items</a:t>
                      </a:r>
                      <a:endParaRPr lang="en-GB" sz="1000" dirty="0"/>
                    </a:p>
                  </a:txBody>
                  <a:tcPr>
                    <a:solidFill>
                      <a:schemeClr val="accent2">
                        <a:lumMod val="60000"/>
                        <a:lumOff val="40000"/>
                      </a:schemeClr>
                    </a:solidFill>
                  </a:tcPr>
                </a:tc>
                <a:tc>
                  <a:txBody>
                    <a:bodyPr/>
                    <a:lstStyle/>
                    <a:p>
                      <a:pPr algn="ctr"/>
                      <a:r>
                        <a:rPr lang="en-GB" sz="1000" dirty="0" smtClean="0"/>
                        <a:t>SV9100</a:t>
                      </a:r>
                      <a:endParaRPr lang="en-GB" sz="1000" dirty="0"/>
                    </a:p>
                  </a:txBody>
                  <a:tcPr>
                    <a:solidFill>
                      <a:schemeClr val="accent2">
                        <a:lumMod val="60000"/>
                        <a:lumOff val="40000"/>
                      </a:schemeClr>
                    </a:solidFill>
                  </a:tcPr>
                </a:tc>
                <a:tc>
                  <a:txBody>
                    <a:bodyPr/>
                    <a:lstStyle/>
                    <a:p>
                      <a:pPr algn="ctr"/>
                      <a:r>
                        <a:rPr lang="en-GB" sz="1000" dirty="0" smtClean="0"/>
                        <a:t>SL2100</a:t>
                      </a:r>
                      <a:endParaRPr lang="en-GB" sz="1000" dirty="0"/>
                    </a:p>
                  </a:txBody>
                  <a:tcPr>
                    <a:solidFill>
                      <a:schemeClr val="accent2">
                        <a:lumMod val="60000"/>
                        <a:lumOff val="40000"/>
                      </a:schemeClr>
                    </a:solidFill>
                  </a:tcPr>
                </a:tc>
              </a:tr>
              <a:tr h="216000">
                <a:tc>
                  <a:txBody>
                    <a:bodyPr/>
                    <a:lstStyle/>
                    <a:p>
                      <a:pPr marL="0"/>
                      <a:r>
                        <a:rPr lang="en-GB" sz="1000" b="1" dirty="0" smtClean="0"/>
                        <a:t>Chassis dimensions</a:t>
                      </a:r>
                      <a:endParaRPr lang="en-GB" sz="1000" b="1" dirty="0"/>
                    </a:p>
                  </a:txBody>
                  <a:tcPr marL="45720" marR="46800" marT="36000" marB="36000" anchor="ctr"/>
                </a:tc>
                <a:tc>
                  <a:txBody>
                    <a:bodyPr/>
                    <a:lstStyle/>
                    <a:p>
                      <a:pPr marL="0" algn="l"/>
                      <a:r>
                        <a:rPr lang="en-US" sz="1000" b="0" baseline="0" dirty="0" smtClean="0"/>
                        <a:t>9.5” chassis – 220mm x 115mm x 369mm (</a:t>
                      </a:r>
                      <a:r>
                        <a:rPr lang="en-US" sz="1000" b="0" baseline="0" dirty="0" err="1" smtClean="0"/>
                        <a:t>wxhxd</a:t>
                      </a:r>
                      <a:r>
                        <a:rPr lang="en-US" sz="1000" b="0" baseline="0" dirty="0" smtClean="0"/>
                        <a:t>)</a:t>
                      </a:r>
                    </a:p>
                    <a:p>
                      <a:pPr marL="0" algn="l"/>
                      <a:r>
                        <a:rPr lang="en-US" sz="1000" b="0" baseline="0" dirty="0" smtClean="0"/>
                        <a:t>19” chassis – 430mm x 88mm x 360mm (</a:t>
                      </a:r>
                      <a:r>
                        <a:rPr lang="en-US" sz="1000" b="0" baseline="0" dirty="0" err="1" smtClean="0"/>
                        <a:t>wxhxd</a:t>
                      </a:r>
                      <a:r>
                        <a:rPr lang="en-US" sz="1000" b="0" baseline="0" dirty="0" smtClean="0"/>
                        <a:t>)</a:t>
                      </a:r>
                    </a:p>
                  </a:txBody>
                  <a:tcPr marL="45720" marR="46800" marT="36000" marB="36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dirty="0" smtClean="0"/>
                        <a:t>330mm x 435mm x 93mm (</a:t>
                      </a:r>
                      <a:r>
                        <a:rPr lang="en-GB" sz="1000" b="0" dirty="0" err="1" smtClean="0"/>
                        <a:t>wxhxd</a:t>
                      </a:r>
                      <a:r>
                        <a:rPr lang="en-GB" sz="1000" b="0" dirty="0" smtClean="0"/>
                        <a:t>)</a:t>
                      </a:r>
                    </a:p>
                  </a:txBody>
                  <a:tcPr marL="45720" marR="46800" marT="36000" marB="36000" anchor="ctr"/>
                </a:tc>
              </a:tr>
              <a:tr h="216000">
                <a:tc>
                  <a:txBody>
                    <a:bodyPr/>
                    <a:lstStyle/>
                    <a:p>
                      <a:pPr marL="0"/>
                      <a:r>
                        <a:rPr lang="en-GB" sz="1000" b="1" dirty="0" smtClean="0"/>
                        <a:t>AC cable</a:t>
                      </a:r>
                      <a:endParaRPr lang="en-GB" sz="1000" b="1" dirty="0"/>
                    </a:p>
                  </a:txBody>
                  <a:tcPr marL="45720" marR="46800" marT="36000" marB="36000" anchor="ctr"/>
                </a:tc>
                <a:tc>
                  <a:txBody>
                    <a:bodyPr/>
                    <a:lstStyle/>
                    <a:p>
                      <a:pPr marL="0" algn="l"/>
                      <a:r>
                        <a:rPr lang="en-US" sz="1000" b="0" baseline="0" dirty="0" smtClean="0"/>
                        <a:t>At the rear of the </a:t>
                      </a:r>
                      <a:r>
                        <a:rPr lang="en-GB" sz="1000" b="0" baseline="0" dirty="0" smtClean="0"/>
                        <a:t>9.5” or 19” </a:t>
                      </a:r>
                      <a:r>
                        <a:rPr lang="en-US" sz="1000" b="0" baseline="0" dirty="0" smtClean="0"/>
                        <a:t>chassis</a:t>
                      </a:r>
                    </a:p>
                  </a:txBody>
                  <a:tcPr marL="45720" marR="46800" marT="36000" marB="36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dirty="0" smtClean="0"/>
                        <a:t>At the</a:t>
                      </a:r>
                      <a:r>
                        <a:rPr lang="en-GB" sz="1000" b="0" baseline="0" dirty="0" smtClean="0"/>
                        <a:t> rear of the </a:t>
                      </a:r>
                      <a:r>
                        <a:rPr lang="en-US" sz="1000" b="0" baseline="0" dirty="0" smtClean="0"/>
                        <a:t>chassis</a:t>
                      </a:r>
                      <a:endParaRPr lang="en-GB" sz="1000" b="0" dirty="0" smtClean="0"/>
                    </a:p>
                  </a:txBody>
                  <a:tcPr marL="45720" marR="46800" marT="36000" marB="36000" anchor="ctr"/>
                </a:tc>
              </a:tr>
              <a:tr h="216000">
                <a:tc>
                  <a:txBody>
                    <a:bodyPr/>
                    <a:lstStyle/>
                    <a:p>
                      <a:pPr marL="0"/>
                      <a:r>
                        <a:rPr lang="en-GB" sz="1000" b="1" dirty="0" smtClean="0"/>
                        <a:t>Power switch</a:t>
                      </a:r>
                      <a:endParaRPr lang="en-GB" sz="1000" b="1" dirty="0"/>
                    </a:p>
                  </a:txBody>
                  <a:tcPr marL="45720" marR="46800" marT="36000" marB="36000" anchor="ctr"/>
                </a:tc>
                <a:tc>
                  <a:txBody>
                    <a:bodyPr/>
                    <a:lstStyle/>
                    <a:p>
                      <a:pPr marL="0" algn="l"/>
                      <a:r>
                        <a:rPr lang="en-US" sz="1000" b="0" baseline="0" dirty="0" smtClean="0"/>
                        <a:t>At the front of the </a:t>
                      </a:r>
                      <a:r>
                        <a:rPr lang="en-GB" sz="1000" b="0" baseline="0" dirty="0" smtClean="0"/>
                        <a:t>9.5” or 19” </a:t>
                      </a:r>
                      <a:r>
                        <a:rPr lang="en-US" sz="1000" b="0" baseline="0" dirty="0" smtClean="0"/>
                        <a:t>chassis</a:t>
                      </a:r>
                    </a:p>
                  </a:txBody>
                  <a:tcPr marL="45720" marR="46800" marT="36000" marB="36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dirty="0" smtClean="0"/>
                        <a:t>At the rear of the </a:t>
                      </a:r>
                      <a:r>
                        <a:rPr lang="en-US" sz="1000" b="0" baseline="0" dirty="0" smtClean="0"/>
                        <a:t>chassis</a:t>
                      </a:r>
                      <a:endParaRPr lang="en-GB" sz="1000" b="0" dirty="0" smtClean="0"/>
                    </a:p>
                  </a:txBody>
                  <a:tcPr marL="45720" marR="46800" marT="36000" marB="36000" anchor="ctr"/>
                </a:tc>
              </a:tr>
              <a:tr h="216000">
                <a:tc>
                  <a:txBody>
                    <a:bodyPr/>
                    <a:lstStyle/>
                    <a:p>
                      <a:pPr marL="0"/>
                      <a:r>
                        <a:rPr lang="en-GB" sz="1000" b="1" dirty="0" smtClean="0"/>
                        <a:t>External Battery (Power</a:t>
                      </a:r>
                      <a:r>
                        <a:rPr lang="en-GB" sz="1000" b="1" baseline="0" dirty="0" smtClean="0"/>
                        <a:t> fail)</a:t>
                      </a:r>
                      <a:endParaRPr lang="en-GB" sz="1000" b="1" dirty="0"/>
                    </a:p>
                  </a:txBody>
                  <a:tcPr marL="45720" marR="46800" marT="36000" marB="36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dirty="0" smtClean="0"/>
                        <a:t>Large</a:t>
                      </a:r>
                      <a:r>
                        <a:rPr lang="en-GB" sz="1000" b="0" baseline="0" dirty="0" smtClean="0"/>
                        <a:t> b</a:t>
                      </a:r>
                      <a:r>
                        <a:rPr lang="en-GB" sz="1000" b="0" dirty="0" smtClean="0"/>
                        <a:t>attery</a:t>
                      </a:r>
                      <a:r>
                        <a:rPr lang="en-GB" sz="1000" b="0" baseline="0" dirty="0" smtClean="0"/>
                        <a:t> box for 9.5” or 19” chassis (up to 6 batteries 12V 7Ah)</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baseline="0" dirty="0" smtClean="0"/>
                        <a:t>Small battery box for 9.5” chassis (2 batteries 12V 0.8Ah)</a:t>
                      </a:r>
                      <a:endParaRPr lang="en-GB" sz="1000" b="0" dirty="0" smtClean="0"/>
                    </a:p>
                  </a:txBody>
                  <a:tcPr marL="45720" marR="46800" marT="36000" marB="36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dirty="0" smtClean="0"/>
                        <a:t>External battery box</a:t>
                      </a:r>
                      <a:r>
                        <a:rPr lang="en-GB" sz="1000" b="0" baseline="0" dirty="0" smtClean="0"/>
                        <a:t> available </a:t>
                      </a:r>
                      <a:r>
                        <a:rPr lang="en-GB" sz="1000" b="0" dirty="0" smtClean="0"/>
                        <a:t>(2</a:t>
                      </a:r>
                      <a:r>
                        <a:rPr lang="en-GB" sz="1000" b="0" baseline="0" dirty="0" smtClean="0"/>
                        <a:t> batteries 12V 7Ah)</a:t>
                      </a:r>
                      <a:endParaRPr lang="en-GB" sz="1000" b="0" dirty="0" smtClean="0"/>
                    </a:p>
                  </a:txBody>
                  <a:tcPr marL="45720" marR="46800" marT="36000" marB="36000" anchor="ctr"/>
                </a:tc>
              </a:tr>
              <a:tr h="216000">
                <a:tc>
                  <a:txBody>
                    <a:bodyPr/>
                    <a:lstStyle/>
                    <a:p>
                      <a:pPr marL="0"/>
                      <a:r>
                        <a:rPr lang="en-GB" sz="1000" b="1" dirty="0" smtClean="0"/>
                        <a:t>Internal Battery (Power fail)</a:t>
                      </a:r>
                      <a:endParaRPr lang="en-GB" sz="1000" b="1" dirty="0"/>
                    </a:p>
                  </a:txBody>
                  <a:tcPr marL="45720" marR="46800" marT="36000" marB="36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dirty="0" smtClean="0"/>
                        <a:t>Available for 19” chassis (2 batteries 12V 2.3Ah)</a:t>
                      </a:r>
                    </a:p>
                  </a:txBody>
                  <a:tcPr marL="45720" marR="46800" marT="36000" marB="36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dirty="0" smtClean="0"/>
                        <a:t>Not available</a:t>
                      </a:r>
                    </a:p>
                  </a:txBody>
                  <a:tcPr marL="45720" marR="46800" marT="36000" marB="36000" anchor="ctr"/>
                </a:tc>
              </a:tr>
              <a:tr h="216000">
                <a:tc>
                  <a:txBody>
                    <a:bodyPr/>
                    <a:lstStyle/>
                    <a:p>
                      <a:pPr marL="0"/>
                      <a:r>
                        <a:rPr lang="en-GB" sz="1000" b="1" dirty="0" smtClean="0"/>
                        <a:t>Slot</a:t>
                      </a:r>
                      <a:r>
                        <a:rPr lang="en-GB" sz="1000" b="1" baseline="0" dirty="0" smtClean="0"/>
                        <a:t> covers</a:t>
                      </a:r>
                      <a:endParaRPr lang="en-GB" sz="1000" b="1" dirty="0"/>
                    </a:p>
                  </a:txBody>
                  <a:tcPr marL="45720" marR="46800" marT="36000" marB="36000" anchor="ctr"/>
                </a:tc>
                <a:tc>
                  <a:txBody>
                    <a:bodyPr/>
                    <a:lstStyle/>
                    <a:p>
                      <a:pPr marL="0" algn="l"/>
                      <a:r>
                        <a:rPr lang="en-GB" sz="1000" b="0" dirty="0" smtClean="0"/>
                        <a:t>Screw mounted (spare</a:t>
                      </a:r>
                      <a:r>
                        <a:rPr lang="en-GB" sz="1000" b="0" baseline="0" dirty="0" smtClean="0"/>
                        <a:t> covers available)</a:t>
                      </a:r>
                      <a:endParaRPr lang="en-GB" sz="1000" b="0" dirty="0"/>
                    </a:p>
                  </a:txBody>
                  <a:tcPr marL="45720" marR="46800" marT="36000" marB="36000" anchor="ctr"/>
                </a:tc>
                <a:tc>
                  <a:txBody>
                    <a:bodyPr/>
                    <a:lstStyle/>
                    <a:p>
                      <a:pPr marL="0" algn="l"/>
                      <a:r>
                        <a:rPr lang="en-GB" sz="1000" b="0" dirty="0" smtClean="0"/>
                        <a:t>Knock-out (spare covers not available)</a:t>
                      </a:r>
                      <a:endParaRPr lang="en-GB" sz="1000" b="0" dirty="0"/>
                    </a:p>
                  </a:txBody>
                  <a:tcPr marL="45720" marR="46800" marT="36000" marB="36000" anchor="ctr"/>
                </a:tc>
              </a:tr>
              <a:tr h="216000">
                <a:tc>
                  <a:txBody>
                    <a:bodyPr/>
                    <a:lstStyle/>
                    <a:p>
                      <a:pPr marL="0"/>
                      <a:r>
                        <a:rPr lang="en-GB" sz="1000" b="1" dirty="0" smtClean="0"/>
                        <a:t>Chassis cable</a:t>
                      </a:r>
                      <a:r>
                        <a:rPr lang="en-GB" sz="1000" b="1" baseline="0" dirty="0" smtClean="0"/>
                        <a:t> covers</a:t>
                      </a:r>
                      <a:endParaRPr lang="en-GB" sz="1000" b="1" dirty="0"/>
                    </a:p>
                  </a:txBody>
                  <a:tcPr marL="45720" marR="46800" marT="36000" marB="36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dirty="0" smtClean="0"/>
                        <a:t>Optional item</a:t>
                      </a:r>
                      <a:r>
                        <a:rPr lang="en-GB" sz="1000" b="0" baseline="0" dirty="0"/>
                        <a:t> </a:t>
                      </a:r>
                      <a:r>
                        <a:rPr lang="en-GB" sz="1000" b="0" baseline="0" dirty="0" smtClean="0"/>
                        <a:t>for 9.5” or 19” chassis</a:t>
                      </a:r>
                      <a:endParaRPr lang="en-GB" sz="1000" b="0" dirty="0" smtClean="0"/>
                    </a:p>
                  </a:txBody>
                  <a:tcPr marL="45720" marR="46800" marT="36000" marB="36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dirty="0" smtClean="0"/>
                        <a:t>Not available</a:t>
                      </a:r>
                    </a:p>
                  </a:txBody>
                  <a:tcPr marL="45720" marR="46800" marT="36000" marB="36000" anchor="ctr"/>
                </a:tc>
              </a:tr>
              <a:tr h="216000">
                <a:tc>
                  <a:txBody>
                    <a:bodyPr/>
                    <a:lstStyle/>
                    <a:p>
                      <a:pPr marL="0"/>
                      <a:r>
                        <a:rPr lang="en-GB" sz="1000" b="1" dirty="0" smtClean="0"/>
                        <a:t>Wall mounting</a:t>
                      </a:r>
                      <a:endParaRPr lang="en-GB" sz="1000" b="1" dirty="0"/>
                    </a:p>
                  </a:txBody>
                  <a:tcPr marL="45720" marR="46800" marT="36000" marB="36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dirty="0" smtClean="0"/>
                        <a:t>9.5” integral, 19” requires CHS1U/2U kit</a:t>
                      </a:r>
                    </a:p>
                  </a:txBody>
                  <a:tcPr marL="45720" marR="46800" marT="36000" marB="36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dirty="0" smtClean="0"/>
                        <a:t>Integral</a:t>
                      </a:r>
                    </a:p>
                  </a:txBody>
                  <a:tcPr marL="45720" marR="46800" marT="36000" marB="36000" anchor="ctr"/>
                </a:tc>
              </a:tr>
              <a:tr h="216000">
                <a:tc>
                  <a:txBody>
                    <a:bodyPr/>
                    <a:lstStyle/>
                    <a:p>
                      <a:pPr marL="0"/>
                      <a:r>
                        <a:rPr lang="en-GB" sz="1000" b="1" dirty="0" smtClean="0"/>
                        <a:t>Rack mounting</a:t>
                      </a:r>
                      <a:endParaRPr lang="en-GB" sz="1000" b="1" dirty="0"/>
                    </a:p>
                  </a:txBody>
                  <a:tcPr marL="45720" marR="46800" marT="36000" marB="36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dirty="0" smtClean="0"/>
                        <a:t>9.5” not available, 19” requires CHS2U rack brackets (2U)</a:t>
                      </a:r>
                    </a:p>
                  </a:txBody>
                  <a:tcPr marL="45720" marR="46800" marT="36000" marB="36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dirty="0" smtClean="0"/>
                        <a:t>Requires</a:t>
                      </a:r>
                      <a:r>
                        <a:rPr lang="en-GB" sz="1000" b="0" baseline="0" dirty="0" smtClean="0"/>
                        <a:t> SL2100 rack mount shelf (3U)</a:t>
                      </a:r>
                      <a:endParaRPr lang="en-GB" sz="1000" b="0" dirty="0" smtClean="0"/>
                    </a:p>
                  </a:txBody>
                  <a:tcPr marL="45720" marR="46800" marT="36000" marB="36000" anchor="ctr"/>
                </a:tc>
              </a:tr>
              <a:tr h="216000">
                <a:tc>
                  <a:txBody>
                    <a:bodyPr/>
                    <a:lstStyle/>
                    <a:p>
                      <a:pPr marL="0"/>
                      <a:r>
                        <a:rPr lang="en-GB" sz="1000" b="1" dirty="0" smtClean="0"/>
                        <a:t>Floor mounting</a:t>
                      </a:r>
                      <a:endParaRPr lang="en-GB" sz="1000" b="1" dirty="0"/>
                    </a:p>
                  </a:txBody>
                  <a:tcPr marL="45720" marR="46800" marT="36000" marB="36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dirty="0" smtClean="0"/>
                        <a:t>9.5” not available, 19” requires CHS base unit &amp; joint kit</a:t>
                      </a:r>
                    </a:p>
                  </a:txBody>
                  <a:tcPr marL="45720" marR="46800" marT="36000" marB="36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dirty="0" smtClean="0"/>
                        <a:t>Not available</a:t>
                      </a:r>
                    </a:p>
                  </a:txBody>
                  <a:tcPr marL="45720" marR="46800" marT="36000" marB="36000" anchor="ctr"/>
                </a:tc>
              </a:tr>
            </a:tbl>
          </a:graphicData>
        </a:graphic>
      </p:graphicFrame>
      <p:sp>
        <p:nvSpPr>
          <p:cNvPr id="4" name="TextBox 3"/>
          <p:cNvSpPr txBox="1"/>
          <p:nvPr/>
        </p:nvSpPr>
        <p:spPr>
          <a:xfrm>
            <a:off x="305526" y="4580730"/>
            <a:ext cx="4672361" cy="253916"/>
          </a:xfrm>
          <a:prstGeom prst="rect">
            <a:avLst/>
          </a:prstGeom>
          <a:noFill/>
        </p:spPr>
        <p:txBody>
          <a:bodyPr wrap="square" rtlCol="0">
            <a:spAutoFit/>
          </a:bodyPr>
          <a:lstStyle/>
          <a:p>
            <a:r>
              <a:rPr lang="en-GB" sz="1050" i="1" dirty="0" smtClean="0"/>
              <a:t>This table may not be complete in all respects</a:t>
            </a:r>
            <a:endParaRPr lang="en-GB" sz="1050" i="1" dirty="0"/>
          </a:p>
        </p:txBody>
      </p:sp>
    </p:spTree>
    <p:extLst>
      <p:ext uri="{BB962C8B-B14F-4D97-AF65-F5344CB8AC3E}">
        <p14:creationId xmlns:p14="http://schemas.microsoft.com/office/powerpoint/2010/main" val="45568216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anose="020F0502020204030204" pitchFamily="34" charset="0"/>
              </a:rPr>
              <a:t>UNIVERGE SV9100 to SL2100 Differences</a:t>
            </a:r>
            <a:endParaRPr lang="en-US" dirty="0">
              <a:latin typeface="Calibri" panose="020F0502020204030204" pitchFamily="34" charset="0"/>
            </a:endParaRPr>
          </a:p>
        </p:txBody>
      </p:sp>
      <p:sp>
        <p:nvSpPr>
          <p:cNvPr id="7" name="Content Placeholder 2"/>
          <p:cNvSpPr txBox="1">
            <a:spLocks/>
          </p:cNvSpPr>
          <p:nvPr/>
        </p:nvSpPr>
        <p:spPr>
          <a:xfrm>
            <a:off x="182820" y="638407"/>
            <a:ext cx="8452222" cy="4196239"/>
          </a:xfrm>
          <a:prstGeom prst="rect">
            <a:avLst/>
          </a:prstGeom>
        </p:spPr>
        <p:txBody>
          <a:bodyPr>
            <a:normAutofit/>
          </a:bodyPr>
          <a:lstStyle>
            <a:lvl1pPr marL="180000" indent="-180000" algn="l" rtl="0" eaLnBrk="1" fontAlgn="base" hangingPunct="0">
              <a:spcBef>
                <a:spcPts val="500"/>
              </a:spcBef>
              <a:spcAft>
                <a:spcPct val="0"/>
              </a:spcAft>
              <a:buClr>
                <a:schemeClr val="accent6"/>
              </a:buClr>
              <a:buFont typeface="Arial" panose="020B0604020202020204" pitchFamily="34" charset="0"/>
              <a:buChar char="▌"/>
              <a:defRPr kumimoji="1" sz="2000" b="0">
                <a:solidFill>
                  <a:schemeClr val="tx1"/>
                </a:solidFill>
                <a:latin typeface="Verdana" panose="020B0604030504040204" pitchFamily="34" charset="0"/>
                <a:ea typeface="+mn-ea"/>
                <a:cs typeface="Verdana" panose="020B0604030504040204" pitchFamily="34" charset="0"/>
              </a:defRPr>
            </a:lvl1pPr>
            <a:lvl2pPr marL="360000" indent="-180000" algn="l" rtl="0" eaLnBrk="1" fontAlgn="base" hangingPunct="0">
              <a:spcBef>
                <a:spcPts val="500"/>
              </a:spcBef>
              <a:spcAft>
                <a:spcPct val="0"/>
              </a:spcAft>
              <a:buClr>
                <a:schemeClr val="accent6"/>
              </a:buClr>
              <a:buFont typeface="Wingdings" pitchFamily="2" charset="2"/>
              <a:buChar char="l"/>
              <a:defRPr kumimoji="1" sz="1600" b="0">
                <a:solidFill>
                  <a:schemeClr val="tx1"/>
                </a:solidFill>
                <a:latin typeface="Verdana" panose="020B0604030504040204" pitchFamily="34" charset="0"/>
                <a:ea typeface="+mn-ea"/>
                <a:cs typeface="Verdana" panose="020B0604030504040204" pitchFamily="34" charset="0"/>
              </a:defRPr>
            </a:lvl2pPr>
            <a:lvl3pPr marL="468000" indent="-108000" algn="l" rtl="0" eaLnBrk="1" fontAlgn="base" hangingPunct="0">
              <a:spcBef>
                <a:spcPts val="500"/>
              </a:spcBef>
              <a:spcAft>
                <a:spcPct val="0"/>
              </a:spcAft>
              <a:buClr>
                <a:schemeClr val="accent6"/>
              </a:buClr>
              <a:buFont typeface="Arial" panose="020B0604020202020204" pitchFamily="34" charset="0"/>
              <a:buChar char="•"/>
              <a:defRPr kumimoji="1" sz="1400" b="0">
                <a:solidFill>
                  <a:schemeClr val="tx1"/>
                </a:solidFill>
                <a:latin typeface="Verdana" panose="020B0604030504040204" pitchFamily="34" charset="0"/>
                <a:ea typeface="+mn-ea"/>
                <a:cs typeface="Verdana" panose="020B0604030504040204" pitchFamily="34" charset="0"/>
              </a:defRPr>
            </a:lvl3pPr>
            <a:lvl4pPr marL="576000" indent="-108000" algn="l" rtl="0" eaLnBrk="1" fontAlgn="base" hangingPunct="0">
              <a:spcBef>
                <a:spcPts val="500"/>
              </a:spcBef>
              <a:spcAft>
                <a:spcPct val="0"/>
              </a:spcAft>
              <a:buClr>
                <a:schemeClr val="accent6"/>
              </a:buClr>
              <a:buFont typeface="Tahoma" pitchFamily="34" charset="0"/>
              <a:buChar char="–"/>
              <a:defRPr kumimoji="1" sz="1200" b="0">
                <a:solidFill>
                  <a:schemeClr val="tx1"/>
                </a:solidFill>
                <a:latin typeface="Verdana" panose="020B0604030504040204" pitchFamily="34" charset="0"/>
                <a:ea typeface="+mn-ea"/>
                <a:cs typeface="Verdana" panose="020B0604030504040204" pitchFamily="34" charset="0"/>
              </a:defRPr>
            </a:lvl4pPr>
            <a:lvl5pPr marL="735013" indent="-157163" algn="l" rtl="0" eaLnBrk="0" fontAlgn="base" hangingPunct="0">
              <a:spcBef>
                <a:spcPct val="20000"/>
              </a:spcBef>
              <a:spcAft>
                <a:spcPct val="0"/>
              </a:spcAft>
              <a:buClr>
                <a:schemeClr val="accent6"/>
              </a:buClr>
              <a:buChar char="≫"/>
              <a:defRPr kumimoji="1" sz="1200" b="1">
                <a:solidFill>
                  <a:schemeClr val="tx1"/>
                </a:solidFill>
                <a:latin typeface="+mj-lt"/>
                <a:ea typeface="+mn-ea"/>
              </a:defRPr>
            </a:lvl5pPr>
            <a:lvl6pPr marL="2514600" indent="-228600" algn="l" rtl="0" fontAlgn="base">
              <a:spcBef>
                <a:spcPct val="20000"/>
              </a:spcBef>
              <a:spcAft>
                <a:spcPct val="0"/>
              </a:spcAft>
              <a:buChar char="≫"/>
              <a:defRPr kumimoji="1" sz="2000">
                <a:solidFill>
                  <a:schemeClr val="tx1"/>
                </a:solidFill>
                <a:latin typeface="Arial" charset="0"/>
                <a:ea typeface="+mn-ea"/>
              </a:defRPr>
            </a:lvl6pPr>
            <a:lvl7pPr marL="2971800" indent="-228600" algn="l" rtl="0" fontAlgn="base">
              <a:spcBef>
                <a:spcPct val="20000"/>
              </a:spcBef>
              <a:spcAft>
                <a:spcPct val="0"/>
              </a:spcAft>
              <a:buChar char="≫"/>
              <a:defRPr kumimoji="1" sz="2000">
                <a:solidFill>
                  <a:schemeClr val="tx1"/>
                </a:solidFill>
                <a:latin typeface="Arial" charset="0"/>
                <a:ea typeface="+mn-ea"/>
              </a:defRPr>
            </a:lvl7pPr>
            <a:lvl8pPr marL="3429000" indent="-228600" algn="l" rtl="0" fontAlgn="base">
              <a:spcBef>
                <a:spcPct val="20000"/>
              </a:spcBef>
              <a:spcAft>
                <a:spcPct val="0"/>
              </a:spcAft>
              <a:buChar char="≫"/>
              <a:defRPr kumimoji="1" sz="2000">
                <a:solidFill>
                  <a:schemeClr val="tx1"/>
                </a:solidFill>
                <a:latin typeface="Arial" charset="0"/>
                <a:ea typeface="+mn-ea"/>
              </a:defRPr>
            </a:lvl8pPr>
            <a:lvl9pPr marL="3886200" indent="-228600" algn="l" rtl="0" fontAlgn="base">
              <a:spcBef>
                <a:spcPct val="20000"/>
              </a:spcBef>
              <a:spcAft>
                <a:spcPct val="0"/>
              </a:spcAft>
              <a:buChar char="≫"/>
              <a:defRPr kumimoji="1" sz="2000">
                <a:solidFill>
                  <a:schemeClr val="tx1"/>
                </a:solidFill>
                <a:latin typeface="Arial" charset="0"/>
                <a:ea typeface="+mn-ea"/>
              </a:defRPr>
            </a:lvl9pPr>
          </a:lstStyle>
          <a:p>
            <a:pPr>
              <a:buClr>
                <a:srgbClr val="002B62"/>
              </a:buClr>
            </a:pPr>
            <a:endParaRPr lang="en-GB" sz="1500" dirty="0" smtClean="0">
              <a:solidFill>
                <a:srgbClr val="000000"/>
              </a:solidFill>
              <a:latin typeface="Calibri" panose="020F0502020204030204" pitchFamily="34" charset="0"/>
              <a:cs typeface="Adobe Devanagari" panose="02040503050201020203" pitchFamily="18" charset="0"/>
            </a:endParaRPr>
          </a:p>
          <a:p>
            <a:pPr>
              <a:buClr>
                <a:srgbClr val="002B62"/>
              </a:buClr>
            </a:pPr>
            <a:endParaRPr lang="en-GB" sz="1500" dirty="0" smtClean="0">
              <a:solidFill>
                <a:srgbClr val="000000"/>
              </a:solidFill>
              <a:latin typeface="Calibri" panose="020F0502020204030204" pitchFamily="34" charset="0"/>
              <a:cs typeface="Adobe Devanagari" panose="02040503050201020203" pitchFamily="18" charset="0"/>
            </a:endParaRPr>
          </a:p>
          <a:p>
            <a:pPr marL="0" indent="0">
              <a:buClr>
                <a:srgbClr val="002B62"/>
              </a:buClr>
              <a:buNone/>
            </a:pPr>
            <a:endParaRPr lang="en-GB" sz="1500" dirty="0" smtClean="0">
              <a:solidFill>
                <a:srgbClr val="000000"/>
              </a:solidFill>
              <a:latin typeface="Calibri" panose="020F0502020204030204" pitchFamily="34" charset="0"/>
              <a:cs typeface="Adobe Devanagari" panose="02040503050201020203" pitchFamily="18" charset="0"/>
            </a:endParaRPr>
          </a:p>
          <a:p>
            <a:pPr marL="342900" lvl="1" indent="0" eaLnBrk="0">
              <a:spcBef>
                <a:spcPts val="450"/>
              </a:spcBef>
              <a:spcAft>
                <a:spcPts val="0"/>
              </a:spcAft>
              <a:buClr>
                <a:srgbClr val="4575FD"/>
              </a:buClr>
              <a:buNone/>
              <a:defRPr/>
            </a:pPr>
            <a:endParaRPr lang="en-GB" altLang="ja-JP" sz="1200" dirty="0">
              <a:solidFill>
                <a:srgbClr val="000000">
                  <a:lumMod val="50000"/>
                  <a:lumOff val="50000"/>
                </a:srgbClr>
              </a:solidFill>
              <a:latin typeface="Calibri" panose="020F0502020204030204" pitchFamily="34" charset="0"/>
              <a:ea typeface="ＭＳ Ｐゴシック" pitchFamily="-110" charset="-128"/>
              <a:cs typeface="Adobe Devanagari" panose="02040503050201020203" pitchFamily="18" charset="0"/>
            </a:endParaRPr>
          </a:p>
        </p:txBody>
      </p:sp>
      <p:sp>
        <p:nvSpPr>
          <p:cNvPr id="6" name="Content Placeholder 2"/>
          <p:cNvSpPr txBox="1">
            <a:spLocks/>
          </p:cNvSpPr>
          <p:nvPr/>
        </p:nvSpPr>
        <p:spPr>
          <a:xfrm>
            <a:off x="182820" y="621680"/>
            <a:ext cx="8784976" cy="4212967"/>
          </a:xfrm>
          <a:prstGeom prst="rect">
            <a:avLst/>
          </a:prstGeom>
        </p:spPr>
        <p:txBody>
          <a:bodyPr/>
          <a:lstStyle>
            <a:lvl1pPr marL="180000" indent="-180000" algn="l" rtl="0" eaLnBrk="0" fontAlgn="base" hangingPunct="0">
              <a:spcBef>
                <a:spcPts val="500"/>
              </a:spcBef>
              <a:spcAft>
                <a:spcPct val="0"/>
              </a:spcAft>
              <a:buClr>
                <a:schemeClr val="accent6"/>
              </a:buClr>
              <a:buFont typeface="Arial" panose="020B0604020202020204" pitchFamily="34" charset="0"/>
              <a:buChar char="▌"/>
              <a:defRPr kumimoji="1" lang="ja-JP" altLang="en-US" sz="2000" b="0" i="0" u="none" strike="noStrike" kern="0" cap="none" spc="0" normalizeH="0" baseline="0" dirty="0" smtClean="0">
                <a:ln>
                  <a:noFill/>
                </a:ln>
                <a:solidFill>
                  <a:srgbClr val="000000"/>
                </a:solidFill>
                <a:effectLst/>
                <a:uLnTx/>
                <a:uFillTx/>
                <a:latin typeface="+mn-lt"/>
                <a:ea typeface="+mn-ea"/>
                <a:cs typeface="+mn-cs"/>
              </a:defRPr>
            </a:lvl1pPr>
            <a:lvl2pPr marL="360000" indent="-180000" algn="l" rtl="0" eaLnBrk="0" fontAlgn="base" hangingPunct="0">
              <a:spcBef>
                <a:spcPts val="500"/>
              </a:spcBef>
              <a:spcAft>
                <a:spcPct val="0"/>
              </a:spcAft>
              <a:buClr>
                <a:schemeClr val="accent6"/>
              </a:buClr>
              <a:buFont typeface="Wingdings" pitchFamily="2" charset="2"/>
              <a:buChar char="l"/>
              <a:defRPr kumimoji="1" lang="ja-JP" altLang="en-US" sz="1600" b="0" i="0" u="none" strike="noStrike" kern="0" cap="none" spc="0" normalizeH="0" baseline="0" dirty="0" smtClean="0">
                <a:ln>
                  <a:noFill/>
                </a:ln>
                <a:solidFill>
                  <a:srgbClr val="000000"/>
                </a:solidFill>
                <a:effectLst/>
                <a:uLnTx/>
                <a:uFillTx/>
                <a:latin typeface="+mn-lt"/>
                <a:ea typeface="+mn-ea"/>
              </a:defRPr>
            </a:lvl2pPr>
            <a:lvl3pPr marL="468000" indent="-108000" algn="l" rtl="0" eaLnBrk="0" fontAlgn="base" hangingPunct="0">
              <a:spcBef>
                <a:spcPts val="500"/>
              </a:spcBef>
              <a:spcAft>
                <a:spcPct val="0"/>
              </a:spcAft>
              <a:buClr>
                <a:schemeClr val="accent6"/>
              </a:buClr>
              <a:buFont typeface="Arial" panose="020B0604020202020204" pitchFamily="34" charset="0"/>
              <a:buChar char="•"/>
              <a:defRPr kumimoji="1" lang="ja-JP" altLang="en-US" sz="1400" b="0" i="0" u="none" strike="noStrike" kern="0" cap="none" spc="0" normalizeH="0" baseline="0" dirty="0" smtClean="0">
                <a:ln>
                  <a:noFill/>
                </a:ln>
                <a:solidFill>
                  <a:srgbClr val="000000"/>
                </a:solidFill>
                <a:effectLst/>
                <a:uLnTx/>
                <a:uFillTx/>
                <a:latin typeface="+mn-lt"/>
                <a:ea typeface="+mn-ea"/>
              </a:defRPr>
            </a:lvl3pPr>
            <a:lvl4pPr marL="576000" indent="-108000" algn="l" rtl="0" eaLnBrk="0" fontAlgn="base" hangingPunct="0">
              <a:spcBef>
                <a:spcPts val="500"/>
              </a:spcBef>
              <a:spcAft>
                <a:spcPct val="0"/>
              </a:spcAft>
              <a:buClr>
                <a:schemeClr val="accent6"/>
              </a:buClr>
              <a:buFont typeface="Tahoma" pitchFamily="34" charset="0"/>
              <a:buChar char="–"/>
              <a:defRPr kumimoji="1" lang="ja-JP" altLang="en-US" sz="1200" b="0" i="0" u="none" strike="noStrike" kern="0" cap="none" spc="0" normalizeH="0" baseline="0" dirty="0" smtClean="0">
                <a:ln>
                  <a:noFill/>
                </a:ln>
                <a:solidFill>
                  <a:srgbClr val="000000"/>
                </a:solidFill>
                <a:effectLst/>
                <a:uLnTx/>
                <a:uFillTx/>
                <a:latin typeface="+mn-lt"/>
                <a:ea typeface="+mn-ea"/>
              </a:defRPr>
            </a:lvl4pPr>
            <a:lvl5pPr marL="738188" indent="530225" algn="l" rtl="0" eaLnBrk="0" fontAlgn="base" hangingPunct="0">
              <a:spcBef>
                <a:spcPct val="20000"/>
              </a:spcBef>
              <a:spcAft>
                <a:spcPct val="0"/>
              </a:spcAft>
              <a:buClr>
                <a:schemeClr val="accent6"/>
              </a:buClr>
              <a:buChar char="≫"/>
              <a:defRPr kumimoji="1" sz="1200" b="0">
                <a:solidFill>
                  <a:schemeClr val="tx1"/>
                </a:solidFill>
                <a:latin typeface="+mj-lt"/>
                <a:ea typeface="+mn-ea"/>
              </a:defRPr>
            </a:lvl5pPr>
            <a:lvl6pPr marL="2514600" indent="-228600" algn="l" rtl="0" fontAlgn="base">
              <a:spcBef>
                <a:spcPct val="20000"/>
              </a:spcBef>
              <a:spcAft>
                <a:spcPct val="0"/>
              </a:spcAft>
              <a:buChar char="≫"/>
              <a:defRPr kumimoji="1" sz="2000">
                <a:solidFill>
                  <a:schemeClr val="tx1"/>
                </a:solidFill>
                <a:latin typeface="Arial" charset="0"/>
                <a:ea typeface="+mn-ea"/>
              </a:defRPr>
            </a:lvl6pPr>
            <a:lvl7pPr marL="2971800" indent="-228600" algn="l" rtl="0" fontAlgn="base">
              <a:spcBef>
                <a:spcPct val="20000"/>
              </a:spcBef>
              <a:spcAft>
                <a:spcPct val="0"/>
              </a:spcAft>
              <a:buChar char="≫"/>
              <a:defRPr kumimoji="1" sz="2000">
                <a:solidFill>
                  <a:schemeClr val="tx1"/>
                </a:solidFill>
                <a:latin typeface="Arial" charset="0"/>
                <a:ea typeface="+mn-ea"/>
              </a:defRPr>
            </a:lvl7pPr>
            <a:lvl8pPr marL="3429000" indent="-228600" algn="l" rtl="0" fontAlgn="base">
              <a:spcBef>
                <a:spcPct val="20000"/>
              </a:spcBef>
              <a:spcAft>
                <a:spcPct val="0"/>
              </a:spcAft>
              <a:buChar char="≫"/>
              <a:defRPr kumimoji="1" sz="2000">
                <a:solidFill>
                  <a:schemeClr val="tx1"/>
                </a:solidFill>
                <a:latin typeface="Arial" charset="0"/>
                <a:ea typeface="+mn-ea"/>
              </a:defRPr>
            </a:lvl8pPr>
            <a:lvl9pPr marL="3886200" indent="-228600" algn="l" rtl="0" fontAlgn="base">
              <a:spcBef>
                <a:spcPct val="20000"/>
              </a:spcBef>
              <a:spcAft>
                <a:spcPct val="0"/>
              </a:spcAft>
              <a:buChar char="≫"/>
              <a:defRPr kumimoji="1" sz="2000">
                <a:solidFill>
                  <a:schemeClr val="tx1"/>
                </a:solidFill>
                <a:latin typeface="Arial" charset="0"/>
                <a:ea typeface="+mn-ea"/>
              </a:defRPr>
            </a:lvl9pPr>
          </a:lstStyle>
          <a:p>
            <a:r>
              <a:rPr lang="en-GB" sz="1600" b="1" dirty="0" smtClean="0">
                <a:latin typeface="Calibri" panose="020F0502020204030204" pitchFamily="34" charset="0"/>
                <a:cs typeface="Arial" panose="020B0604020202020204" pitchFamily="34" charset="0"/>
              </a:rPr>
              <a:t>Overview of differences between the SV9100 and the SL2100</a:t>
            </a:r>
            <a:endParaRPr lang="en-GB" sz="1400" dirty="0" smtClean="0">
              <a:latin typeface="Calibri" panose="020F0502020204030204" pitchFamily="34" charset="0"/>
              <a:cs typeface="Arial" panose="020B0604020202020204" pitchFamily="34" charset="0"/>
            </a:endParaRPr>
          </a:p>
          <a:p>
            <a:pPr marL="0" indent="0">
              <a:buNone/>
            </a:pPr>
            <a:endParaRPr lang="en-GB" dirty="0" smtClean="0"/>
          </a:p>
          <a:p>
            <a:pPr marL="0" indent="0">
              <a:buFont typeface="Arial" panose="020B0604020202020204" pitchFamily="34" charset="0"/>
              <a:buNone/>
            </a:pPr>
            <a:endParaRPr lang="en-GB" dirty="0" smtClean="0"/>
          </a:p>
          <a:p>
            <a:endParaRPr lang="en-GB" dirty="0"/>
          </a:p>
        </p:txBody>
      </p:sp>
      <p:graphicFrame>
        <p:nvGraphicFramePr>
          <p:cNvPr id="3" name="Table 2"/>
          <p:cNvGraphicFramePr>
            <a:graphicFrameLocks noGrp="1"/>
          </p:cNvGraphicFramePr>
          <p:nvPr>
            <p:extLst>
              <p:ext uri="{D42A27DB-BD31-4B8C-83A1-F6EECF244321}">
                <p14:modId xmlns:p14="http://schemas.microsoft.com/office/powerpoint/2010/main" val="3630812659"/>
              </p:ext>
            </p:extLst>
          </p:nvPr>
        </p:nvGraphicFramePr>
        <p:xfrm>
          <a:off x="305526" y="1055847"/>
          <a:ext cx="8329515" cy="3499440"/>
        </p:xfrm>
        <a:graphic>
          <a:graphicData uri="http://schemas.openxmlformats.org/drawingml/2006/table">
            <a:tbl>
              <a:tblPr firstRow="1" bandRow="1">
                <a:tableStyleId>{073A0DAA-6AF3-43AB-8588-CEC1D06C72B9}</a:tableStyleId>
              </a:tblPr>
              <a:tblGrid>
                <a:gridCol w="1883197"/>
                <a:gridCol w="3197316"/>
                <a:gridCol w="3249002"/>
              </a:tblGrid>
              <a:tr h="0">
                <a:tc>
                  <a:txBody>
                    <a:bodyPr/>
                    <a:lstStyle/>
                    <a:p>
                      <a:r>
                        <a:rPr lang="en-GB" sz="1000" dirty="0" smtClean="0"/>
                        <a:t>Items</a:t>
                      </a:r>
                      <a:endParaRPr lang="en-GB" sz="1000" dirty="0"/>
                    </a:p>
                  </a:txBody>
                  <a:tcPr>
                    <a:solidFill>
                      <a:schemeClr val="accent2">
                        <a:lumMod val="60000"/>
                        <a:lumOff val="40000"/>
                      </a:schemeClr>
                    </a:solidFill>
                  </a:tcPr>
                </a:tc>
                <a:tc>
                  <a:txBody>
                    <a:bodyPr/>
                    <a:lstStyle/>
                    <a:p>
                      <a:pPr algn="ctr"/>
                      <a:r>
                        <a:rPr lang="en-GB" sz="1000" dirty="0" smtClean="0"/>
                        <a:t>SV9100</a:t>
                      </a:r>
                      <a:endParaRPr lang="en-GB" sz="1000" dirty="0"/>
                    </a:p>
                  </a:txBody>
                  <a:tcPr>
                    <a:solidFill>
                      <a:schemeClr val="accent2">
                        <a:lumMod val="60000"/>
                        <a:lumOff val="40000"/>
                      </a:schemeClr>
                    </a:solidFill>
                  </a:tcPr>
                </a:tc>
                <a:tc>
                  <a:txBody>
                    <a:bodyPr/>
                    <a:lstStyle/>
                    <a:p>
                      <a:pPr algn="ctr"/>
                      <a:r>
                        <a:rPr lang="en-GB" sz="1000" dirty="0" smtClean="0"/>
                        <a:t>SL2100</a:t>
                      </a:r>
                      <a:endParaRPr lang="en-GB" sz="1000" dirty="0"/>
                    </a:p>
                  </a:txBody>
                  <a:tcPr>
                    <a:solidFill>
                      <a:schemeClr val="accent2">
                        <a:lumMod val="60000"/>
                        <a:lumOff val="40000"/>
                      </a:schemeClr>
                    </a:solidFill>
                  </a:tcPr>
                </a:tc>
              </a:tr>
              <a:tr h="216000">
                <a:tc>
                  <a:txBody>
                    <a:bodyPr/>
                    <a:lstStyle/>
                    <a:p>
                      <a:pPr marL="0"/>
                      <a:r>
                        <a:rPr lang="en-GB" sz="1000" b="1" dirty="0" smtClean="0"/>
                        <a:t>Interface card connections</a:t>
                      </a:r>
                      <a:endParaRPr lang="en-GB" sz="1000" b="1" dirty="0"/>
                    </a:p>
                  </a:txBody>
                  <a:tcPr marL="45720" marR="46800" marT="36000" marB="36000" anchor="ctr"/>
                </a:tc>
                <a:tc>
                  <a:txBody>
                    <a:bodyPr/>
                    <a:lstStyle/>
                    <a:p>
                      <a:pPr marL="0" algn="l"/>
                      <a:r>
                        <a:rPr lang="en-GB" sz="1000" b="0" dirty="0" smtClean="0"/>
                        <a:t>RJ61</a:t>
                      </a:r>
                      <a:r>
                        <a:rPr lang="en-GB" sz="1000" b="0" baseline="0" dirty="0" smtClean="0"/>
                        <a:t> connectors, 4 ports per connector</a:t>
                      </a:r>
                    </a:p>
                    <a:p>
                      <a:pPr marL="0" algn="l"/>
                      <a:r>
                        <a:rPr lang="en-GB" sz="1000" b="0" baseline="0" dirty="0" smtClean="0"/>
                        <a:t>(for analogue trunks, digital and analogue extensions)</a:t>
                      </a:r>
                      <a:endParaRPr lang="en-GB" sz="1000" b="0" dirty="0"/>
                    </a:p>
                  </a:txBody>
                  <a:tcPr marL="45720" marR="46800" marT="36000" marB="36000" anchor="ctr"/>
                </a:tc>
                <a:tc>
                  <a:txBody>
                    <a:bodyPr/>
                    <a:lstStyle/>
                    <a:p>
                      <a:pPr algn="l"/>
                      <a:r>
                        <a:rPr lang="en-GB" sz="1000" dirty="0" smtClean="0"/>
                        <a:t>RJ61 connectors:</a:t>
                      </a:r>
                    </a:p>
                    <a:p>
                      <a:pPr algn="l"/>
                      <a:r>
                        <a:rPr lang="en-GB" sz="1000" dirty="0" smtClean="0"/>
                        <a:t>3</a:t>
                      </a:r>
                      <a:r>
                        <a:rPr lang="en-GB" sz="1000" baseline="0" dirty="0" smtClean="0"/>
                        <a:t> </a:t>
                      </a:r>
                      <a:r>
                        <a:rPr lang="en-GB" sz="1000" dirty="0" smtClean="0"/>
                        <a:t>ports</a:t>
                      </a:r>
                      <a:r>
                        <a:rPr lang="en-GB" sz="1000" baseline="0" dirty="0" smtClean="0"/>
                        <a:t> per connector </a:t>
                      </a:r>
                      <a:r>
                        <a:rPr lang="en-GB" sz="1000" dirty="0" smtClean="0"/>
                        <a:t>for analogue trunks</a:t>
                      </a:r>
                    </a:p>
                    <a:p>
                      <a:pPr algn="l"/>
                      <a:r>
                        <a:rPr lang="en-GB" sz="1000" dirty="0" smtClean="0"/>
                        <a:t>4 ports per connector for digital</a:t>
                      </a:r>
                      <a:r>
                        <a:rPr lang="en-GB" sz="1000" baseline="0" dirty="0" smtClean="0"/>
                        <a:t> </a:t>
                      </a:r>
                      <a:r>
                        <a:rPr lang="en-GB" sz="1000" dirty="0" smtClean="0"/>
                        <a:t>extensions of 082 card</a:t>
                      </a:r>
                    </a:p>
                    <a:p>
                      <a:pPr algn="l"/>
                      <a:r>
                        <a:rPr lang="en-GB" sz="1000" dirty="0" smtClean="0"/>
                        <a:t>2 ports per connector for digital extensions of 308/008 card</a:t>
                      </a:r>
                    </a:p>
                    <a:p>
                      <a:pPr algn="l"/>
                      <a:r>
                        <a:rPr lang="en-GB" sz="1000" dirty="0" smtClean="0"/>
                        <a:t>2 ports per connector for SLT</a:t>
                      </a:r>
                      <a:r>
                        <a:rPr lang="en-GB" sz="1000" baseline="0" dirty="0" smtClean="0"/>
                        <a:t> extensions on the 082 card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smtClean="0"/>
                        <a:t>2 ports per connector for SLT</a:t>
                      </a:r>
                      <a:r>
                        <a:rPr lang="en-GB" sz="1000" baseline="0" dirty="0" smtClean="0"/>
                        <a:t> extensions on the 008 card</a:t>
                      </a:r>
                    </a:p>
                  </a:txBody>
                  <a:tcPr marL="45720" marR="46800" marT="36000" marB="36000" anchor="ctr"/>
                </a:tc>
              </a:tr>
              <a:tr h="216000">
                <a:tc>
                  <a:txBody>
                    <a:bodyPr/>
                    <a:lstStyle/>
                    <a:p>
                      <a:pPr marL="0" algn="l"/>
                      <a:r>
                        <a:rPr lang="en-GB" sz="1000" b="1" dirty="0" smtClean="0"/>
                        <a:t>Cable assemblies</a:t>
                      </a:r>
                      <a:endParaRPr lang="en-GB" sz="1000" b="1" dirty="0"/>
                    </a:p>
                  </a:txBody>
                  <a:tcPr marL="45720" marR="46800" marT="36000" marB="36000" anchor="ctr"/>
                </a:tc>
                <a:tc>
                  <a:txBody>
                    <a:bodyPr/>
                    <a:lstStyle/>
                    <a:p>
                      <a:pPr marL="0" algn="l"/>
                      <a:r>
                        <a:rPr lang="en-GB" sz="1000" b="0" dirty="0" smtClean="0"/>
                        <a:t>RJ61 to bare end 3.5m</a:t>
                      </a:r>
                    </a:p>
                    <a:p>
                      <a:pPr marL="0" algn="l"/>
                      <a:r>
                        <a:rPr lang="en-GB" sz="1000" b="0" dirty="0" smtClean="0"/>
                        <a:t>RJ61</a:t>
                      </a:r>
                      <a:r>
                        <a:rPr lang="en-GB" sz="1000" b="0" baseline="0" dirty="0" smtClean="0"/>
                        <a:t> to RJ45 panel (16/24/40 port)</a:t>
                      </a:r>
                      <a:endParaRPr lang="en-GB" sz="1000" b="0" dirty="0"/>
                    </a:p>
                  </a:txBody>
                  <a:tcPr marL="45720" marR="46800" marT="36000" marB="36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dirty="0" smtClean="0"/>
                        <a:t>RJ45 cables</a:t>
                      </a:r>
                      <a:r>
                        <a:rPr lang="en-GB" sz="1000" b="0" baseline="0" dirty="0" smtClean="0"/>
                        <a:t> (2.0m) and adapters</a:t>
                      </a:r>
                      <a:endParaRPr lang="en-GB" sz="1000" b="0" dirty="0" smtClean="0"/>
                    </a:p>
                  </a:txBody>
                  <a:tcPr marL="45720" marR="46800" marT="36000" marB="36000" anchor="ctr"/>
                </a:tc>
              </a:tr>
              <a:tr h="216000">
                <a:tc>
                  <a:txBody>
                    <a:bodyPr/>
                    <a:lstStyle/>
                    <a:p>
                      <a:pPr marL="0"/>
                      <a:r>
                        <a:rPr lang="en-GB" sz="1000" b="1" dirty="0" smtClean="0"/>
                        <a:t>19” Patch panels</a:t>
                      </a:r>
                      <a:endParaRPr lang="en-GB" sz="1000" b="1" dirty="0"/>
                    </a:p>
                  </a:txBody>
                  <a:tcPr marL="45720" marR="46800" marT="36000" marB="36000" anchor="ctr"/>
                </a:tc>
                <a:tc>
                  <a:txBody>
                    <a:bodyPr/>
                    <a:lstStyle/>
                    <a:p>
                      <a:pPr marL="0" algn="l"/>
                      <a:r>
                        <a:rPr lang="en-US" sz="1000" b="0" baseline="0" dirty="0" smtClean="0"/>
                        <a:t>16/24/40 port available</a:t>
                      </a:r>
                    </a:p>
                  </a:txBody>
                  <a:tcPr marL="45720" marR="46800" marT="36000" marB="36000" anchor="ctr"/>
                </a:tc>
                <a:tc>
                  <a:txBody>
                    <a:bodyPr/>
                    <a:lstStyle/>
                    <a:p>
                      <a:pPr marL="0" algn="l"/>
                      <a:r>
                        <a:rPr lang="en-US" sz="1000" b="0" baseline="0" dirty="0" smtClean="0"/>
                        <a:t>16/24/40 port available</a:t>
                      </a:r>
                    </a:p>
                  </a:txBody>
                  <a:tcPr marL="45720" marR="46800" marT="36000" marB="36000" anchor="ctr"/>
                </a:tc>
              </a:tr>
              <a:tr h="216000">
                <a:tc>
                  <a:txBody>
                    <a:bodyPr/>
                    <a:lstStyle/>
                    <a:p>
                      <a:pPr marL="0"/>
                      <a:r>
                        <a:rPr lang="en-GB" sz="1000" b="1" dirty="0" smtClean="0"/>
                        <a:t>Terminals</a:t>
                      </a:r>
                    </a:p>
                  </a:txBody>
                  <a:tcPr marL="45720" marR="46800" marT="36000" marB="36000" anchor="ctr"/>
                </a:tc>
                <a:tc>
                  <a:txBody>
                    <a:bodyPr/>
                    <a:lstStyle/>
                    <a:p>
                      <a:pPr marL="171450" indent="-171450" algn="l">
                        <a:buFont typeface="Arial" panose="020B0604020202020204" pitchFamily="34" charset="0"/>
                        <a:buChar char="•"/>
                      </a:pPr>
                      <a:r>
                        <a:rPr lang="en-GB" sz="1000" b="0" dirty="0" smtClean="0"/>
                        <a:t>Digital</a:t>
                      </a:r>
                      <a:r>
                        <a:rPr lang="en-GB" sz="1000" b="0" baseline="0" dirty="0" smtClean="0"/>
                        <a:t> – DT400 range</a:t>
                      </a:r>
                    </a:p>
                    <a:p>
                      <a:pPr marL="171450" indent="-171450" algn="l">
                        <a:buFont typeface="Arial" panose="020B0604020202020204" pitchFamily="34" charset="0"/>
                        <a:buChar char="•"/>
                      </a:pPr>
                      <a:r>
                        <a:rPr lang="en-GB" sz="1000" b="0" baseline="0" dirty="0" smtClean="0"/>
                        <a:t>IP – DT820 range, DT830 range, GT210</a:t>
                      </a:r>
                    </a:p>
                    <a:p>
                      <a:pPr marL="171450" indent="-171450" algn="l">
                        <a:buFont typeface="Arial" panose="020B0604020202020204" pitchFamily="34" charset="0"/>
                        <a:buChar char="•"/>
                      </a:pPr>
                      <a:r>
                        <a:rPr lang="en-GB" sz="1000" b="0" baseline="0" dirty="0" smtClean="0"/>
                        <a:t>IPDECT – full range</a:t>
                      </a:r>
                    </a:p>
                    <a:p>
                      <a:pPr marL="171450" indent="-171450" algn="l">
                        <a:buFont typeface="Arial" panose="020B0604020202020204" pitchFamily="34" charset="0"/>
                        <a:buChar char="•"/>
                      </a:pPr>
                      <a:r>
                        <a:rPr lang="en-GB" sz="1000" b="0" baseline="0" dirty="0" err="1" smtClean="0"/>
                        <a:t>VoWLAN</a:t>
                      </a:r>
                      <a:r>
                        <a:rPr lang="en-GB" sz="1000" b="0" baseline="0" dirty="0" smtClean="0"/>
                        <a:t> – 8440</a:t>
                      </a:r>
                    </a:p>
                    <a:p>
                      <a:pPr marL="171450" indent="-171450" algn="l">
                        <a:buFont typeface="Arial" panose="020B0604020202020204" pitchFamily="34" charset="0"/>
                        <a:buChar char="•"/>
                      </a:pPr>
                      <a:r>
                        <a:rPr lang="en-GB" sz="1000" b="0" baseline="0" dirty="0" smtClean="0"/>
                        <a:t>Hotel – </a:t>
                      </a:r>
                      <a:r>
                        <a:rPr lang="en-GB" sz="1000" b="0" baseline="0" dirty="0" err="1" smtClean="0"/>
                        <a:t>Cetis</a:t>
                      </a:r>
                      <a:endParaRPr lang="en-GB" sz="1000" b="0" baseline="0" dirty="0" smtClean="0"/>
                    </a:p>
                    <a:p>
                      <a:pPr marL="171450" indent="-171450" algn="l">
                        <a:buFont typeface="Arial" panose="020B0604020202020204" pitchFamily="34" charset="0"/>
                        <a:buChar char="•"/>
                      </a:pPr>
                      <a:r>
                        <a:rPr lang="en-GB" sz="1000" b="0" baseline="0" dirty="0" smtClean="0"/>
                        <a:t>Analogue – Baseline, AT50/AT55</a:t>
                      </a:r>
                      <a:endParaRPr lang="en-GB" sz="1000" b="0" dirty="0"/>
                    </a:p>
                  </a:txBody>
                  <a:tcPr marL="45720" marR="46800" marT="36000" marB="36000" anchor="ctr"/>
                </a:tc>
                <a:tc>
                  <a:txBody>
                    <a:bodyPr/>
                    <a:lstStyle/>
                    <a:p>
                      <a:pPr marL="171450" indent="-171450" algn="l">
                        <a:buFont typeface="Arial" panose="020B0604020202020204" pitchFamily="34" charset="0"/>
                        <a:buChar char="•"/>
                      </a:pPr>
                      <a:r>
                        <a:rPr lang="en-GB" sz="1000" b="0" dirty="0" smtClean="0"/>
                        <a:t>Digital</a:t>
                      </a:r>
                      <a:r>
                        <a:rPr lang="en-GB" sz="1000" b="0" baseline="0" dirty="0" smtClean="0"/>
                        <a:t> – Type A or Type B (DT430 are also available in selected regions)</a:t>
                      </a:r>
                    </a:p>
                    <a:p>
                      <a:pPr marL="171450" indent="-171450" algn="l">
                        <a:buFont typeface="Arial" panose="020B0604020202020204" pitchFamily="34" charset="0"/>
                        <a:buChar char="•"/>
                      </a:pPr>
                      <a:r>
                        <a:rPr lang="en-GB" sz="1000" b="0" baseline="0" dirty="0" smtClean="0"/>
                        <a:t>IP – DT820 range (no Gigabit/32 button support), 8IPLD, GT210</a:t>
                      </a:r>
                    </a:p>
                    <a:p>
                      <a:pPr marL="171450" indent="-171450" algn="l">
                        <a:buFont typeface="Arial" panose="020B0604020202020204" pitchFamily="34" charset="0"/>
                        <a:buChar char="•"/>
                      </a:pPr>
                      <a:r>
                        <a:rPr lang="en-GB" sz="1000" b="0" baseline="0" dirty="0" smtClean="0"/>
                        <a:t>IPDECT – full range</a:t>
                      </a:r>
                    </a:p>
                    <a:p>
                      <a:pPr marL="171450" indent="-171450" algn="l">
                        <a:buFont typeface="Arial" panose="020B0604020202020204" pitchFamily="34" charset="0"/>
                        <a:buChar char="•"/>
                      </a:pPr>
                      <a:r>
                        <a:rPr lang="en-GB" sz="1000" b="0" baseline="0" dirty="0" err="1" smtClean="0"/>
                        <a:t>VoWLAN</a:t>
                      </a:r>
                      <a:r>
                        <a:rPr lang="en-GB" sz="1000" b="0" baseline="0" dirty="0" smtClean="0"/>
                        <a:t> – 8440</a:t>
                      </a:r>
                    </a:p>
                    <a:p>
                      <a:pPr marL="171450" indent="-171450" algn="l">
                        <a:buFont typeface="Arial" panose="020B0604020202020204" pitchFamily="34" charset="0"/>
                        <a:buChar char="•"/>
                      </a:pPr>
                      <a:r>
                        <a:rPr lang="en-GB" sz="1000" b="0" baseline="0" dirty="0" smtClean="0"/>
                        <a:t>Hotel – </a:t>
                      </a:r>
                      <a:r>
                        <a:rPr lang="en-GB" sz="1000" b="0" baseline="0" dirty="0" err="1" smtClean="0"/>
                        <a:t>Cetis</a:t>
                      </a:r>
                      <a:endParaRPr lang="en-GB" sz="1000" b="0" baseline="0" dirty="0" smtClean="0"/>
                    </a:p>
                    <a:p>
                      <a:pPr marL="171450" indent="-171450" algn="l">
                        <a:buFont typeface="Arial" panose="020B0604020202020204" pitchFamily="34" charset="0"/>
                        <a:buChar char="•"/>
                      </a:pPr>
                      <a:r>
                        <a:rPr lang="en-GB" sz="1000" b="0" baseline="0" dirty="0" smtClean="0"/>
                        <a:t>Analogue – Baseline, AT50/AT55</a:t>
                      </a:r>
                      <a:endParaRPr lang="en-GB" sz="1000" b="0" dirty="0" smtClean="0"/>
                    </a:p>
                  </a:txBody>
                  <a:tcPr marL="45720" marR="46800" marT="36000" marB="36000" anchor="ctr"/>
                </a:tc>
              </a:tr>
              <a:tr h="216000">
                <a:tc>
                  <a:txBody>
                    <a:bodyPr/>
                    <a:lstStyle/>
                    <a:p>
                      <a:pPr marL="0"/>
                      <a:r>
                        <a:rPr lang="en-GB" sz="1000" b="1" dirty="0" smtClean="0"/>
                        <a:t>ISDN BRI</a:t>
                      </a:r>
                      <a:r>
                        <a:rPr lang="en-GB" sz="1000" b="1" baseline="0" dirty="0" smtClean="0"/>
                        <a:t> S-Point Power feed</a:t>
                      </a:r>
                      <a:endParaRPr lang="en-GB" sz="1000" b="1" dirty="0"/>
                    </a:p>
                  </a:txBody>
                  <a:tcPr marL="45720" marR="46800" marT="36000" marB="36000" anchor="ctr"/>
                </a:tc>
                <a:tc>
                  <a:txBody>
                    <a:bodyPr/>
                    <a:lstStyle/>
                    <a:p>
                      <a:pPr marL="0" algn="l"/>
                      <a:r>
                        <a:rPr lang="en-GB" sz="1000" b="0" dirty="0" smtClean="0"/>
                        <a:t>The 2BRIA card supports power feed for</a:t>
                      </a:r>
                      <a:r>
                        <a:rPr lang="en-GB" sz="1000" b="0" baseline="0" dirty="0" smtClean="0"/>
                        <a:t> S-Point mode</a:t>
                      </a:r>
                      <a:endParaRPr lang="en-GB" sz="1000" b="0" dirty="0"/>
                    </a:p>
                  </a:txBody>
                  <a:tcPr marL="45720" marR="46800" marT="36000" marB="36000" anchor="ctr"/>
                </a:tc>
                <a:tc>
                  <a:txBody>
                    <a:bodyPr/>
                    <a:lstStyle/>
                    <a:p>
                      <a:pPr marL="0" algn="l"/>
                      <a:r>
                        <a:rPr lang="en-GB" sz="1000" b="0" dirty="0" smtClean="0"/>
                        <a:t>The 2BRIDB card</a:t>
                      </a:r>
                      <a:r>
                        <a:rPr lang="en-GB" sz="1000" b="0" baseline="0" dirty="0" smtClean="0"/>
                        <a:t> does not support power feed for S-Point mode</a:t>
                      </a:r>
                      <a:endParaRPr lang="en-GB" sz="1000" b="0" dirty="0"/>
                    </a:p>
                  </a:txBody>
                  <a:tcPr marL="45720" marR="46800" marT="36000" marB="36000" anchor="ctr"/>
                </a:tc>
              </a:tr>
            </a:tbl>
          </a:graphicData>
        </a:graphic>
      </p:graphicFrame>
      <p:sp>
        <p:nvSpPr>
          <p:cNvPr id="4" name="TextBox 3"/>
          <p:cNvSpPr txBox="1"/>
          <p:nvPr/>
        </p:nvSpPr>
        <p:spPr>
          <a:xfrm>
            <a:off x="305526" y="4580730"/>
            <a:ext cx="4672361" cy="253916"/>
          </a:xfrm>
          <a:prstGeom prst="rect">
            <a:avLst/>
          </a:prstGeom>
          <a:noFill/>
        </p:spPr>
        <p:txBody>
          <a:bodyPr wrap="square" rtlCol="0">
            <a:spAutoFit/>
          </a:bodyPr>
          <a:lstStyle/>
          <a:p>
            <a:r>
              <a:rPr lang="en-GB" sz="1050" i="1" dirty="0" smtClean="0"/>
              <a:t>This table may not be complete in all respects</a:t>
            </a:r>
            <a:endParaRPr lang="en-GB" sz="1050" i="1" dirty="0"/>
          </a:p>
        </p:txBody>
      </p:sp>
    </p:spTree>
    <p:extLst>
      <p:ext uri="{BB962C8B-B14F-4D97-AF65-F5344CB8AC3E}">
        <p14:creationId xmlns:p14="http://schemas.microsoft.com/office/powerpoint/2010/main" val="259295368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anose="020F0502020204030204" pitchFamily="34" charset="0"/>
              </a:rPr>
              <a:t>UNIVERGE SV9100 to SL2100 Differences</a:t>
            </a:r>
            <a:endParaRPr lang="en-US" dirty="0">
              <a:latin typeface="Calibri" panose="020F0502020204030204" pitchFamily="34" charset="0"/>
            </a:endParaRPr>
          </a:p>
        </p:txBody>
      </p:sp>
      <p:sp>
        <p:nvSpPr>
          <p:cNvPr id="7" name="Content Placeholder 2"/>
          <p:cNvSpPr txBox="1">
            <a:spLocks/>
          </p:cNvSpPr>
          <p:nvPr/>
        </p:nvSpPr>
        <p:spPr>
          <a:xfrm>
            <a:off x="182820" y="638407"/>
            <a:ext cx="8452222" cy="4196239"/>
          </a:xfrm>
          <a:prstGeom prst="rect">
            <a:avLst/>
          </a:prstGeom>
        </p:spPr>
        <p:txBody>
          <a:bodyPr>
            <a:normAutofit/>
          </a:bodyPr>
          <a:lstStyle>
            <a:lvl1pPr marL="180000" indent="-180000" algn="l" rtl="0" eaLnBrk="1" fontAlgn="base" hangingPunct="0">
              <a:spcBef>
                <a:spcPts val="500"/>
              </a:spcBef>
              <a:spcAft>
                <a:spcPct val="0"/>
              </a:spcAft>
              <a:buClr>
                <a:schemeClr val="accent6"/>
              </a:buClr>
              <a:buFont typeface="Arial" panose="020B0604020202020204" pitchFamily="34" charset="0"/>
              <a:buChar char="▌"/>
              <a:defRPr kumimoji="1" sz="2000" b="0">
                <a:solidFill>
                  <a:schemeClr val="tx1"/>
                </a:solidFill>
                <a:latin typeface="Verdana" panose="020B0604030504040204" pitchFamily="34" charset="0"/>
                <a:ea typeface="+mn-ea"/>
                <a:cs typeface="Verdana" panose="020B0604030504040204" pitchFamily="34" charset="0"/>
              </a:defRPr>
            </a:lvl1pPr>
            <a:lvl2pPr marL="360000" indent="-180000" algn="l" rtl="0" eaLnBrk="1" fontAlgn="base" hangingPunct="0">
              <a:spcBef>
                <a:spcPts val="500"/>
              </a:spcBef>
              <a:spcAft>
                <a:spcPct val="0"/>
              </a:spcAft>
              <a:buClr>
                <a:schemeClr val="accent6"/>
              </a:buClr>
              <a:buFont typeface="Wingdings" pitchFamily="2" charset="2"/>
              <a:buChar char="l"/>
              <a:defRPr kumimoji="1" sz="1600" b="0">
                <a:solidFill>
                  <a:schemeClr val="tx1"/>
                </a:solidFill>
                <a:latin typeface="Verdana" panose="020B0604030504040204" pitchFamily="34" charset="0"/>
                <a:ea typeface="+mn-ea"/>
                <a:cs typeface="Verdana" panose="020B0604030504040204" pitchFamily="34" charset="0"/>
              </a:defRPr>
            </a:lvl2pPr>
            <a:lvl3pPr marL="468000" indent="-108000" algn="l" rtl="0" eaLnBrk="1" fontAlgn="base" hangingPunct="0">
              <a:spcBef>
                <a:spcPts val="500"/>
              </a:spcBef>
              <a:spcAft>
                <a:spcPct val="0"/>
              </a:spcAft>
              <a:buClr>
                <a:schemeClr val="accent6"/>
              </a:buClr>
              <a:buFont typeface="Arial" panose="020B0604020202020204" pitchFamily="34" charset="0"/>
              <a:buChar char="•"/>
              <a:defRPr kumimoji="1" sz="1400" b="0">
                <a:solidFill>
                  <a:schemeClr val="tx1"/>
                </a:solidFill>
                <a:latin typeface="Verdana" panose="020B0604030504040204" pitchFamily="34" charset="0"/>
                <a:ea typeface="+mn-ea"/>
                <a:cs typeface="Verdana" panose="020B0604030504040204" pitchFamily="34" charset="0"/>
              </a:defRPr>
            </a:lvl3pPr>
            <a:lvl4pPr marL="576000" indent="-108000" algn="l" rtl="0" eaLnBrk="1" fontAlgn="base" hangingPunct="0">
              <a:spcBef>
                <a:spcPts val="500"/>
              </a:spcBef>
              <a:spcAft>
                <a:spcPct val="0"/>
              </a:spcAft>
              <a:buClr>
                <a:schemeClr val="accent6"/>
              </a:buClr>
              <a:buFont typeface="Tahoma" pitchFamily="34" charset="0"/>
              <a:buChar char="–"/>
              <a:defRPr kumimoji="1" sz="1200" b="0">
                <a:solidFill>
                  <a:schemeClr val="tx1"/>
                </a:solidFill>
                <a:latin typeface="Verdana" panose="020B0604030504040204" pitchFamily="34" charset="0"/>
                <a:ea typeface="+mn-ea"/>
                <a:cs typeface="Verdana" panose="020B0604030504040204" pitchFamily="34" charset="0"/>
              </a:defRPr>
            </a:lvl4pPr>
            <a:lvl5pPr marL="735013" indent="-157163" algn="l" rtl="0" eaLnBrk="0" fontAlgn="base" hangingPunct="0">
              <a:spcBef>
                <a:spcPct val="20000"/>
              </a:spcBef>
              <a:spcAft>
                <a:spcPct val="0"/>
              </a:spcAft>
              <a:buClr>
                <a:schemeClr val="accent6"/>
              </a:buClr>
              <a:buChar char="≫"/>
              <a:defRPr kumimoji="1" sz="1200" b="1">
                <a:solidFill>
                  <a:schemeClr val="tx1"/>
                </a:solidFill>
                <a:latin typeface="+mj-lt"/>
                <a:ea typeface="+mn-ea"/>
              </a:defRPr>
            </a:lvl5pPr>
            <a:lvl6pPr marL="2514600" indent="-228600" algn="l" rtl="0" fontAlgn="base">
              <a:spcBef>
                <a:spcPct val="20000"/>
              </a:spcBef>
              <a:spcAft>
                <a:spcPct val="0"/>
              </a:spcAft>
              <a:buChar char="≫"/>
              <a:defRPr kumimoji="1" sz="2000">
                <a:solidFill>
                  <a:schemeClr val="tx1"/>
                </a:solidFill>
                <a:latin typeface="Arial" charset="0"/>
                <a:ea typeface="+mn-ea"/>
              </a:defRPr>
            </a:lvl6pPr>
            <a:lvl7pPr marL="2971800" indent="-228600" algn="l" rtl="0" fontAlgn="base">
              <a:spcBef>
                <a:spcPct val="20000"/>
              </a:spcBef>
              <a:spcAft>
                <a:spcPct val="0"/>
              </a:spcAft>
              <a:buChar char="≫"/>
              <a:defRPr kumimoji="1" sz="2000">
                <a:solidFill>
                  <a:schemeClr val="tx1"/>
                </a:solidFill>
                <a:latin typeface="Arial" charset="0"/>
                <a:ea typeface="+mn-ea"/>
              </a:defRPr>
            </a:lvl7pPr>
            <a:lvl8pPr marL="3429000" indent="-228600" algn="l" rtl="0" fontAlgn="base">
              <a:spcBef>
                <a:spcPct val="20000"/>
              </a:spcBef>
              <a:spcAft>
                <a:spcPct val="0"/>
              </a:spcAft>
              <a:buChar char="≫"/>
              <a:defRPr kumimoji="1" sz="2000">
                <a:solidFill>
                  <a:schemeClr val="tx1"/>
                </a:solidFill>
                <a:latin typeface="Arial" charset="0"/>
                <a:ea typeface="+mn-ea"/>
              </a:defRPr>
            </a:lvl8pPr>
            <a:lvl9pPr marL="3886200" indent="-228600" algn="l" rtl="0" fontAlgn="base">
              <a:spcBef>
                <a:spcPct val="20000"/>
              </a:spcBef>
              <a:spcAft>
                <a:spcPct val="0"/>
              </a:spcAft>
              <a:buChar char="≫"/>
              <a:defRPr kumimoji="1" sz="2000">
                <a:solidFill>
                  <a:schemeClr val="tx1"/>
                </a:solidFill>
                <a:latin typeface="Arial" charset="0"/>
                <a:ea typeface="+mn-ea"/>
              </a:defRPr>
            </a:lvl9pPr>
          </a:lstStyle>
          <a:p>
            <a:pPr>
              <a:buClr>
                <a:srgbClr val="002B62"/>
              </a:buClr>
            </a:pPr>
            <a:endParaRPr lang="en-GB" sz="1500" dirty="0" smtClean="0">
              <a:solidFill>
                <a:srgbClr val="000000"/>
              </a:solidFill>
              <a:latin typeface="Calibri" panose="020F0502020204030204" pitchFamily="34" charset="0"/>
              <a:cs typeface="Adobe Devanagari" panose="02040503050201020203" pitchFamily="18" charset="0"/>
            </a:endParaRPr>
          </a:p>
          <a:p>
            <a:pPr>
              <a:buClr>
                <a:srgbClr val="002B62"/>
              </a:buClr>
            </a:pPr>
            <a:endParaRPr lang="en-GB" sz="1500" dirty="0" smtClean="0">
              <a:solidFill>
                <a:srgbClr val="000000"/>
              </a:solidFill>
              <a:latin typeface="Calibri" panose="020F0502020204030204" pitchFamily="34" charset="0"/>
              <a:cs typeface="Adobe Devanagari" panose="02040503050201020203" pitchFamily="18" charset="0"/>
            </a:endParaRPr>
          </a:p>
          <a:p>
            <a:pPr marL="0" indent="0">
              <a:buClr>
                <a:srgbClr val="002B62"/>
              </a:buClr>
              <a:buNone/>
            </a:pPr>
            <a:endParaRPr lang="en-GB" sz="1500" dirty="0" smtClean="0">
              <a:solidFill>
                <a:srgbClr val="000000"/>
              </a:solidFill>
              <a:latin typeface="Calibri" panose="020F0502020204030204" pitchFamily="34" charset="0"/>
              <a:cs typeface="Adobe Devanagari" panose="02040503050201020203" pitchFamily="18" charset="0"/>
            </a:endParaRPr>
          </a:p>
          <a:p>
            <a:pPr marL="342900" lvl="1" indent="0" eaLnBrk="0">
              <a:spcBef>
                <a:spcPts val="450"/>
              </a:spcBef>
              <a:spcAft>
                <a:spcPts val="0"/>
              </a:spcAft>
              <a:buClr>
                <a:srgbClr val="4575FD"/>
              </a:buClr>
              <a:buNone/>
              <a:defRPr/>
            </a:pPr>
            <a:endParaRPr lang="en-GB" altLang="ja-JP" sz="1200" dirty="0">
              <a:solidFill>
                <a:srgbClr val="000000">
                  <a:lumMod val="50000"/>
                  <a:lumOff val="50000"/>
                </a:srgbClr>
              </a:solidFill>
              <a:latin typeface="Calibri" panose="020F0502020204030204" pitchFamily="34" charset="0"/>
              <a:ea typeface="ＭＳ Ｐゴシック" pitchFamily="-110" charset="-128"/>
              <a:cs typeface="Adobe Devanagari" panose="02040503050201020203" pitchFamily="18" charset="0"/>
            </a:endParaRPr>
          </a:p>
        </p:txBody>
      </p:sp>
      <p:sp>
        <p:nvSpPr>
          <p:cNvPr id="6" name="Content Placeholder 2"/>
          <p:cNvSpPr txBox="1">
            <a:spLocks/>
          </p:cNvSpPr>
          <p:nvPr/>
        </p:nvSpPr>
        <p:spPr>
          <a:xfrm>
            <a:off x="182820" y="621680"/>
            <a:ext cx="8784976" cy="4212967"/>
          </a:xfrm>
          <a:prstGeom prst="rect">
            <a:avLst/>
          </a:prstGeom>
        </p:spPr>
        <p:txBody>
          <a:bodyPr/>
          <a:lstStyle>
            <a:lvl1pPr marL="180000" indent="-180000" algn="l" rtl="0" eaLnBrk="0" fontAlgn="base" hangingPunct="0">
              <a:spcBef>
                <a:spcPts val="500"/>
              </a:spcBef>
              <a:spcAft>
                <a:spcPct val="0"/>
              </a:spcAft>
              <a:buClr>
                <a:schemeClr val="accent6"/>
              </a:buClr>
              <a:buFont typeface="Arial" panose="020B0604020202020204" pitchFamily="34" charset="0"/>
              <a:buChar char="▌"/>
              <a:defRPr kumimoji="1" lang="ja-JP" altLang="en-US" sz="2000" b="0" i="0" u="none" strike="noStrike" kern="0" cap="none" spc="0" normalizeH="0" baseline="0" dirty="0" smtClean="0">
                <a:ln>
                  <a:noFill/>
                </a:ln>
                <a:solidFill>
                  <a:srgbClr val="000000"/>
                </a:solidFill>
                <a:effectLst/>
                <a:uLnTx/>
                <a:uFillTx/>
                <a:latin typeface="+mn-lt"/>
                <a:ea typeface="+mn-ea"/>
                <a:cs typeface="+mn-cs"/>
              </a:defRPr>
            </a:lvl1pPr>
            <a:lvl2pPr marL="360000" indent="-180000" algn="l" rtl="0" eaLnBrk="0" fontAlgn="base" hangingPunct="0">
              <a:spcBef>
                <a:spcPts val="500"/>
              </a:spcBef>
              <a:spcAft>
                <a:spcPct val="0"/>
              </a:spcAft>
              <a:buClr>
                <a:schemeClr val="accent6"/>
              </a:buClr>
              <a:buFont typeface="Wingdings" pitchFamily="2" charset="2"/>
              <a:buChar char="l"/>
              <a:defRPr kumimoji="1" lang="ja-JP" altLang="en-US" sz="1600" b="0" i="0" u="none" strike="noStrike" kern="0" cap="none" spc="0" normalizeH="0" baseline="0" dirty="0" smtClean="0">
                <a:ln>
                  <a:noFill/>
                </a:ln>
                <a:solidFill>
                  <a:srgbClr val="000000"/>
                </a:solidFill>
                <a:effectLst/>
                <a:uLnTx/>
                <a:uFillTx/>
                <a:latin typeface="+mn-lt"/>
                <a:ea typeface="+mn-ea"/>
              </a:defRPr>
            </a:lvl2pPr>
            <a:lvl3pPr marL="468000" indent="-108000" algn="l" rtl="0" eaLnBrk="0" fontAlgn="base" hangingPunct="0">
              <a:spcBef>
                <a:spcPts val="500"/>
              </a:spcBef>
              <a:spcAft>
                <a:spcPct val="0"/>
              </a:spcAft>
              <a:buClr>
                <a:schemeClr val="accent6"/>
              </a:buClr>
              <a:buFont typeface="Arial" panose="020B0604020202020204" pitchFamily="34" charset="0"/>
              <a:buChar char="•"/>
              <a:defRPr kumimoji="1" lang="ja-JP" altLang="en-US" sz="1400" b="0" i="0" u="none" strike="noStrike" kern="0" cap="none" spc="0" normalizeH="0" baseline="0" dirty="0" smtClean="0">
                <a:ln>
                  <a:noFill/>
                </a:ln>
                <a:solidFill>
                  <a:srgbClr val="000000"/>
                </a:solidFill>
                <a:effectLst/>
                <a:uLnTx/>
                <a:uFillTx/>
                <a:latin typeface="+mn-lt"/>
                <a:ea typeface="+mn-ea"/>
              </a:defRPr>
            </a:lvl3pPr>
            <a:lvl4pPr marL="576000" indent="-108000" algn="l" rtl="0" eaLnBrk="0" fontAlgn="base" hangingPunct="0">
              <a:spcBef>
                <a:spcPts val="500"/>
              </a:spcBef>
              <a:spcAft>
                <a:spcPct val="0"/>
              </a:spcAft>
              <a:buClr>
                <a:schemeClr val="accent6"/>
              </a:buClr>
              <a:buFont typeface="Tahoma" pitchFamily="34" charset="0"/>
              <a:buChar char="–"/>
              <a:defRPr kumimoji="1" lang="ja-JP" altLang="en-US" sz="1200" b="0" i="0" u="none" strike="noStrike" kern="0" cap="none" spc="0" normalizeH="0" baseline="0" dirty="0" smtClean="0">
                <a:ln>
                  <a:noFill/>
                </a:ln>
                <a:solidFill>
                  <a:srgbClr val="000000"/>
                </a:solidFill>
                <a:effectLst/>
                <a:uLnTx/>
                <a:uFillTx/>
                <a:latin typeface="+mn-lt"/>
                <a:ea typeface="+mn-ea"/>
              </a:defRPr>
            </a:lvl4pPr>
            <a:lvl5pPr marL="738188" indent="530225" algn="l" rtl="0" eaLnBrk="0" fontAlgn="base" hangingPunct="0">
              <a:spcBef>
                <a:spcPct val="20000"/>
              </a:spcBef>
              <a:spcAft>
                <a:spcPct val="0"/>
              </a:spcAft>
              <a:buClr>
                <a:schemeClr val="accent6"/>
              </a:buClr>
              <a:buChar char="≫"/>
              <a:defRPr kumimoji="1" sz="1200" b="0">
                <a:solidFill>
                  <a:schemeClr val="tx1"/>
                </a:solidFill>
                <a:latin typeface="+mj-lt"/>
                <a:ea typeface="+mn-ea"/>
              </a:defRPr>
            </a:lvl5pPr>
            <a:lvl6pPr marL="2514600" indent="-228600" algn="l" rtl="0" fontAlgn="base">
              <a:spcBef>
                <a:spcPct val="20000"/>
              </a:spcBef>
              <a:spcAft>
                <a:spcPct val="0"/>
              </a:spcAft>
              <a:buChar char="≫"/>
              <a:defRPr kumimoji="1" sz="2000">
                <a:solidFill>
                  <a:schemeClr val="tx1"/>
                </a:solidFill>
                <a:latin typeface="Arial" charset="0"/>
                <a:ea typeface="+mn-ea"/>
              </a:defRPr>
            </a:lvl6pPr>
            <a:lvl7pPr marL="2971800" indent="-228600" algn="l" rtl="0" fontAlgn="base">
              <a:spcBef>
                <a:spcPct val="20000"/>
              </a:spcBef>
              <a:spcAft>
                <a:spcPct val="0"/>
              </a:spcAft>
              <a:buChar char="≫"/>
              <a:defRPr kumimoji="1" sz="2000">
                <a:solidFill>
                  <a:schemeClr val="tx1"/>
                </a:solidFill>
                <a:latin typeface="Arial" charset="0"/>
                <a:ea typeface="+mn-ea"/>
              </a:defRPr>
            </a:lvl7pPr>
            <a:lvl8pPr marL="3429000" indent="-228600" algn="l" rtl="0" fontAlgn="base">
              <a:spcBef>
                <a:spcPct val="20000"/>
              </a:spcBef>
              <a:spcAft>
                <a:spcPct val="0"/>
              </a:spcAft>
              <a:buChar char="≫"/>
              <a:defRPr kumimoji="1" sz="2000">
                <a:solidFill>
                  <a:schemeClr val="tx1"/>
                </a:solidFill>
                <a:latin typeface="Arial" charset="0"/>
                <a:ea typeface="+mn-ea"/>
              </a:defRPr>
            </a:lvl8pPr>
            <a:lvl9pPr marL="3886200" indent="-228600" algn="l" rtl="0" fontAlgn="base">
              <a:spcBef>
                <a:spcPct val="20000"/>
              </a:spcBef>
              <a:spcAft>
                <a:spcPct val="0"/>
              </a:spcAft>
              <a:buChar char="≫"/>
              <a:defRPr kumimoji="1" sz="2000">
                <a:solidFill>
                  <a:schemeClr val="tx1"/>
                </a:solidFill>
                <a:latin typeface="Arial" charset="0"/>
                <a:ea typeface="+mn-ea"/>
              </a:defRPr>
            </a:lvl9pPr>
          </a:lstStyle>
          <a:p>
            <a:r>
              <a:rPr lang="en-GB" sz="1600" b="1" dirty="0" smtClean="0">
                <a:latin typeface="Calibri" panose="020F0502020204030204" pitchFamily="34" charset="0"/>
                <a:cs typeface="Arial" panose="020B0604020202020204" pitchFamily="34" charset="0"/>
              </a:rPr>
              <a:t>Overview of differences between the SV9100 and the SL2100</a:t>
            </a:r>
            <a:endParaRPr lang="en-GB" sz="1400" dirty="0" smtClean="0">
              <a:latin typeface="Calibri" panose="020F0502020204030204" pitchFamily="34" charset="0"/>
              <a:cs typeface="Arial" panose="020B0604020202020204" pitchFamily="34" charset="0"/>
            </a:endParaRPr>
          </a:p>
          <a:p>
            <a:pPr marL="0" indent="0">
              <a:buNone/>
            </a:pPr>
            <a:endParaRPr lang="en-GB" dirty="0" smtClean="0"/>
          </a:p>
          <a:p>
            <a:pPr marL="0" indent="0">
              <a:buFont typeface="Arial" panose="020B0604020202020204" pitchFamily="34" charset="0"/>
              <a:buNone/>
            </a:pPr>
            <a:endParaRPr lang="en-GB" dirty="0" smtClean="0"/>
          </a:p>
          <a:p>
            <a:endParaRPr lang="en-GB" dirty="0"/>
          </a:p>
        </p:txBody>
      </p:sp>
      <p:graphicFrame>
        <p:nvGraphicFramePr>
          <p:cNvPr id="3" name="Table 2"/>
          <p:cNvGraphicFramePr>
            <a:graphicFrameLocks noGrp="1"/>
          </p:cNvGraphicFramePr>
          <p:nvPr>
            <p:extLst>
              <p:ext uri="{D42A27DB-BD31-4B8C-83A1-F6EECF244321}">
                <p14:modId xmlns:p14="http://schemas.microsoft.com/office/powerpoint/2010/main" val="1374718070"/>
              </p:ext>
            </p:extLst>
          </p:nvPr>
        </p:nvGraphicFramePr>
        <p:xfrm>
          <a:off x="305526" y="1055847"/>
          <a:ext cx="8329515" cy="3393840"/>
        </p:xfrm>
        <a:graphic>
          <a:graphicData uri="http://schemas.openxmlformats.org/drawingml/2006/table">
            <a:tbl>
              <a:tblPr firstRow="1" bandRow="1">
                <a:tableStyleId>{073A0DAA-6AF3-43AB-8588-CEC1D06C72B9}</a:tableStyleId>
              </a:tblPr>
              <a:tblGrid>
                <a:gridCol w="1883197"/>
                <a:gridCol w="3197316"/>
                <a:gridCol w="3249002"/>
              </a:tblGrid>
              <a:tr h="0">
                <a:tc>
                  <a:txBody>
                    <a:bodyPr/>
                    <a:lstStyle/>
                    <a:p>
                      <a:r>
                        <a:rPr lang="en-GB" sz="1000" dirty="0" smtClean="0"/>
                        <a:t>Items</a:t>
                      </a:r>
                      <a:endParaRPr lang="en-GB" sz="1000" dirty="0"/>
                    </a:p>
                  </a:txBody>
                  <a:tcPr>
                    <a:solidFill>
                      <a:schemeClr val="accent2">
                        <a:lumMod val="60000"/>
                        <a:lumOff val="40000"/>
                      </a:schemeClr>
                    </a:solidFill>
                  </a:tcPr>
                </a:tc>
                <a:tc>
                  <a:txBody>
                    <a:bodyPr/>
                    <a:lstStyle/>
                    <a:p>
                      <a:pPr algn="ctr"/>
                      <a:r>
                        <a:rPr lang="en-GB" sz="1000" dirty="0" smtClean="0"/>
                        <a:t>SV9100</a:t>
                      </a:r>
                      <a:endParaRPr lang="en-GB" sz="1000" dirty="0"/>
                    </a:p>
                  </a:txBody>
                  <a:tcPr>
                    <a:solidFill>
                      <a:schemeClr val="accent2">
                        <a:lumMod val="60000"/>
                        <a:lumOff val="40000"/>
                      </a:schemeClr>
                    </a:solidFill>
                  </a:tcPr>
                </a:tc>
                <a:tc>
                  <a:txBody>
                    <a:bodyPr/>
                    <a:lstStyle/>
                    <a:p>
                      <a:pPr algn="ctr"/>
                      <a:r>
                        <a:rPr lang="en-GB" sz="1000" dirty="0" smtClean="0"/>
                        <a:t>SL2100</a:t>
                      </a:r>
                      <a:endParaRPr lang="en-GB" sz="1000" dirty="0"/>
                    </a:p>
                  </a:txBody>
                  <a:tcPr>
                    <a:solidFill>
                      <a:schemeClr val="accent2">
                        <a:lumMod val="60000"/>
                        <a:lumOff val="40000"/>
                      </a:schemeClr>
                    </a:solidFill>
                  </a:tcPr>
                </a:tc>
              </a:tr>
              <a:tr h="216000">
                <a:tc>
                  <a:txBody>
                    <a:bodyPr/>
                    <a:lstStyle/>
                    <a:p>
                      <a:pPr marL="0"/>
                      <a:r>
                        <a:rPr lang="en-GB" sz="1000" b="1" dirty="0" smtClean="0"/>
                        <a:t>Chassis power requirements</a:t>
                      </a:r>
                      <a:endParaRPr lang="en-GB" sz="1000" b="1" dirty="0"/>
                    </a:p>
                  </a:txBody>
                  <a:tcPr marL="45720" marR="46800" marT="36000" marB="36000" anchor="ctr"/>
                </a:tc>
                <a:tc>
                  <a:txBody>
                    <a:bodyPr/>
                    <a:lstStyle/>
                    <a:p>
                      <a:pPr marL="0" algn="l"/>
                      <a:r>
                        <a:rPr lang="en-US" sz="1000" b="0" baseline="0" dirty="0" smtClean="0"/>
                        <a:t>9.5” chassis: 1.19A max @ 230VAC</a:t>
                      </a:r>
                    </a:p>
                    <a:p>
                      <a:pPr marL="0" algn="l"/>
                      <a:r>
                        <a:rPr lang="en-US" sz="1000" b="0" baseline="0" dirty="0" smtClean="0"/>
                        <a:t>19” chassis: 1.19A max @ 230VAC per chassis</a:t>
                      </a:r>
                    </a:p>
                  </a:txBody>
                  <a:tcPr marL="45720" marR="46800" marT="36000" marB="36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dirty="0" smtClean="0"/>
                        <a:t>0.79A max @ 230VAC per chassis</a:t>
                      </a:r>
                    </a:p>
                  </a:txBody>
                  <a:tcPr marL="45720" marR="46800" marT="36000" marB="36000" anchor="ctr"/>
                </a:tc>
              </a:tr>
              <a:tr h="216000">
                <a:tc>
                  <a:txBody>
                    <a:bodyPr/>
                    <a:lstStyle/>
                    <a:p>
                      <a:pPr marL="0" algn="l"/>
                      <a:r>
                        <a:rPr lang="en-GB" sz="1000" b="1" dirty="0" smtClean="0"/>
                        <a:t>SLT</a:t>
                      </a:r>
                      <a:r>
                        <a:rPr lang="en-GB" sz="1000" b="1" baseline="0" dirty="0" smtClean="0"/>
                        <a:t> ring signal normal current</a:t>
                      </a:r>
                      <a:endParaRPr lang="en-GB" sz="1000" b="1" dirty="0"/>
                    </a:p>
                  </a:txBody>
                  <a:tcPr marL="45720" marR="46800" marT="36000" marB="36000" anchor="ctr"/>
                </a:tc>
                <a:tc>
                  <a:txBody>
                    <a:bodyPr/>
                    <a:lstStyle/>
                    <a:p>
                      <a:pPr marL="0" algn="l"/>
                      <a:r>
                        <a:rPr lang="en-GB" sz="1000" b="0" dirty="0" smtClean="0"/>
                        <a:t>25mA</a:t>
                      </a:r>
                      <a:endParaRPr lang="en-GB" sz="1000" b="0" dirty="0"/>
                    </a:p>
                  </a:txBody>
                  <a:tcPr marL="45720" marR="46800" marT="36000" marB="36000" anchor="ctr"/>
                </a:tc>
                <a:tc>
                  <a:txBody>
                    <a:bodyPr/>
                    <a:lstStyle/>
                    <a:p>
                      <a:pPr marL="0" algn="l"/>
                      <a:r>
                        <a:rPr lang="en-GB" sz="1000" b="0" dirty="0" smtClean="0"/>
                        <a:t>308-A1 &amp; 008-A1 card: 25mA @ 300</a:t>
                      </a:r>
                      <a:r>
                        <a:rPr lang="el-GR" sz="1000" b="0" dirty="0" smtClean="0"/>
                        <a:t>Ω</a:t>
                      </a:r>
                      <a:r>
                        <a:rPr lang="en-GB" sz="1000" b="0" dirty="0" smtClean="0"/>
                        <a:t>, 21mA @ 600</a:t>
                      </a:r>
                      <a:r>
                        <a:rPr lang="el-GR" sz="1000" b="0" dirty="0" smtClean="0"/>
                        <a:t>Ω</a:t>
                      </a:r>
                      <a:endParaRPr lang="en-GB" sz="1000" b="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dirty="0" smtClean="0"/>
                        <a:t>082 card: 22mA @ 300</a:t>
                      </a:r>
                      <a:r>
                        <a:rPr lang="el-GR" sz="1000" b="0" dirty="0" smtClean="0"/>
                        <a:t>Ω</a:t>
                      </a:r>
                      <a:r>
                        <a:rPr lang="en-GB" sz="1000" b="0" dirty="0" smtClean="0"/>
                        <a:t>, 20mA @ 600</a:t>
                      </a:r>
                      <a:r>
                        <a:rPr lang="el-GR" sz="1000" b="0" dirty="0" smtClean="0"/>
                        <a:t>Ω</a:t>
                      </a:r>
                      <a:endParaRPr lang="en-GB" sz="1000" b="0" dirty="0" smtClean="0"/>
                    </a:p>
                  </a:txBody>
                  <a:tcPr marL="45720" marR="46800" marT="36000" marB="36000" anchor="ctr"/>
                </a:tc>
              </a:tr>
              <a:tr h="216000">
                <a:tc>
                  <a:txBody>
                    <a:bodyPr/>
                    <a:lstStyle/>
                    <a:p>
                      <a:pPr marL="0" algn="l"/>
                      <a:r>
                        <a:rPr lang="en-GB" sz="1000" b="1" dirty="0" smtClean="0"/>
                        <a:t>Power fail transfer (CO line)</a:t>
                      </a:r>
                      <a:endParaRPr lang="en-GB" sz="1000" b="1" dirty="0"/>
                    </a:p>
                  </a:txBody>
                  <a:tcPr marL="45720" marR="46800" marT="36000" marB="36000" anchor="ctr"/>
                </a:tc>
                <a:tc>
                  <a:txBody>
                    <a:bodyPr/>
                    <a:lstStyle/>
                    <a:p>
                      <a:pPr marL="0" algn="l"/>
                      <a:r>
                        <a:rPr lang="en-GB" sz="1000" b="0" dirty="0" smtClean="0"/>
                        <a:t>Available on the GCD-4COTA</a:t>
                      </a:r>
                      <a:r>
                        <a:rPr lang="en-GB" sz="1000" b="0" baseline="0" dirty="0" smtClean="0"/>
                        <a:t>, 2 ports</a:t>
                      </a:r>
                    </a:p>
                  </a:txBody>
                  <a:tcPr marL="45720" marR="46800" marT="36000" marB="36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dirty="0" smtClean="0"/>
                        <a:t>Not available</a:t>
                      </a:r>
                    </a:p>
                  </a:txBody>
                  <a:tcPr marL="45720" marR="46800" marT="36000" marB="36000" anchor="ctr"/>
                </a:tc>
              </a:tr>
              <a:tr h="216000">
                <a:tc>
                  <a:txBody>
                    <a:bodyPr/>
                    <a:lstStyle/>
                    <a:p>
                      <a:pPr marL="0"/>
                      <a:r>
                        <a:rPr lang="en-GB" sz="1000" b="1" dirty="0" smtClean="0"/>
                        <a:t>CPU card</a:t>
                      </a:r>
                      <a:endParaRPr lang="en-GB" sz="1000" b="1" dirty="0"/>
                    </a:p>
                  </a:txBody>
                  <a:tcPr marL="45720" marR="46800" marT="36000" marB="36000" anchor="ctr"/>
                </a:tc>
                <a:tc>
                  <a:txBody>
                    <a:bodyPr/>
                    <a:lstStyle/>
                    <a:p>
                      <a:pPr marL="0" algn="l"/>
                      <a:r>
                        <a:rPr lang="en-GB" sz="1000" b="0" dirty="0" smtClean="0"/>
                        <a:t>Does not have any IP resources built in to the CPU</a:t>
                      </a:r>
                      <a:endParaRPr lang="en-GB" sz="1000" b="0" dirty="0"/>
                    </a:p>
                  </a:txBody>
                  <a:tcPr marL="45720" marR="46800" marT="36000" marB="36000" anchor="ctr"/>
                </a:tc>
                <a:tc>
                  <a:txBody>
                    <a:bodyPr/>
                    <a:lstStyle/>
                    <a:p>
                      <a:pPr marL="0" algn="l"/>
                      <a:r>
                        <a:rPr lang="en-GB" sz="1000" b="0" dirty="0" smtClean="0"/>
                        <a:t>Has 8 IP resources</a:t>
                      </a:r>
                      <a:r>
                        <a:rPr lang="en-GB" sz="1000" b="0" baseline="0" dirty="0" smtClean="0"/>
                        <a:t> built in to the CPU</a:t>
                      </a:r>
                      <a:endParaRPr lang="en-GB" sz="1000" b="0" dirty="0"/>
                    </a:p>
                  </a:txBody>
                  <a:tcPr marL="45720" marR="46800" marT="36000" marB="36000" anchor="ctr"/>
                </a:tc>
              </a:tr>
              <a:tr h="216000">
                <a:tc>
                  <a:txBody>
                    <a:bodyPr/>
                    <a:lstStyle/>
                    <a:p>
                      <a:pPr marL="0"/>
                      <a:endParaRPr lang="en-GB" sz="1000" b="1" dirty="0"/>
                    </a:p>
                  </a:txBody>
                  <a:tcPr marL="45720" marR="46800" marT="36000" marB="36000" anchor="ctr"/>
                </a:tc>
                <a:tc>
                  <a:txBody>
                    <a:bodyPr/>
                    <a:lstStyle/>
                    <a:p>
                      <a:pPr marL="0" algn="l"/>
                      <a:r>
                        <a:rPr lang="en-GB" sz="1000" b="0" dirty="0" smtClean="0"/>
                        <a:t>Uses Nucleus</a:t>
                      </a:r>
                      <a:r>
                        <a:rPr lang="en-GB" sz="1000" b="0" baseline="0" dirty="0" smtClean="0"/>
                        <a:t> operating system</a:t>
                      </a:r>
                      <a:endParaRPr lang="en-GB" sz="1000" b="0" dirty="0"/>
                    </a:p>
                  </a:txBody>
                  <a:tcPr marL="45720" marR="46800" marT="36000" marB="36000" anchor="ctr"/>
                </a:tc>
                <a:tc>
                  <a:txBody>
                    <a:bodyPr/>
                    <a:lstStyle/>
                    <a:p>
                      <a:pPr marL="0" algn="l"/>
                      <a:r>
                        <a:rPr lang="en-GB" sz="1000" b="0" dirty="0" smtClean="0"/>
                        <a:t>Uses Linux</a:t>
                      </a:r>
                      <a:r>
                        <a:rPr lang="en-GB" sz="1000" b="0" baseline="0" dirty="0" smtClean="0"/>
                        <a:t> operating system</a:t>
                      </a:r>
                      <a:endParaRPr lang="en-GB" sz="1000" b="0" dirty="0"/>
                    </a:p>
                  </a:txBody>
                  <a:tcPr marL="45720" marR="46800" marT="36000" marB="36000" anchor="ctr"/>
                </a:tc>
              </a:tr>
              <a:tr h="216000">
                <a:tc>
                  <a:txBody>
                    <a:bodyPr/>
                    <a:lstStyle/>
                    <a:p>
                      <a:pPr marL="0"/>
                      <a:endParaRPr lang="en-GB" sz="1000" b="1" dirty="0"/>
                    </a:p>
                  </a:txBody>
                  <a:tcPr marL="45720" marR="46800" marT="36000" marB="36000" anchor="ctr"/>
                </a:tc>
                <a:tc>
                  <a:txBody>
                    <a:bodyPr/>
                    <a:lstStyle/>
                    <a:p>
                      <a:pPr marL="0" algn="l"/>
                      <a:r>
                        <a:rPr lang="en-GB" sz="1000" b="0" baseline="0" dirty="0" smtClean="0"/>
                        <a:t>Uses SD-A1 or SD-B1 card for </a:t>
                      </a:r>
                      <a:r>
                        <a:rPr lang="en-GB" sz="1000" b="0" baseline="0" dirty="0" err="1" smtClean="0"/>
                        <a:t>InMail</a:t>
                      </a:r>
                      <a:endParaRPr lang="en-GB" sz="1000" b="0" dirty="0"/>
                    </a:p>
                  </a:txBody>
                  <a:tcPr marL="45720" marR="46800" marT="36000" marB="36000" anchor="ctr"/>
                </a:tc>
                <a:tc>
                  <a:txBody>
                    <a:bodyPr/>
                    <a:lstStyle/>
                    <a:p>
                      <a:pPr marL="0" algn="l"/>
                      <a:r>
                        <a:rPr lang="en-GB" sz="1000" b="0" dirty="0" smtClean="0"/>
                        <a:t>Has </a:t>
                      </a:r>
                      <a:r>
                        <a:rPr lang="en-GB" sz="1000" b="0" dirty="0" err="1" smtClean="0"/>
                        <a:t>InMail</a:t>
                      </a:r>
                      <a:r>
                        <a:rPr lang="en-GB" sz="1000" b="0" dirty="0" smtClean="0"/>
                        <a:t> built</a:t>
                      </a:r>
                      <a:r>
                        <a:rPr lang="en-GB" sz="1000" b="0" baseline="0" dirty="0" smtClean="0"/>
                        <a:t> in (4 channels 2hour) with CPU-C1-A</a:t>
                      </a:r>
                      <a:endParaRPr lang="en-GB" sz="1000" b="0" dirty="0"/>
                    </a:p>
                  </a:txBody>
                  <a:tcPr marL="45720" marR="46800" marT="36000" marB="36000" anchor="ctr"/>
                </a:tc>
              </a:tr>
              <a:tr h="216000">
                <a:tc>
                  <a:txBody>
                    <a:bodyPr/>
                    <a:lstStyle/>
                    <a:p>
                      <a:pPr marL="0"/>
                      <a:endParaRPr lang="en-GB" sz="1000" b="1" dirty="0"/>
                    </a:p>
                  </a:txBody>
                  <a:tcPr marL="45720" marR="46800" marT="36000" marB="36000" anchor="ctr"/>
                </a:tc>
                <a:tc>
                  <a:txBody>
                    <a:bodyPr/>
                    <a:lstStyle/>
                    <a:p>
                      <a:pPr marL="0" algn="l"/>
                      <a:r>
                        <a:rPr lang="en-GB" sz="1000" b="0" dirty="0" smtClean="0"/>
                        <a:t>SD card is mandatory (for Main Software)</a:t>
                      </a:r>
                      <a:endParaRPr lang="en-GB" sz="1000" b="0" dirty="0"/>
                    </a:p>
                  </a:txBody>
                  <a:tcPr marL="45720" marR="46800" marT="36000" marB="36000" anchor="ctr"/>
                </a:tc>
                <a:tc>
                  <a:txBody>
                    <a:bodyPr/>
                    <a:lstStyle/>
                    <a:p>
                      <a:pPr marL="0" algn="l"/>
                      <a:r>
                        <a:rPr lang="en-GB" sz="1000" b="0" dirty="0" smtClean="0"/>
                        <a:t>SD card is optional</a:t>
                      </a:r>
                      <a:endParaRPr lang="en-GB" sz="1000" b="0" dirty="0"/>
                    </a:p>
                  </a:txBody>
                  <a:tcPr marL="45720" marR="46800" marT="36000" marB="36000" anchor="ctr"/>
                </a:tc>
              </a:tr>
              <a:tr h="216000">
                <a:tc>
                  <a:txBody>
                    <a:bodyPr/>
                    <a:lstStyle/>
                    <a:p>
                      <a:pPr marL="0" algn="l"/>
                      <a:endParaRPr lang="en-GB" sz="1000" b="1" dirty="0"/>
                    </a:p>
                  </a:txBody>
                  <a:tcPr marL="45720" marR="46800" marT="36000" marB="36000" anchor="ctr"/>
                </a:tc>
                <a:tc>
                  <a:txBody>
                    <a:bodyPr/>
                    <a:lstStyle/>
                    <a:p>
                      <a:pPr marL="0" algn="l"/>
                      <a:r>
                        <a:rPr lang="en-GB" sz="1000" b="0" dirty="0" smtClean="0"/>
                        <a:t>Installed into slot 1 of the chassis</a:t>
                      </a:r>
                      <a:endParaRPr lang="en-GB" sz="1000" b="0" dirty="0"/>
                    </a:p>
                  </a:txBody>
                  <a:tcPr marL="45720" marR="46800" marT="36000" marB="36000" anchor="ctr"/>
                </a:tc>
                <a:tc>
                  <a:txBody>
                    <a:bodyPr/>
                    <a:lstStyle/>
                    <a:p>
                      <a:pPr marL="0" algn="l"/>
                      <a:r>
                        <a:rPr lang="en-GB" sz="1000" b="0" dirty="0" smtClean="0"/>
                        <a:t>Installed into dedicated CPU slot</a:t>
                      </a:r>
                      <a:endParaRPr lang="en-GB" sz="1000" b="0" dirty="0"/>
                    </a:p>
                  </a:txBody>
                  <a:tcPr marL="45720" marR="46800" marT="36000" marB="36000" anchor="ctr"/>
                </a:tc>
              </a:tr>
              <a:tr h="216000">
                <a:tc>
                  <a:txBody>
                    <a:bodyPr/>
                    <a:lstStyle/>
                    <a:p>
                      <a:pPr marL="0" algn="l"/>
                      <a:r>
                        <a:rPr lang="en-GB" sz="1000" b="1" dirty="0" smtClean="0"/>
                        <a:t>Traffic</a:t>
                      </a:r>
                      <a:r>
                        <a:rPr lang="en-GB" sz="1000" b="1" baseline="0" dirty="0" smtClean="0"/>
                        <a:t> capacity</a:t>
                      </a:r>
                      <a:endParaRPr lang="en-GB" sz="1000" b="1" dirty="0"/>
                    </a:p>
                  </a:txBody>
                  <a:tcPr marL="45720" marR="46800" marT="36000" marB="36000" anchor="ctr"/>
                </a:tc>
                <a:tc>
                  <a:txBody>
                    <a:bodyPr/>
                    <a:lstStyle/>
                    <a:p>
                      <a:pPr marL="0" algn="l"/>
                      <a:r>
                        <a:rPr lang="en-GB" sz="1000" b="0" dirty="0" smtClean="0"/>
                        <a:t>9200 BHCA</a:t>
                      </a:r>
                      <a:endParaRPr lang="en-GB" sz="1000" b="0" dirty="0"/>
                    </a:p>
                  </a:txBody>
                  <a:tcPr marL="45720" marR="46800" marT="36000" marB="36000" anchor="ctr"/>
                </a:tc>
                <a:tc>
                  <a:txBody>
                    <a:bodyPr/>
                    <a:lstStyle/>
                    <a:p>
                      <a:pPr marL="0" algn="l"/>
                      <a:r>
                        <a:rPr lang="en-GB" sz="1000" b="0" dirty="0" smtClean="0"/>
                        <a:t>2540 BHCA</a:t>
                      </a:r>
                      <a:endParaRPr lang="en-GB" sz="1000" b="0" dirty="0"/>
                    </a:p>
                  </a:txBody>
                  <a:tcPr marL="45720" marR="46800" marT="36000" marB="36000" anchor="ctr"/>
                </a:tc>
              </a:tr>
              <a:tr h="216000">
                <a:tc>
                  <a:txBody>
                    <a:bodyPr/>
                    <a:lstStyle/>
                    <a:p>
                      <a:pPr marL="0" algn="l"/>
                      <a:r>
                        <a:rPr lang="en-GB" sz="1000" b="1" dirty="0" smtClean="0"/>
                        <a:t>Maintenance - hardware</a:t>
                      </a:r>
                      <a:endParaRPr lang="en-GB" sz="1000" b="1" dirty="0"/>
                    </a:p>
                  </a:txBody>
                  <a:tcPr marL="45720" marR="46800" marT="36000" marB="36000" anchor="ctr"/>
                </a:tc>
                <a:tc>
                  <a:txBody>
                    <a:bodyPr/>
                    <a:lstStyle/>
                    <a:p>
                      <a:pPr marL="0" algn="l"/>
                      <a:r>
                        <a:rPr lang="en-GB" sz="1000" b="0" dirty="0" smtClean="0"/>
                        <a:t>Interface cards are replaceable</a:t>
                      </a:r>
                      <a:r>
                        <a:rPr lang="en-GB" sz="1000" b="0" baseline="0" dirty="0" smtClean="0"/>
                        <a:t> with system powered on</a:t>
                      </a:r>
                      <a:endParaRPr lang="en-GB" sz="1000" b="0" dirty="0"/>
                    </a:p>
                  </a:txBody>
                  <a:tcPr marL="45720" marR="46800" marT="36000" marB="36000" anchor="ctr"/>
                </a:tc>
                <a:tc>
                  <a:txBody>
                    <a:bodyPr/>
                    <a:lstStyle/>
                    <a:p>
                      <a:pPr marL="0" algn="l"/>
                      <a:r>
                        <a:rPr lang="en-GB" sz="1000" b="0" dirty="0" smtClean="0"/>
                        <a:t>System</a:t>
                      </a:r>
                      <a:r>
                        <a:rPr lang="en-GB" sz="1000" b="0" baseline="0" dirty="0" smtClean="0"/>
                        <a:t> must be powered off to replace interface cards</a:t>
                      </a:r>
                      <a:endParaRPr lang="en-GB" sz="1000" b="0" dirty="0"/>
                    </a:p>
                  </a:txBody>
                  <a:tcPr marL="45720" marR="46800" marT="36000" marB="36000" anchor="ctr"/>
                </a:tc>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smtClean="0"/>
                        <a:t>Maintenance - Software</a:t>
                      </a:r>
                    </a:p>
                  </a:txBody>
                  <a:tcPr marL="45720" marR="46800" marT="36000" marB="36000" anchor="ctr"/>
                </a:tc>
                <a:tc>
                  <a:txBody>
                    <a:bodyPr/>
                    <a:lstStyle/>
                    <a:p>
                      <a:pPr marL="0" algn="l"/>
                      <a:r>
                        <a:rPr lang="en-GB" sz="1000" b="0" dirty="0" smtClean="0"/>
                        <a:t>Main software upgrade</a:t>
                      </a:r>
                      <a:r>
                        <a:rPr lang="en-GB" sz="1000" b="0" baseline="0" dirty="0" smtClean="0"/>
                        <a:t> locally or remotely via </a:t>
                      </a:r>
                      <a:r>
                        <a:rPr lang="en-GB" sz="1000" b="0" baseline="0" dirty="0" err="1" smtClean="0"/>
                        <a:t>PCPro</a:t>
                      </a:r>
                      <a:endParaRPr lang="en-GB" sz="1000" b="0" dirty="0"/>
                    </a:p>
                  </a:txBody>
                  <a:tcPr marL="45720" marR="46800" marT="36000" marB="36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dirty="0" smtClean="0"/>
                        <a:t>Main software upgrade</a:t>
                      </a:r>
                      <a:r>
                        <a:rPr lang="en-GB" sz="1000" b="0" baseline="0" dirty="0" smtClean="0"/>
                        <a:t> locally or remotely via </a:t>
                      </a:r>
                      <a:r>
                        <a:rPr lang="en-GB" sz="1000" b="0" baseline="0" dirty="0" err="1" smtClean="0"/>
                        <a:t>PCPro</a:t>
                      </a:r>
                      <a:r>
                        <a:rPr lang="en-GB" sz="1000" b="0" baseline="0" dirty="0" smtClean="0"/>
                        <a:t>.</a:t>
                      </a:r>
                      <a:endParaRPr lang="en-GB" sz="1000" b="0" dirty="0" smtClean="0"/>
                    </a:p>
                    <a:p>
                      <a:pPr marL="0" algn="l"/>
                      <a:r>
                        <a:rPr lang="en-GB" sz="1000" b="0" dirty="0" smtClean="0"/>
                        <a:t>Automatically via external Maintenance Server</a:t>
                      </a:r>
                      <a:endParaRPr lang="en-GB" sz="1000" b="0" dirty="0"/>
                    </a:p>
                  </a:txBody>
                  <a:tcPr marL="45720" marR="46800" marT="36000" marB="36000" anchor="ctr"/>
                </a:tc>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smtClean="0"/>
                        <a:t>Software Assurance (SWA)</a:t>
                      </a:r>
                    </a:p>
                  </a:txBody>
                  <a:tcPr marL="45720" marR="46800" marT="36000" marB="36000" anchor="ctr"/>
                </a:tc>
                <a:tc>
                  <a:txBody>
                    <a:bodyPr/>
                    <a:lstStyle/>
                    <a:p>
                      <a:pPr marL="0" algn="l"/>
                      <a:r>
                        <a:rPr lang="en-GB" sz="1000" b="0" dirty="0" smtClean="0"/>
                        <a:t>Available</a:t>
                      </a:r>
                      <a:endParaRPr lang="en-GB" sz="1000" b="0" dirty="0"/>
                    </a:p>
                  </a:txBody>
                  <a:tcPr marL="45720" marR="46800" marT="36000" marB="36000" anchor="ctr"/>
                </a:tc>
                <a:tc>
                  <a:txBody>
                    <a:bodyPr/>
                    <a:lstStyle/>
                    <a:p>
                      <a:pPr marL="0" algn="l"/>
                      <a:r>
                        <a:rPr lang="en-GB" sz="1000" b="0" dirty="0" smtClean="0"/>
                        <a:t>Not available</a:t>
                      </a:r>
                      <a:endParaRPr lang="en-GB" sz="1000" b="0" dirty="0"/>
                    </a:p>
                  </a:txBody>
                  <a:tcPr marL="45720" marR="46800" marT="36000" marB="36000" anchor="ctr"/>
                </a:tc>
              </a:tr>
            </a:tbl>
          </a:graphicData>
        </a:graphic>
      </p:graphicFrame>
      <p:sp>
        <p:nvSpPr>
          <p:cNvPr id="4" name="TextBox 3"/>
          <p:cNvSpPr txBox="1"/>
          <p:nvPr/>
        </p:nvSpPr>
        <p:spPr>
          <a:xfrm>
            <a:off x="305526" y="4580730"/>
            <a:ext cx="4672361" cy="253916"/>
          </a:xfrm>
          <a:prstGeom prst="rect">
            <a:avLst/>
          </a:prstGeom>
          <a:noFill/>
        </p:spPr>
        <p:txBody>
          <a:bodyPr wrap="square" rtlCol="0">
            <a:spAutoFit/>
          </a:bodyPr>
          <a:lstStyle/>
          <a:p>
            <a:r>
              <a:rPr lang="en-GB" sz="1050" i="1" dirty="0" smtClean="0"/>
              <a:t>This table may not be complete in all respects</a:t>
            </a:r>
            <a:endParaRPr lang="en-GB" sz="1050" i="1" dirty="0"/>
          </a:p>
        </p:txBody>
      </p:sp>
    </p:spTree>
    <p:extLst>
      <p:ext uri="{BB962C8B-B14F-4D97-AF65-F5344CB8AC3E}">
        <p14:creationId xmlns:p14="http://schemas.microsoft.com/office/powerpoint/2010/main" val="3344270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anose="020F0502020204030204" pitchFamily="34" charset="0"/>
              </a:rPr>
              <a:t>UNIVERGE SV9100 to SL2100 Differences</a:t>
            </a:r>
            <a:endParaRPr lang="en-US" dirty="0">
              <a:latin typeface="Calibri" panose="020F0502020204030204" pitchFamily="34" charset="0"/>
            </a:endParaRPr>
          </a:p>
        </p:txBody>
      </p:sp>
      <p:sp>
        <p:nvSpPr>
          <p:cNvPr id="7" name="Content Placeholder 2"/>
          <p:cNvSpPr txBox="1">
            <a:spLocks/>
          </p:cNvSpPr>
          <p:nvPr/>
        </p:nvSpPr>
        <p:spPr>
          <a:xfrm>
            <a:off x="182820" y="638407"/>
            <a:ext cx="8452222" cy="4196239"/>
          </a:xfrm>
          <a:prstGeom prst="rect">
            <a:avLst/>
          </a:prstGeom>
        </p:spPr>
        <p:txBody>
          <a:bodyPr>
            <a:normAutofit/>
          </a:bodyPr>
          <a:lstStyle>
            <a:lvl1pPr marL="180000" indent="-180000" algn="l" rtl="0" eaLnBrk="1" fontAlgn="base" hangingPunct="0">
              <a:spcBef>
                <a:spcPts val="500"/>
              </a:spcBef>
              <a:spcAft>
                <a:spcPct val="0"/>
              </a:spcAft>
              <a:buClr>
                <a:schemeClr val="accent6"/>
              </a:buClr>
              <a:buFont typeface="Arial" panose="020B0604020202020204" pitchFamily="34" charset="0"/>
              <a:buChar char="▌"/>
              <a:defRPr kumimoji="1" sz="2000" b="0">
                <a:solidFill>
                  <a:schemeClr val="tx1"/>
                </a:solidFill>
                <a:latin typeface="Verdana" panose="020B0604030504040204" pitchFamily="34" charset="0"/>
                <a:ea typeface="+mn-ea"/>
                <a:cs typeface="Verdana" panose="020B0604030504040204" pitchFamily="34" charset="0"/>
              </a:defRPr>
            </a:lvl1pPr>
            <a:lvl2pPr marL="360000" indent="-180000" algn="l" rtl="0" eaLnBrk="1" fontAlgn="base" hangingPunct="0">
              <a:spcBef>
                <a:spcPts val="500"/>
              </a:spcBef>
              <a:spcAft>
                <a:spcPct val="0"/>
              </a:spcAft>
              <a:buClr>
                <a:schemeClr val="accent6"/>
              </a:buClr>
              <a:buFont typeface="Wingdings" pitchFamily="2" charset="2"/>
              <a:buChar char="l"/>
              <a:defRPr kumimoji="1" sz="1600" b="0">
                <a:solidFill>
                  <a:schemeClr val="tx1"/>
                </a:solidFill>
                <a:latin typeface="Verdana" panose="020B0604030504040204" pitchFamily="34" charset="0"/>
                <a:ea typeface="+mn-ea"/>
                <a:cs typeface="Verdana" panose="020B0604030504040204" pitchFamily="34" charset="0"/>
              </a:defRPr>
            </a:lvl2pPr>
            <a:lvl3pPr marL="468000" indent="-108000" algn="l" rtl="0" eaLnBrk="1" fontAlgn="base" hangingPunct="0">
              <a:spcBef>
                <a:spcPts val="500"/>
              </a:spcBef>
              <a:spcAft>
                <a:spcPct val="0"/>
              </a:spcAft>
              <a:buClr>
                <a:schemeClr val="accent6"/>
              </a:buClr>
              <a:buFont typeface="Arial" panose="020B0604020202020204" pitchFamily="34" charset="0"/>
              <a:buChar char="•"/>
              <a:defRPr kumimoji="1" sz="1400" b="0">
                <a:solidFill>
                  <a:schemeClr val="tx1"/>
                </a:solidFill>
                <a:latin typeface="Verdana" panose="020B0604030504040204" pitchFamily="34" charset="0"/>
                <a:ea typeface="+mn-ea"/>
                <a:cs typeface="Verdana" panose="020B0604030504040204" pitchFamily="34" charset="0"/>
              </a:defRPr>
            </a:lvl3pPr>
            <a:lvl4pPr marL="576000" indent="-108000" algn="l" rtl="0" eaLnBrk="1" fontAlgn="base" hangingPunct="0">
              <a:spcBef>
                <a:spcPts val="500"/>
              </a:spcBef>
              <a:spcAft>
                <a:spcPct val="0"/>
              </a:spcAft>
              <a:buClr>
                <a:schemeClr val="accent6"/>
              </a:buClr>
              <a:buFont typeface="Tahoma" pitchFamily="34" charset="0"/>
              <a:buChar char="–"/>
              <a:defRPr kumimoji="1" sz="1200" b="0">
                <a:solidFill>
                  <a:schemeClr val="tx1"/>
                </a:solidFill>
                <a:latin typeface="Verdana" panose="020B0604030504040204" pitchFamily="34" charset="0"/>
                <a:ea typeface="+mn-ea"/>
                <a:cs typeface="Verdana" panose="020B0604030504040204" pitchFamily="34" charset="0"/>
              </a:defRPr>
            </a:lvl4pPr>
            <a:lvl5pPr marL="735013" indent="-157163" algn="l" rtl="0" eaLnBrk="0" fontAlgn="base" hangingPunct="0">
              <a:spcBef>
                <a:spcPct val="20000"/>
              </a:spcBef>
              <a:spcAft>
                <a:spcPct val="0"/>
              </a:spcAft>
              <a:buClr>
                <a:schemeClr val="accent6"/>
              </a:buClr>
              <a:buChar char="≫"/>
              <a:defRPr kumimoji="1" sz="1200" b="1">
                <a:solidFill>
                  <a:schemeClr val="tx1"/>
                </a:solidFill>
                <a:latin typeface="+mj-lt"/>
                <a:ea typeface="+mn-ea"/>
              </a:defRPr>
            </a:lvl5pPr>
            <a:lvl6pPr marL="2514600" indent="-228600" algn="l" rtl="0" fontAlgn="base">
              <a:spcBef>
                <a:spcPct val="20000"/>
              </a:spcBef>
              <a:spcAft>
                <a:spcPct val="0"/>
              </a:spcAft>
              <a:buChar char="≫"/>
              <a:defRPr kumimoji="1" sz="2000">
                <a:solidFill>
                  <a:schemeClr val="tx1"/>
                </a:solidFill>
                <a:latin typeface="Arial" charset="0"/>
                <a:ea typeface="+mn-ea"/>
              </a:defRPr>
            </a:lvl6pPr>
            <a:lvl7pPr marL="2971800" indent="-228600" algn="l" rtl="0" fontAlgn="base">
              <a:spcBef>
                <a:spcPct val="20000"/>
              </a:spcBef>
              <a:spcAft>
                <a:spcPct val="0"/>
              </a:spcAft>
              <a:buChar char="≫"/>
              <a:defRPr kumimoji="1" sz="2000">
                <a:solidFill>
                  <a:schemeClr val="tx1"/>
                </a:solidFill>
                <a:latin typeface="Arial" charset="0"/>
                <a:ea typeface="+mn-ea"/>
              </a:defRPr>
            </a:lvl7pPr>
            <a:lvl8pPr marL="3429000" indent="-228600" algn="l" rtl="0" fontAlgn="base">
              <a:spcBef>
                <a:spcPct val="20000"/>
              </a:spcBef>
              <a:spcAft>
                <a:spcPct val="0"/>
              </a:spcAft>
              <a:buChar char="≫"/>
              <a:defRPr kumimoji="1" sz="2000">
                <a:solidFill>
                  <a:schemeClr val="tx1"/>
                </a:solidFill>
                <a:latin typeface="Arial" charset="0"/>
                <a:ea typeface="+mn-ea"/>
              </a:defRPr>
            </a:lvl8pPr>
            <a:lvl9pPr marL="3886200" indent="-228600" algn="l" rtl="0" fontAlgn="base">
              <a:spcBef>
                <a:spcPct val="20000"/>
              </a:spcBef>
              <a:spcAft>
                <a:spcPct val="0"/>
              </a:spcAft>
              <a:buChar char="≫"/>
              <a:defRPr kumimoji="1" sz="2000">
                <a:solidFill>
                  <a:schemeClr val="tx1"/>
                </a:solidFill>
                <a:latin typeface="Arial" charset="0"/>
                <a:ea typeface="+mn-ea"/>
              </a:defRPr>
            </a:lvl9pPr>
          </a:lstStyle>
          <a:p>
            <a:pPr>
              <a:buClr>
                <a:srgbClr val="002B62"/>
              </a:buClr>
            </a:pPr>
            <a:endParaRPr lang="en-GB" sz="1500" dirty="0" smtClean="0">
              <a:solidFill>
                <a:srgbClr val="000000"/>
              </a:solidFill>
              <a:latin typeface="Calibri" panose="020F0502020204030204" pitchFamily="34" charset="0"/>
              <a:cs typeface="Adobe Devanagari" panose="02040503050201020203" pitchFamily="18" charset="0"/>
            </a:endParaRPr>
          </a:p>
          <a:p>
            <a:pPr>
              <a:buClr>
                <a:srgbClr val="002B62"/>
              </a:buClr>
            </a:pPr>
            <a:endParaRPr lang="en-GB" sz="1500" dirty="0" smtClean="0">
              <a:solidFill>
                <a:srgbClr val="000000"/>
              </a:solidFill>
              <a:latin typeface="Calibri" panose="020F0502020204030204" pitchFamily="34" charset="0"/>
              <a:cs typeface="Adobe Devanagari" panose="02040503050201020203" pitchFamily="18" charset="0"/>
            </a:endParaRPr>
          </a:p>
          <a:p>
            <a:pPr marL="0" indent="0">
              <a:buClr>
                <a:srgbClr val="002B62"/>
              </a:buClr>
              <a:buNone/>
            </a:pPr>
            <a:endParaRPr lang="en-GB" sz="1500" dirty="0" smtClean="0">
              <a:solidFill>
                <a:srgbClr val="000000"/>
              </a:solidFill>
              <a:latin typeface="Calibri" panose="020F0502020204030204" pitchFamily="34" charset="0"/>
              <a:cs typeface="Adobe Devanagari" panose="02040503050201020203" pitchFamily="18" charset="0"/>
            </a:endParaRPr>
          </a:p>
          <a:p>
            <a:pPr marL="342900" lvl="1" indent="0" eaLnBrk="0">
              <a:spcBef>
                <a:spcPts val="450"/>
              </a:spcBef>
              <a:spcAft>
                <a:spcPts val="0"/>
              </a:spcAft>
              <a:buClr>
                <a:srgbClr val="4575FD"/>
              </a:buClr>
              <a:buNone/>
              <a:defRPr/>
            </a:pPr>
            <a:endParaRPr lang="en-GB" altLang="ja-JP" sz="1200" dirty="0">
              <a:solidFill>
                <a:srgbClr val="000000">
                  <a:lumMod val="50000"/>
                  <a:lumOff val="50000"/>
                </a:srgbClr>
              </a:solidFill>
              <a:latin typeface="Calibri" panose="020F0502020204030204" pitchFamily="34" charset="0"/>
              <a:ea typeface="ＭＳ Ｐゴシック" pitchFamily="-110" charset="-128"/>
              <a:cs typeface="Adobe Devanagari" panose="02040503050201020203" pitchFamily="18" charset="0"/>
            </a:endParaRPr>
          </a:p>
        </p:txBody>
      </p:sp>
      <p:sp>
        <p:nvSpPr>
          <p:cNvPr id="6" name="Content Placeholder 2"/>
          <p:cNvSpPr txBox="1">
            <a:spLocks/>
          </p:cNvSpPr>
          <p:nvPr/>
        </p:nvSpPr>
        <p:spPr>
          <a:xfrm>
            <a:off x="182820" y="621680"/>
            <a:ext cx="8784976" cy="4212967"/>
          </a:xfrm>
          <a:prstGeom prst="rect">
            <a:avLst/>
          </a:prstGeom>
        </p:spPr>
        <p:txBody>
          <a:bodyPr/>
          <a:lstStyle>
            <a:lvl1pPr marL="180000" indent="-180000" algn="l" rtl="0" eaLnBrk="0" fontAlgn="base" hangingPunct="0">
              <a:spcBef>
                <a:spcPts val="500"/>
              </a:spcBef>
              <a:spcAft>
                <a:spcPct val="0"/>
              </a:spcAft>
              <a:buClr>
                <a:schemeClr val="accent6"/>
              </a:buClr>
              <a:buFont typeface="Arial" panose="020B0604020202020204" pitchFamily="34" charset="0"/>
              <a:buChar char="▌"/>
              <a:defRPr kumimoji="1" lang="ja-JP" altLang="en-US" sz="2000" b="0" i="0" u="none" strike="noStrike" kern="0" cap="none" spc="0" normalizeH="0" baseline="0" dirty="0" smtClean="0">
                <a:ln>
                  <a:noFill/>
                </a:ln>
                <a:solidFill>
                  <a:srgbClr val="000000"/>
                </a:solidFill>
                <a:effectLst/>
                <a:uLnTx/>
                <a:uFillTx/>
                <a:latin typeface="+mn-lt"/>
                <a:ea typeface="+mn-ea"/>
                <a:cs typeface="+mn-cs"/>
              </a:defRPr>
            </a:lvl1pPr>
            <a:lvl2pPr marL="360000" indent="-180000" algn="l" rtl="0" eaLnBrk="0" fontAlgn="base" hangingPunct="0">
              <a:spcBef>
                <a:spcPts val="500"/>
              </a:spcBef>
              <a:spcAft>
                <a:spcPct val="0"/>
              </a:spcAft>
              <a:buClr>
                <a:schemeClr val="accent6"/>
              </a:buClr>
              <a:buFont typeface="Wingdings" pitchFamily="2" charset="2"/>
              <a:buChar char="l"/>
              <a:defRPr kumimoji="1" lang="ja-JP" altLang="en-US" sz="1600" b="0" i="0" u="none" strike="noStrike" kern="0" cap="none" spc="0" normalizeH="0" baseline="0" dirty="0" smtClean="0">
                <a:ln>
                  <a:noFill/>
                </a:ln>
                <a:solidFill>
                  <a:srgbClr val="000000"/>
                </a:solidFill>
                <a:effectLst/>
                <a:uLnTx/>
                <a:uFillTx/>
                <a:latin typeface="+mn-lt"/>
                <a:ea typeface="+mn-ea"/>
              </a:defRPr>
            </a:lvl2pPr>
            <a:lvl3pPr marL="468000" indent="-108000" algn="l" rtl="0" eaLnBrk="0" fontAlgn="base" hangingPunct="0">
              <a:spcBef>
                <a:spcPts val="500"/>
              </a:spcBef>
              <a:spcAft>
                <a:spcPct val="0"/>
              </a:spcAft>
              <a:buClr>
                <a:schemeClr val="accent6"/>
              </a:buClr>
              <a:buFont typeface="Arial" panose="020B0604020202020204" pitchFamily="34" charset="0"/>
              <a:buChar char="•"/>
              <a:defRPr kumimoji="1" lang="ja-JP" altLang="en-US" sz="1400" b="0" i="0" u="none" strike="noStrike" kern="0" cap="none" spc="0" normalizeH="0" baseline="0" dirty="0" smtClean="0">
                <a:ln>
                  <a:noFill/>
                </a:ln>
                <a:solidFill>
                  <a:srgbClr val="000000"/>
                </a:solidFill>
                <a:effectLst/>
                <a:uLnTx/>
                <a:uFillTx/>
                <a:latin typeface="+mn-lt"/>
                <a:ea typeface="+mn-ea"/>
              </a:defRPr>
            </a:lvl3pPr>
            <a:lvl4pPr marL="576000" indent="-108000" algn="l" rtl="0" eaLnBrk="0" fontAlgn="base" hangingPunct="0">
              <a:spcBef>
                <a:spcPts val="500"/>
              </a:spcBef>
              <a:spcAft>
                <a:spcPct val="0"/>
              </a:spcAft>
              <a:buClr>
                <a:schemeClr val="accent6"/>
              </a:buClr>
              <a:buFont typeface="Tahoma" pitchFamily="34" charset="0"/>
              <a:buChar char="–"/>
              <a:defRPr kumimoji="1" lang="ja-JP" altLang="en-US" sz="1200" b="0" i="0" u="none" strike="noStrike" kern="0" cap="none" spc="0" normalizeH="0" baseline="0" dirty="0" smtClean="0">
                <a:ln>
                  <a:noFill/>
                </a:ln>
                <a:solidFill>
                  <a:srgbClr val="000000"/>
                </a:solidFill>
                <a:effectLst/>
                <a:uLnTx/>
                <a:uFillTx/>
                <a:latin typeface="+mn-lt"/>
                <a:ea typeface="+mn-ea"/>
              </a:defRPr>
            </a:lvl4pPr>
            <a:lvl5pPr marL="738188" indent="530225" algn="l" rtl="0" eaLnBrk="0" fontAlgn="base" hangingPunct="0">
              <a:spcBef>
                <a:spcPct val="20000"/>
              </a:spcBef>
              <a:spcAft>
                <a:spcPct val="0"/>
              </a:spcAft>
              <a:buClr>
                <a:schemeClr val="accent6"/>
              </a:buClr>
              <a:buChar char="≫"/>
              <a:defRPr kumimoji="1" sz="1200" b="0">
                <a:solidFill>
                  <a:schemeClr val="tx1"/>
                </a:solidFill>
                <a:latin typeface="+mj-lt"/>
                <a:ea typeface="+mn-ea"/>
              </a:defRPr>
            </a:lvl5pPr>
            <a:lvl6pPr marL="2514600" indent="-228600" algn="l" rtl="0" fontAlgn="base">
              <a:spcBef>
                <a:spcPct val="20000"/>
              </a:spcBef>
              <a:spcAft>
                <a:spcPct val="0"/>
              </a:spcAft>
              <a:buChar char="≫"/>
              <a:defRPr kumimoji="1" sz="2000">
                <a:solidFill>
                  <a:schemeClr val="tx1"/>
                </a:solidFill>
                <a:latin typeface="Arial" charset="0"/>
                <a:ea typeface="+mn-ea"/>
              </a:defRPr>
            </a:lvl6pPr>
            <a:lvl7pPr marL="2971800" indent="-228600" algn="l" rtl="0" fontAlgn="base">
              <a:spcBef>
                <a:spcPct val="20000"/>
              </a:spcBef>
              <a:spcAft>
                <a:spcPct val="0"/>
              </a:spcAft>
              <a:buChar char="≫"/>
              <a:defRPr kumimoji="1" sz="2000">
                <a:solidFill>
                  <a:schemeClr val="tx1"/>
                </a:solidFill>
                <a:latin typeface="Arial" charset="0"/>
                <a:ea typeface="+mn-ea"/>
              </a:defRPr>
            </a:lvl7pPr>
            <a:lvl8pPr marL="3429000" indent="-228600" algn="l" rtl="0" fontAlgn="base">
              <a:spcBef>
                <a:spcPct val="20000"/>
              </a:spcBef>
              <a:spcAft>
                <a:spcPct val="0"/>
              </a:spcAft>
              <a:buChar char="≫"/>
              <a:defRPr kumimoji="1" sz="2000">
                <a:solidFill>
                  <a:schemeClr val="tx1"/>
                </a:solidFill>
                <a:latin typeface="Arial" charset="0"/>
                <a:ea typeface="+mn-ea"/>
              </a:defRPr>
            </a:lvl8pPr>
            <a:lvl9pPr marL="3886200" indent="-228600" algn="l" rtl="0" fontAlgn="base">
              <a:spcBef>
                <a:spcPct val="20000"/>
              </a:spcBef>
              <a:spcAft>
                <a:spcPct val="0"/>
              </a:spcAft>
              <a:buChar char="≫"/>
              <a:defRPr kumimoji="1" sz="2000">
                <a:solidFill>
                  <a:schemeClr val="tx1"/>
                </a:solidFill>
                <a:latin typeface="Arial" charset="0"/>
                <a:ea typeface="+mn-ea"/>
              </a:defRPr>
            </a:lvl9pPr>
          </a:lstStyle>
          <a:p>
            <a:r>
              <a:rPr lang="en-GB" sz="1600" b="1" dirty="0" smtClean="0">
                <a:latin typeface="Calibri" panose="020F0502020204030204" pitchFamily="34" charset="0"/>
                <a:cs typeface="Arial" panose="020B0604020202020204" pitchFamily="34" charset="0"/>
              </a:rPr>
              <a:t>Overview of differences between the SV9100 and the SL2100</a:t>
            </a:r>
            <a:endParaRPr lang="en-GB" sz="1400" dirty="0" smtClean="0">
              <a:latin typeface="Calibri" panose="020F0502020204030204" pitchFamily="34" charset="0"/>
              <a:cs typeface="Arial" panose="020B0604020202020204" pitchFamily="34" charset="0"/>
            </a:endParaRPr>
          </a:p>
          <a:p>
            <a:pPr marL="0" indent="0">
              <a:buNone/>
            </a:pPr>
            <a:endParaRPr lang="en-GB" dirty="0" smtClean="0"/>
          </a:p>
          <a:p>
            <a:pPr marL="0" indent="0">
              <a:buFont typeface="Arial" panose="020B0604020202020204" pitchFamily="34" charset="0"/>
              <a:buNone/>
            </a:pPr>
            <a:endParaRPr lang="en-GB" dirty="0" smtClean="0"/>
          </a:p>
          <a:p>
            <a:endParaRPr lang="en-GB" dirty="0"/>
          </a:p>
        </p:txBody>
      </p:sp>
      <p:graphicFrame>
        <p:nvGraphicFramePr>
          <p:cNvPr id="3" name="Table 2"/>
          <p:cNvGraphicFramePr>
            <a:graphicFrameLocks noGrp="1"/>
          </p:cNvGraphicFramePr>
          <p:nvPr>
            <p:extLst>
              <p:ext uri="{D42A27DB-BD31-4B8C-83A1-F6EECF244321}">
                <p14:modId xmlns:p14="http://schemas.microsoft.com/office/powerpoint/2010/main" val="1841802639"/>
              </p:ext>
            </p:extLst>
          </p:nvPr>
        </p:nvGraphicFramePr>
        <p:xfrm>
          <a:off x="305526" y="1055847"/>
          <a:ext cx="8329515" cy="2487840"/>
        </p:xfrm>
        <a:graphic>
          <a:graphicData uri="http://schemas.openxmlformats.org/drawingml/2006/table">
            <a:tbl>
              <a:tblPr firstRow="1" bandRow="1">
                <a:tableStyleId>{073A0DAA-6AF3-43AB-8588-CEC1D06C72B9}</a:tableStyleId>
              </a:tblPr>
              <a:tblGrid>
                <a:gridCol w="1858554"/>
                <a:gridCol w="2156987"/>
                <a:gridCol w="2156987"/>
                <a:gridCol w="2156987"/>
              </a:tblGrid>
              <a:tr h="0">
                <a:tc>
                  <a:txBody>
                    <a:bodyPr/>
                    <a:lstStyle/>
                    <a:p>
                      <a:r>
                        <a:rPr lang="en-GB" sz="1000" dirty="0" smtClean="0"/>
                        <a:t>Items</a:t>
                      </a:r>
                      <a:endParaRPr lang="en-GB" sz="1000" dirty="0"/>
                    </a:p>
                  </a:txBody>
                  <a:tcPr>
                    <a:solidFill>
                      <a:schemeClr val="accent2">
                        <a:lumMod val="60000"/>
                        <a:lumOff val="40000"/>
                      </a:schemeClr>
                    </a:solidFill>
                  </a:tcPr>
                </a:tc>
                <a:tc>
                  <a:txBody>
                    <a:bodyPr/>
                    <a:lstStyle/>
                    <a:p>
                      <a:pPr algn="ctr"/>
                      <a:r>
                        <a:rPr lang="en-GB" sz="1000" dirty="0" smtClean="0"/>
                        <a:t>SV9100 9.5” Chassis</a:t>
                      </a:r>
                      <a:endParaRPr lang="en-GB" sz="1000" dirty="0"/>
                    </a:p>
                  </a:txBody>
                  <a:tcPr>
                    <a:solidFill>
                      <a:schemeClr val="accent2">
                        <a:lumMod val="60000"/>
                        <a:lumOff val="40000"/>
                      </a:schemeClr>
                    </a:solidFill>
                  </a:tcPr>
                </a:tc>
                <a:tc>
                  <a:txBody>
                    <a:bodyPr/>
                    <a:lstStyle/>
                    <a:p>
                      <a:pPr algn="ctr"/>
                      <a:r>
                        <a:rPr lang="en-GB" sz="1000" dirty="0" smtClean="0"/>
                        <a:t>SV9100 19” chassis</a:t>
                      </a:r>
                      <a:endParaRPr lang="en-GB" sz="1000" dirty="0"/>
                    </a:p>
                  </a:txBody>
                  <a:tcPr>
                    <a:solidFill>
                      <a:schemeClr val="accent2">
                        <a:lumMod val="60000"/>
                        <a:lumOff val="40000"/>
                      </a:schemeClr>
                    </a:solidFill>
                  </a:tcPr>
                </a:tc>
                <a:tc>
                  <a:txBody>
                    <a:bodyPr/>
                    <a:lstStyle/>
                    <a:p>
                      <a:pPr algn="ctr"/>
                      <a:r>
                        <a:rPr lang="en-GB" sz="1000" dirty="0" smtClean="0"/>
                        <a:t>SL2100</a:t>
                      </a:r>
                      <a:endParaRPr lang="en-GB" sz="1000" dirty="0"/>
                    </a:p>
                  </a:txBody>
                  <a:tcPr>
                    <a:solidFill>
                      <a:schemeClr val="accent2">
                        <a:lumMod val="60000"/>
                        <a:lumOff val="40000"/>
                      </a:schemeClr>
                    </a:solidFill>
                  </a:tcPr>
                </a:tc>
              </a:tr>
              <a:tr h="216000">
                <a:tc>
                  <a:txBody>
                    <a:bodyPr/>
                    <a:lstStyle/>
                    <a:p>
                      <a:pPr marL="0"/>
                      <a:r>
                        <a:rPr lang="en-GB" sz="1000" b="1" dirty="0" smtClean="0"/>
                        <a:t>Capacity</a:t>
                      </a:r>
                      <a:endParaRPr lang="en-GB" sz="1000" b="1" dirty="0"/>
                    </a:p>
                  </a:txBody>
                  <a:tcPr marL="45720" marR="46800" marT="36000" marB="36000" anchor="ctr"/>
                </a:tc>
                <a:tc>
                  <a:txBody>
                    <a:bodyPr/>
                    <a:lstStyle/>
                    <a:p>
                      <a:pPr marL="0" algn="l"/>
                      <a:endParaRPr lang="en-GB" sz="1000" b="0" dirty="0"/>
                    </a:p>
                  </a:txBody>
                  <a:tcPr marL="45720" marR="46800" marT="36000" marB="36000" anchor="ctr"/>
                </a:tc>
                <a:tc>
                  <a:txBody>
                    <a:bodyPr/>
                    <a:lstStyle/>
                    <a:p>
                      <a:pPr marL="0" algn="l"/>
                      <a:endParaRPr lang="en-GB" sz="1000" b="0" dirty="0"/>
                    </a:p>
                  </a:txBody>
                  <a:tcPr marL="45720" marR="46800" marT="36000" marB="36000" anchor="ctr"/>
                </a:tc>
                <a:tc>
                  <a:txBody>
                    <a:bodyPr/>
                    <a:lstStyle/>
                    <a:p>
                      <a:pPr marL="0" algn="l"/>
                      <a:endParaRPr lang="en-GB" sz="1000" b="0" dirty="0"/>
                    </a:p>
                  </a:txBody>
                  <a:tcPr marL="45720" marR="46800" marT="36000" marB="36000" anchor="ctr"/>
                </a:tc>
              </a:tr>
              <a:tr h="216000">
                <a:tc>
                  <a:txBody>
                    <a:bodyPr/>
                    <a:lstStyle/>
                    <a:p>
                      <a:pPr marL="108000"/>
                      <a:r>
                        <a:rPr lang="en-GB" sz="1000" b="1" dirty="0" smtClean="0"/>
                        <a:t>Maximum Trunks</a:t>
                      </a:r>
                      <a:r>
                        <a:rPr lang="en-GB" sz="1000" b="1" baseline="0" dirty="0" smtClean="0"/>
                        <a:t> (Total)</a:t>
                      </a:r>
                      <a:endParaRPr lang="en-GB" sz="1000" b="1" dirty="0"/>
                    </a:p>
                  </a:txBody>
                  <a:tcPr marL="45720" marR="46800" marT="36000" marB="36000" anchor="ctr"/>
                </a:tc>
                <a:tc>
                  <a:txBody>
                    <a:bodyPr/>
                    <a:lstStyle/>
                    <a:p>
                      <a:pPr marL="0" algn="ctr"/>
                      <a:r>
                        <a:rPr lang="en-GB" sz="1000" b="1" dirty="0" smtClean="0"/>
                        <a:t>400</a:t>
                      </a:r>
                      <a:endParaRPr lang="en-GB" sz="1000" b="1" dirty="0"/>
                    </a:p>
                  </a:txBody>
                  <a:tcPr marL="45720" marR="46800" marT="36000" marB="36000" anchor="ctr"/>
                </a:tc>
                <a:tc>
                  <a:txBody>
                    <a:bodyPr/>
                    <a:lstStyle/>
                    <a:p>
                      <a:pPr marL="0" algn="ctr"/>
                      <a:r>
                        <a:rPr lang="en-GB" sz="1000" b="1" dirty="0" smtClean="0"/>
                        <a:t>400</a:t>
                      </a:r>
                      <a:endParaRPr lang="en-GB" sz="1000" b="1" dirty="0"/>
                    </a:p>
                  </a:txBody>
                  <a:tcPr marL="45720" marR="46800" marT="36000" marB="36000" anchor="ctr"/>
                </a:tc>
                <a:tc>
                  <a:txBody>
                    <a:bodyPr/>
                    <a:lstStyle/>
                    <a:p>
                      <a:pPr algn="ctr"/>
                      <a:r>
                        <a:rPr lang="en-GB" sz="1000" b="1" dirty="0" smtClean="0"/>
                        <a:t>128</a:t>
                      </a:r>
                      <a:endParaRPr lang="en-GB" sz="1000" b="1" dirty="0"/>
                    </a:p>
                  </a:txBody>
                  <a:tcPr marL="45720" marR="46800" marT="36000" marB="36000" anchor="ctr"/>
                </a:tc>
              </a:tr>
              <a:tr h="216000">
                <a:tc>
                  <a:txBody>
                    <a:bodyPr/>
                    <a:lstStyle/>
                    <a:p>
                      <a:pPr marL="216000"/>
                      <a:r>
                        <a:rPr lang="en-GB" sz="1000" dirty="0" smtClean="0"/>
                        <a:t>Analogue</a:t>
                      </a:r>
                      <a:endParaRPr lang="en-GB" sz="1000" dirty="0"/>
                    </a:p>
                  </a:txBody>
                  <a:tcPr marL="45720" marR="46800" marT="36000" marB="36000" anchor="ctr"/>
                </a:tc>
                <a:tc>
                  <a:txBody>
                    <a:bodyPr/>
                    <a:lstStyle/>
                    <a:p>
                      <a:pPr marL="0" algn="ctr"/>
                      <a:r>
                        <a:rPr lang="en-GB" sz="1000" b="0" dirty="0" smtClean="0"/>
                        <a:t>16</a:t>
                      </a:r>
                      <a:endParaRPr lang="en-GB" sz="1000" b="0" dirty="0"/>
                    </a:p>
                  </a:txBody>
                  <a:tcPr marL="45720" marR="46800" marT="36000" marB="36000" anchor="ctr"/>
                </a:tc>
                <a:tc>
                  <a:txBody>
                    <a:bodyPr/>
                    <a:lstStyle/>
                    <a:p>
                      <a:pPr marL="0" algn="ctr"/>
                      <a:r>
                        <a:rPr lang="en-GB" sz="1000" b="0" dirty="0" smtClean="0"/>
                        <a:t>184</a:t>
                      </a:r>
                      <a:endParaRPr lang="en-GB" sz="1000" b="0" dirty="0"/>
                    </a:p>
                  </a:txBody>
                  <a:tcPr marL="45720" marR="46800" marT="36000" marB="36000" anchor="ctr"/>
                </a:tc>
                <a:tc>
                  <a:txBody>
                    <a:bodyPr/>
                    <a:lstStyle/>
                    <a:p>
                      <a:pPr algn="ctr"/>
                      <a:r>
                        <a:rPr lang="en-GB" sz="1000" dirty="0" smtClean="0"/>
                        <a:t>36</a:t>
                      </a:r>
                      <a:endParaRPr lang="en-GB" sz="1000" dirty="0"/>
                    </a:p>
                  </a:txBody>
                  <a:tcPr marL="45720" marR="46800" marT="36000" marB="36000" anchor="ctr"/>
                </a:tc>
              </a:tr>
              <a:tr h="216000">
                <a:tc>
                  <a:txBody>
                    <a:bodyPr/>
                    <a:lstStyle/>
                    <a:p>
                      <a:pPr marL="216000"/>
                      <a:r>
                        <a:rPr lang="en-GB" sz="1000" dirty="0" smtClean="0"/>
                        <a:t>ISDN BRI</a:t>
                      </a:r>
                      <a:endParaRPr lang="en-GB" sz="1000" dirty="0"/>
                    </a:p>
                  </a:txBody>
                  <a:tcPr marL="45720" marR="46800" marT="36000" marB="36000" anchor="ctr"/>
                </a:tc>
                <a:tc>
                  <a:txBody>
                    <a:bodyPr/>
                    <a:lstStyle/>
                    <a:p>
                      <a:pPr marL="0" algn="ctr"/>
                      <a:r>
                        <a:rPr lang="en-GB" sz="1000" b="0" dirty="0" smtClean="0"/>
                        <a:t>16</a:t>
                      </a:r>
                      <a:endParaRPr lang="en-GB" sz="1000" b="0" dirty="0"/>
                    </a:p>
                  </a:txBody>
                  <a:tcPr marL="45720" marR="46800" marT="36000" marB="36000" anchor="ctr"/>
                </a:tc>
                <a:tc>
                  <a:txBody>
                    <a:bodyPr/>
                    <a:lstStyle/>
                    <a:p>
                      <a:pPr marL="0" algn="ctr"/>
                      <a:r>
                        <a:rPr lang="en-GB" sz="1000" b="0" dirty="0" smtClean="0"/>
                        <a:t>184</a:t>
                      </a:r>
                      <a:endParaRPr lang="en-GB" sz="1000" b="0" dirty="0"/>
                    </a:p>
                  </a:txBody>
                  <a:tcPr marL="45720" marR="46800" marT="36000" marB="36000" anchor="ctr"/>
                </a:tc>
                <a:tc>
                  <a:txBody>
                    <a:bodyPr/>
                    <a:lstStyle/>
                    <a:p>
                      <a:pPr algn="ctr"/>
                      <a:r>
                        <a:rPr lang="en-GB" sz="1000" dirty="0" smtClean="0"/>
                        <a:t>48</a:t>
                      </a:r>
                      <a:endParaRPr lang="en-GB" sz="1000" dirty="0"/>
                    </a:p>
                  </a:txBody>
                  <a:tcPr marL="45720" marR="46800" marT="36000" marB="36000" anchor="ctr"/>
                </a:tc>
              </a:tr>
              <a:tr h="216000">
                <a:tc>
                  <a:txBody>
                    <a:bodyPr/>
                    <a:lstStyle/>
                    <a:p>
                      <a:pPr marL="216000"/>
                      <a:r>
                        <a:rPr lang="en-GB" sz="1000" dirty="0" smtClean="0"/>
                        <a:t>ISDN PRI</a:t>
                      </a:r>
                      <a:endParaRPr lang="en-GB" sz="1000" dirty="0"/>
                    </a:p>
                  </a:txBody>
                  <a:tcPr marL="45720" marR="46800" marT="36000" marB="36000" anchor="ctr"/>
                </a:tc>
                <a:tc>
                  <a:txBody>
                    <a:bodyPr/>
                    <a:lstStyle/>
                    <a:p>
                      <a:pPr marL="0" algn="ctr"/>
                      <a:r>
                        <a:rPr lang="en-GB" sz="1000" b="0" dirty="0" smtClean="0"/>
                        <a:t>60</a:t>
                      </a:r>
                      <a:endParaRPr lang="en-GB" sz="1000" b="0" dirty="0"/>
                    </a:p>
                  </a:txBody>
                  <a:tcPr marL="45720" marR="46800" marT="36000" marB="36000" anchor="ctr"/>
                </a:tc>
                <a:tc>
                  <a:txBody>
                    <a:bodyPr/>
                    <a:lstStyle/>
                    <a:p>
                      <a:pPr marL="0" algn="ctr"/>
                      <a:r>
                        <a:rPr lang="en-GB" sz="1000" b="0" dirty="0" smtClean="0"/>
                        <a:t>360</a:t>
                      </a:r>
                      <a:endParaRPr lang="en-GB" sz="1000" b="0" dirty="0"/>
                    </a:p>
                  </a:txBody>
                  <a:tcPr marL="45720" marR="46800" marT="36000" marB="36000" anchor="ctr"/>
                </a:tc>
                <a:tc>
                  <a:txBody>
                    <a:bodyPr/>
                    <a:lstStyle/>
                    <a:p>
                      <a:pPr algn="ctr"/>
                      <a:r>
                        <a:rPr lang="en-GB" sz="1000" dirty="0" smtClean="0"/>
                        <a:t>90</a:t>
                      </a:r>
                      <a:endParaRPr lang="en-GB" sz="1000" dirty="0"/>
                    </a:p>
                  </a:txBody>
                  <a:tcPr marL="45720" marR="46800" marT="36000" marB="36000" anchor="ctr"/>
                </a:tc>
              </a:tr>
              <a:tr h="216000">
                <a:tc>
                  <a:txBody>
                    <a:bodyPr/>
                    <a:lstStyle/>
                    <a:p>
                      <a:pPr marL="216000"/>
                      <a:r>
                        <a:rPr lang="en-GB" sz="1000" dirty="0" smtClean="0"/>
                        <a:t>IP</a:t>
                      </a:r>
                      <a:endParaRPr lang="en-GB" sz="1000" dirty="0"/>
                    </a:p>
                  </a:txBody>
                  <a:tcPr marL="45720" marR="46800" marT="36000" marB="36000" anchor="ctr"/>
                </a:tc>
                <a:tc>
                  <a:txBody>
                    <a:bodyPr/>
                    <a:lstStyle/>
                    <a:p>
                      <a:pPr marL="0" algn="ctr"/>
                      <a:r>
                        <a:rPr lang="en-GB" sz="1000" b="0" dirty="0" smtClean="0"/>
                        <a:t>400</a:t>
                      </a:r>
                      <a:endParaRPr lang="en-GB" sz="1000" b="0" dirty="0"/>
                    </a:p>
                  </a:txBody>
                  <a:tcPr marL="45720" marR="46800" marT="36000" marB="36000" anchor="ctr"/>
                </a:tc>
                <a:tc>
                  <a:txBody>
                    <a:bodyPr/>
                    <a:lstStyle/>
                    <a:p>
                      <a:pPr marL="0" algn="ctr"/>
                      <a:r>
                        <a:rPr lang="en-GB" sz="1000" b="0" dirty="0" smtClean="0"/>
                        <a:t>400</a:t>
                      </a:r>
                      <a:endParaRPr lang="en-GB" sz="1000" b="0" dirty="0"/>
                    </a:p>
                  </a:txBody>
                  <a:tcPr marL="45720" marR="46800" marT="36000" marB="36000" anchor="ctr"/>
                </a:tc>
                <a:tc>
                  <a:txBody>
                    <a:bodyPr/>
                    <a:lstStyle/>
                    <a:p>
                      <a:pPr algn="ctr"/>
                      <a:r>
                        <a:rPr lang="en-GB" sz="1000" dirty="0" smtClean="0"/>
                        <a:t>64</a:t>
                      </a:r>
                      <a:endParaRPr lang="en-GB" sz="1000" dirty="0"/>
                    </a:p>
                  </a:txBody>
                  <a:tcPr marL="45720" marR="46800" marT="36000" marB="36000" anchor="ctr"/>
                </a:tc>
              </a:tr>
              <a:tr h="216000">
                <a:tc>
                  <a:txBody>
                    <a:bodyPr/>
                    <a:lstStyle/>
                    <a:p>
                      <a:pPr marL="108000"/>
                      <a:r>
                        <a:rPr lang="en-GB" sz="1000" b="1" dirty="0" smtClean="0"/>
                        <a:t>Maximum Extensions (Total)</a:t>
                      </a:r>
                      <a:endParaRPr lang="en-GB" sz="1000" b="1" dirty="0"/>
                    </a:p>
                  </a:txBody>
                  <a:tcPr marL="45720" marR="46800" marT="36000" marB="36000" anchor="ctr"/>
                </a:tc>
                <a:tc>
                  <a:txBody>
                    <a:bodyPr/>
                    <a:lstStyle/>
                    <a:p>
                      <a:pPr marL="0" algn="ctr"/>
                      <a:r>
                        <a:rPr lang="en-GB" sz="1000" b="1" dirty="0" smtClean="0"/>
                        <a:t>896</a:t>
                      </a:r>
                      <a:endParaRPr lang="en-GB" sz="1000" b="1" dirty="0"/>
                    </a:p>
                  </a:txBody>
                  <a:tcPr marL="45720" marR="46800" marT="36000" marB="36000" anchor="ctr"/>
                </a:tc>
                <a:tc>
                  <a:txBody>
                    <a:bodyPr/>
                    <a:lstStyle/>
                    <a:p>
                      <a:pPr marL="0" algn="ctr"/>
                      <a:r>
                        <a:rPr lang="en-GB" sz="1000" b="1" dirty="0" smtClean="0"/>
                        <a:t>896</a:t>
                      </a:r>
                      <a:endParaRPr lang="en-GB" sz="1000" b="1" dirty="0"/>
                    </a:p>
                  </a:txBody>
                  <a:tcPr marL="45720" marR="46800" marT="36000" marB="36000" anchor="ctr"/>
                </a:tc>
                <a:tc>
                  <a:txBody>
                    <a:bodyPr/>
                    <a:lstStyle/>
                    <a:p>
                      <a:pPr algn="ctr"/>
                      <a:r>
                        <a:rPr lang="en-GB" sz="1000" b="1" dirty="0" smtClean="0"/>
                        <a:t>128</a:t>
                      </a:r>
                      <a:endParaRPr lang="en-GB" sz="1000" b="1" dirty="0"/>
                    </a:p>
                  </a:txBody>
                  <a:tcPr marL="45720" marR="46800" marT="36000" marB="36000" anchor="ctr"/>
                </a:tc>
              </a:tr>
              <a:tr h="216000">
                <a:tc>
                  <a:txBody>
                    <a:bodyPr/>
                    <a:lstStyle/>
                    <a:p>
                      <a:pPr marL="216000"/>
                      <a:r>
                        <a:rPr lang="en-GB" sz="1000" dirty="0" smtClean="0"/>
                        <a:t>Digital</a:t>
                      </a:r>
                      <a:endParaRPr lang="en-GB" sz="1000" dirty="0"/>
                    </a:p>
                  </a:txBody>
                  <a:tcPr marL="45720" marR="46800" marT="36000" marB="36000" anchor="ctr"/>
                </a:tc>
                <a:tc>
                  <a:txBody>
                    <a:bodyPr/>
                    <a:lstStyle/>
                    <a:p>
                      <a:pPr marL="0" algn="ctr"/>
                      <a:r>
                        <a:rPr lang="en-GB" sz="1000" b="0" dirty="0" smtClean="0"/>
                        <a:t>32</a:t>
                      </a:r>
                      <a:endParaRPr lang="en-GB" sz="1000" b="0" dirty="0"/>
                    </a:p>
                  </a:txBody>
                  <a:tcPr marL="45720" marR="46800" marT="36000" marB="36000" anchor="ctr"/>
                </a:tc>
                <a:tc>
                  <a:txBody>
                    <a:bodyPr/>
                    <a:lstStyle/>
                    <a:p>
                      <a:pPr marL="0" algn="ctr"/>
                      <a:r>
                        <a:rPr lang="en-GB" sz="1000" b="0" dirty="0" smtClean="0"/>
                        <a:t>368</a:t>
                      </a:r>
                      <a:endParaRPr lang="en-GB" sz="1000" b="0" dirty="0"/>
                    </a:p>
                  </a:txBody>
                  <a:tcPr marL="45720" marR="46800" marT="36000" marB="36000" anchor="ctr"/>
                </a:tc>
                <a:tc>
                  <a:txBody>
                    <a:bodyPr/>
                    <a:lstStyle/>
                    <a:p>
                      <a:pPr algn="ctr"/>
                      <a:r>
                        <a:rPr lang="en-GB" sz="1000" dirty="0" smtClean="0"/>
                        <a:t>72</a:t>
                      </a:r>
                      <a:endParaRPr lang="en-GB" sz="1000" dirty="0"/>
                    </a:p>
                  </a:txBody>
                  <a:tcPr marL="45720" marR="46800" marT="36000" marB="36000" anchor="ctr"/>
                </a:tc>
              </a:tr>
              <a:tr h="216000">
                <a:tc>
                  <a:txBody>
                    <a:bodyPr/>
                    <a:lstStyle/>
                    <a:p>
                      <a:pPr marL="216000"/>
                      <a:r>
                        <a:rPr lang="en-GB" sz="1000" dirty="0" smtClean="0"/>
                        <a:t>Analogue</a:t>
                      </a:r>
                      <a:endParaRPr lang="en-GB" sz="1000" dirty="0"/>
                    </a:p>
                  </a:txBody>
                  <a:tcPr marL="45720" marR="46800" marT="36000" marB="36000" anchor="ctr"/>
                </a:tc>
                <a:tc>
                  <a:txBody>
                    <a:bodyPr/>
                    <a:lstStyle/>
                    <a:p>
                      <a:pPr algn="ctr"/>
                      <a:r>
                        <a:rPr lang="en-GB" sz="1000" dirty="0" smtClean="0"/>
                        <a:t>32</a:t>
                      </a:r>
                      <a:endParaRPr lang="en-GB" sz="1000" dirty="0"/>
                    </a:p>
                  </a:txBody>
                  <a:tcPr marL="45720" marR="46800" marT="36000" marB="36000" anchor="ctr"/>
                </a:tc>
                <a:tc>
                  <a:txBody>
                    <a:bodyPr/>
                    <a:lstStyle/>
                    <a:p>
                      <a:pPr algn="ctr"/>
                      <a:r>
                        <a:rPr lang="en-GB" sz="1000" dirty="0" smtClean="0"/>
                        <a:t>368</a:t>
                      </a:r>
                      <a:endParaRPr lang="en-GB" sz="1000" dirty="0"/>
                    </a:p>
                  </a:txBody>
                  <a:tcPr marL="45720" marR="46800" marT="36000" marB="36000" anchor="ctr"/>
                </a:tc>
                <a:tc>
                  <a:txBody>
                    <a:bodyPr/>
                    <a:lstStyle/>
                    <a:p>
                      <a:pPr algn="ctr"/>
                      <a:r>
                        <a:rPr lang="en-GB" sz="1000" dirty="0" smtClean="0"/>
                        <a:t>96</a:t>
                      </a:r>
                      <a:endParaRPr lang="en-GB" sz="1000" dirty="0"/>
                    </a:p>
                  </a:txBody>
                  <a:tcPr marL="45720" marR="46800" marT="36000" marB="36000" anchor="ctr"/>
                </a:tc>
              </a:tr>
              <a:tr h="216000">
                <a:tc>
                  <a:txBody>
                    <a:bodyPr/>
                    <a:lstStyle/>
                    <a:p>
                      <a:pPr marL="216000"/>
                      <a:r>
                        <a:rPr lang="en-GB" sz="1000" dirty="0" smtClean="0"/>
                        <a:t>IP</a:t>
                      </a:r>
                      <a:endParaRPr lang="en-GB" sz="1000" dirty="0"/>
                    </a:p>
                  </a:txBody>
                  <a:tcPr marL="45720" marR="46800" marT="36000" marB="36000" anchor="ctr"/>
                </a:tc>
                <a:tc>
                  <a:txBody>
                    <a:bodyPr/>
                    <a:lstStyle/>
                    <a:p>
                      <a:pPr algn="ctr"/>
                      <a:r>
                        <a:rPr lang="en-GB" sz="1000" dirty="0" smtClean="0"/>
                        <a:t>896</a:t>
                      </a:r>
                      <a:endParaRPr lang="en-GB" sz="1000" dirty="0"/>
                    </a:p>
                  </a:txBody>
                  <a:tcPr marL="45720" marR="46800" marT="36000" marB="36000" anchor="ctr"/>
                </a:tc>
                <a:tc>
                  <a:txBody>
                    <a:bodyPr/>
                    <a:lstStyle/>
                    <a:p>
                      <a:pPr algn="ctr"/>
                      <a:r>
                        <a:rPr lang="en-GB" sz="1000" dirty="0" smtClean="0"/>
                        <a:t>896</a:t>
                      </a:r>
                      <a:endParaRPr lang="en-GB" sz="1000" dirty="0"/>
                    </a:p>
                  </a:txBody>
                  <a:tcPr marL="45720" marR="46800" marT="36000" marB="36000" anchor="ctr"/>
                </a:tc>
                <a:tc>
                  <a:txBody>
                    <a:bodyPr/>
                    <a:lstStyle/>
                    <a:p>
                      <a:pPr algn="ctr"/>
                      <a:r>
                        <a:rPr lang="en-GB" sz="1000" dirty="0" smtClean="0"/>
                        <a:t>112</a:t>
                      </a:r>
                      <a:endParaRPr lang="en-GB" sz="1000" dirty="0"/>
                    </a:p>
                  </a:txBody>
                  <a:tcPr marL="45720" marR="46800" marT="36000" marB="36000" anchor="ctr"/>
                </a:tc>
              </a:tr>
            </a:tbl>
          </a:graphicData>
        </a:graphic>
      </p:graphicFrame>
      <p:sp>
        <p:nvSpPr>
          <p:cNvPr id="4" name="TextBox 3"/>
          <p:cNvSpPr txBox="1"/>
          <p:nvPr/>
        </p:nvSpPr>
        <p:spPr>
          <a:xfrm>
            <a:off x="305526" y="4580730"/>
            <a:ext cx="4672361" cy="253916"/>
          </a:xfrm>
          <a:prstGeom prst="rect">
            <a:avLst/>
          </a:prstGeom>
          <a:noFill/>
        </p:spPr>
        <p:txBody>
          <a:bodyPr wrap="square" rtlCol="0">
            <a:spAutoFit/>
          </a:bodyPr>
          <a:lstStyle/>
          <a:p>
            <a:r>
              <a:rPr lang="en-GB" sz="1050" i="1" dirty="0" smtClean="0"/>
              <a:t>This table may not be complete in all respects</a:t>
            </a:r>
            <a:endParaRPr lang="en-GB" sz="1050" i="1" dirty="0"/>
          </a:p>
        </p:txBody>
      </p:sp>
    </p:spTree>
    <p:extLst>
      <p:ext uri="{BB962C8B-B14F-4D97-AF65-F5344CB8AC3E}">
        <p14:creationId xmlns:p14="http://schemas.microsoft.com/office/powerpoint/2010/main" val="198316393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anose="020F0502020204030204" pitchFamily="34" charset="0"/>
              </a:rPr>
              <a:t>UNIVERGE SV9100 to SL2100 Differences</a:t>
            </a:r>
            <a:endParaRPr lang="en-US" dirty="0">
              <a:latin typeface="Calibri" panose="020F0502020204030204" pitchFamily="34" charset="0"/>
            </a:endParaRPr>
          </a:p>
        </p:txBody>
      </p:sp>
      <p:sp>
        <p:nvSpPr>
          <p:cNvPr id="7" name="Content Placeholder 2"/>
          <p:cNvSpPr txBox="1">
            <a:spLocks/>
          </p:cNvSpPr>
          <p:nvPr/>
        </p:nvSpPr>
        <p:spPr>
          <a:xfrm>
            <a:off x="182820" y="638407"/>
            <a:ext cx="8452222" cy="4196239"/>
          </a:xfrm>
          <a:prstGeom prst="rect">
            <a:avLst/>
          </a:prstGeom>
        </p:spPr>
        <p:txBody>
          <a:bodyPr>
            <a:normAutofit/>
          </a:bodyPr>
          <a:lstStyle>
            <a:lvl1pPr marL="180000" indent="-180000" algn="l" rtl="0" eaLnBrk="1" fontAlgn="base" hangingPunct="0">
              <a:spcBef>
                <a:spcPts val="500"/>
              </a:spcBef>
              <a:spcAft>
                <a:spcPct val="0"/>
              </a:spcAft>
              <a:buClr>
                <a:schemeClr val="accent6"/>
              </a:buClr>
              <a:buFont typeface="Arial" panose="020B0604020202020204" pitchFamily="34" charset="0"/>
              <a:buChar char="▌"/>
              <a:defRPr kumimoji="1" sz="2000" b="0">
                <a:solidFill>
                  <a:schemeClr val="tx1"/>
                </a:solidFill>
                <a:latin typeface="Verdana" panose="020B0604030504040204" pitchFamily="34" charset="0"/>
                <a:ea typeface="+mn-ea"/>
                <a:cs typeface="Verdana" panose="020B0604030504040204" pitchFamily="34" charset="0"/>
              </a:defRPr>
            </a:lvl1pPr>
            <a:lvl2pPr marL="360000" indent="-180000" algn="l" rtl="0" eaLnBrk="1" fontAlgn="base" hangingPunct="0">
              <a:spcBef>
                <a:spcPts val="500"/>
              </a:spcBef>
              <a:spcAft>
                <a:spcPct val="0"/>
              </a:spcAft>
              <a:buClr>
                <a:schemeClr val="accent6"/>
              </a:buClr>
              <a:buFont typeface="Wingdings" pitchFamily="2" charset="2"/>
              <a:buChar char="l"/>
              <a:defRPr kumimoji="1" sz="1600" b="0">
                <a:solidFill>
                  <a:schemeClr val="tx1"/>
                </a:solidFill>
                <a:latin typeface="Verdana" panose="020B0604030504040204" pitchFamily="34" charset="0"/>
                <a:ea typeface="+mn-ea"/>
                <a:cs typeface="Verdana" panose="020B0604030504040204" pitchFamily="34" charset="0"/>
              </a:defRPr>
            </a:lvl2pPr>
            <a:lvl3pPr marL="468000" indent="-108000" algn="l" rtl="0" eaLnBrk="1" fontAlgn="base" hangingPunct="0">
              <a:spcBef>
                <a:spcPts val="500"/>
              </a:spcBef>
              <a:spcAft>
                <a:spcPct val="0"/>
              </a:spcAft>
              <a:buClr>
                <a:schemeClr val="accent6"/>
              </a:buClr>
              <a:buFont typeface="Arial" panose="020B0604020202020204" pitchFamily="34" charset="0"/>
              <a:buChar char="•"/>
              <a:defRPr kumimoji="1" sz="1400" b="0">
                <a:solidFill>
                  <a:schemeClr val="tx1"/>
                </a:solidFill>
                <a:latin typeface="Verdana" panose="020B0604030504040204" pitchFamily="34" charset="0"/>
                <a:ea typeface="+mn-ea"/>
                <a:cs typeface="Verdana" panose="020B0604030504040204" pitchFamily="34" charset="0"/>
              </a:defRPr>
            </a:lvl3pPr>
            <a:lvl4pPr marL="576000" indent="-108000" algn="l" rtl="0" eaLnBrk="1" fontAlgn="base" hangingPunct="0">
              <a:spcBef>
                <a:spcPts val="500"/>
              </a:spcBef>
              <a:spcAft>
                <a:spcPct val="0"/>
              </a:spcAft>
              <a:buClr>
                <a:schemeClr val="accent6"/>
              </a:buClr>
              <a:buFont typeface="Tahoma" pitchFamily="34" charset="0"/>
              <a:buChar char="–"/>
              <a:defRPr kumimoji="1" sz="1200" b="0">
                <a:solidFill>
                  <a:schemeClr val="tx1"/>
                </a:solidFill>
                <a:latin typeface="Verdana" panose="020B0604030504040204" pitchFamily="34" charset="0"/>
                <a:ea typeface="+mn-ea"/>
                <a:cs typeface="Verdana" panose="020B0604030504040204" pitchFamily="34" charset="0"/>
              </a:defRPr>
            </a:lvl4pPr>
            <a:lvl5pPr marL="735013" indent="-157163" algn="l" rtl="0" eaLnBrk="0" fontAlgn="base" hangingPunct="0">
              <a:spcBef>
                <a:spcPct val="20000"/>
              </a:spcBef>
              <a:spcAft>
                <a:spcPct val="0"/>
              </a:spcAft>
              <a:buClr>
                <a:schemeClr val="accent6"/>
              </a:buClr>
              <a:buChar char="≫"/>
              <a:defRPr kumimoji="1" sz="1200" b="1">
                <a:solidFill>
                  <a:schemeClr val="tx1"/>
                </a:solidFill>
                <a:latin typeface="+mj-lt"/>
                <a:ea typeface="+mn-ea"/>
              </a:defRPr>
            </a:lvl5pPr>
            <a:lvl6pPr marL="2514600" indent="-228600" algn="l" rtl="0" fontAlgn="base">
              <a:spcBef>
                <a:spcPct val="20000"/>
              </a:spcBef>
              <a:spcAft>
                <a:spcPct val="0"/>
              </a:spcAft>
              <a:buChar char="≫"/>
              <a:defRPr kumimoji="1" sz="2000">
                <a:solidFill>
                  <a:schemeClr val="tx1"/>
                </a:solidFill>
                <a:latin typeface="Arial" charset="0"/>
                <a:ea typeface="+mn-ea"/>
              </a:defRPr>
            </a:lvl6pPr>
            <a:lvl7pPr marL="2971800" indent="-228600" algn="l" rtl="0" fontAlgn="base">
              <a:spcBef>
                <a:spcPct val="20000"/>
              </a:spcBef>
              <a:spcAft>
                <a:spcPct val="0"/>
              </a:spcAft>
              <a:buChar char="≫"/>
              <a:defRPr kumimoji="1" sz="2000">
                <a:solidFill>
                  <a:schemeClr val="tx1"/>
                </a:solidFill>
                <a:latin typeface="Arial" charset="0"/>
                <a:ea typeface="+mn-ea"/>
              </a:defRPr>
            </a:lvl7pPr>
            <a:lvl8pPr marL="3429000" indent="-228600" algn="l" rtl="0" fontAlgn="base">
              <a:spcBef>
                <a:spcPct val="20000"/>
              </a:spcBef>
              <a:spcAft>
                <a:spcPct val="0"/>
              </a:spcAft>
              <a:buChar char="≫"/>
              <a:defRPr kumimoji="1" sz="2000">
                <a:solidFill>
                  <a:schemeClr val="tx1"/>
                </a:solidFill>
                <a:latin typeface="Arial" charset="0"/>
                <a:ea typeface="+mn-ea"/>
              </a:defRPr>
            </a:lvl8pPr>
            <a:lvl9pPr marL="3886200" indent="-228600" algn="l" rtl="0" fontAlgn="base">
              <a:spcBef>
                <a:spcPct val="20000"/>
              </a:spcBef>
              <a:spcAft>
                <a:spcPct val="0"/>
              </a:spcAft>
              <a:buChar char="≫"/>
              <a:defRPr kumimoji="1" sz="2000">
                <a:solidFill>
                  <a:schemeClr val="tx1"/>
                </a:solidFill>
                <a:latin typeface="Arial" charset="0"/>
                <a:ea typeface="+mn-ea"/>
              </a:defRPr>
            </a:lvl9pPr>
          </a:lstStyle>
          <a:p>
            <a:pPr>
              <a:buClr>
                <a:srgbClr val="002B62"/>
              </a:buClr>
            </a:pPr>
            <a:endParaRPr lang="en-GB" sz="1500" dirty="0" smtClean="0">
              <a:solidFill>
                <a:srgbClr val="000000"/>
              </a:solidFill>
              <a:latin typeface="Calibri" panose="020F0502020204030204" pitchFamily="34" charset="0"/>
              <a:cs typeface="Adobe Devanagari" panose="02040503050201020203" pitchFamily="18" charset="0"/>
            </a:endParaRPr>
          </a:p>
          <a:p>
            <a:pPr>
              <a:buClr>
                <a:srgbClr val="002B62"/>
              </a:buClr>
            </a:pPr>
            <a:endParaRPr lang="en-GB" sz="1500" dirty="0" smtClean="0">
              <a:solidFill>
                <a:srgbClr val="000000"/>
              </a:solidFill>
              <a:latin typeface="Calibri" panose="020F0502020204030204" pitchFamily="34" charset="0"/>
              <a:cs typeface="Adobe Devanagari" panose="02040503050201020203" pitchFamily="18" charset="0"/>
            </a:endParaRPr>
          </a:p>
          <a:p>
            <a:pPr marL="0" indent="0">
              <a:buClr>
                <a:srgbClr val="002B62"/>
              </a:buClr>
              <a:buNone/>
            </a:pPr>
            <a:endParaRPr lang="en-GB" sz="1500" dirty="0" smtClean="0">
              <a:solidFill>
                <a:srgbClr val="000000"/>
              </a:solidFill>
              <a:latin typeface="Calibri" panose="020F0502020204030204" pitchFamily="34" charset="0"/>
              <a:cs typeface="Adobe Devanagari" panose="02040503050201020203" pitchFamily="18" charset="0"/>
            </a:endParaRPr>
          </a:p>
          <a:p>
            <a:pPr marL="342900" lvl="1" indent="0" eaLnBrk="0">
              <a:spcBef>
                <a:spcPts val="450"/>
              </a:spcBef>
              <a:spcAft>
                <a:spcPts val="0"/>
              </a:spcAft>
              <a:buClr>
                <a:srgbClr val="4575FD"/>
              </a:buClr>
              <a:buNone/>
              <a:defRPr/>
            </a:pPr>
            <a:endParaRPr lang="en-GB" altLang="ja-JP" sz="1200" dirty="0">
              <a:solidFill>
                <a:srgbClr val="000000">
                  <a:lumMod val="50000"/>
                  <a:lumOff val="50000"/>
                </a:srgbClr>
              </a:solidFill>
              <a:latin typeface="Calibri" panose="020F0502020204030204" pitchFamily="34" charset="0"/>
              <a:ea typeface="ＭＳ Ｐゴシック" pitchFamily="-110" charset="-128"/>
              <a:cs typeface="Adobe Devanagari" panose="02040503050201020203" pitchFamily="18" charset="0"/>
            </a:endParaRPr>
          </a:p>
        </p:txBody>
      </p:sp>
      <p:sp>
        <p:nvSpPr>
          <p:cNvPr id="6" name="Content Placeholder 2"/>
          <p:cNvSpPr txBox="1">
            <a:spLocks/>
          </p:cNvSpPr>
          <p:nvPr/>
        </p:nvSpPr>
        <p:spPr>
          <a:xfrm>
            <a:off x="182820" y="621680"/>
            <a:ext cx="8784976" cy="4212967"/>
          </a:xfrm>
          <a:prstGeom prst="rect">
            <a:avLst/>
          </a:prstGeom>
        </p:spPr>
        <p:txBody>
          <a:bodyPr/>
          <a:lstStyle>
            <a:lvl1pPr marL="180000" indent="-180000" algn="l" rtl="0" eaLnBrk="0" fontAlgn="base" hangingPunct="0">
              <a:spcBef>
                <a:spcPts val="500"/>
              </a:spcBef>
              <a:spcAft>
                <a:spcPct val="0"/>
              </a:spcAft>
              <a:buClr>
                <a:schemeClr val="accent6"/>
              </a:buClr>
              <a:buFont typeface="Arial" panose="020B0604020202020204" pitchFamily="34" charset="0"/>
              <a:buChar char="▌"/>
              <a:defRPr kumimoji="1" lang="ja-JP" altLang="en-US" sz="2000" b="0" i="0" u="none" strike="noStrike" kern="0" cap="none" spc="0" normalizeH="0" baseline="0" dirty="0" smtClean="0">
                <a:ln>
                  <a:noFill/>
                </a:ln>
                <a:solidFill>
                  <a:srgbClr val="000000"/>
                </a:solidFill>
                <a:effectLst/>
                <a:uLnTx/>
                <a:uFillTx/>
                <a:latin typeface="+mn-lt"/>
                <a:ea typeface="+mn-ea"/>
                <a:cs typeface="+mn-cs"/>
              </a:defRPr>
            </a:lvl1pPr>
            <a:lvl2pPr marL="360000" indent="-180000" algn="l" rtl="0" eaLnBrk="0" fontAlgn="base" hangingPunct="0">
              <a:spcBef>
                <a:spcPts val="500"/>
              </a:spcBef>
              <a:spcAft>
                <a:spcPct val="0"/>
              </a:spcAft>
              <a:buClr>
                <a:schemeClr val="accent6"/>
              </a:buClr>
              <a:buFont typeface="Wingdings" pitchFamily="2" charset="2"/>
              <a:buChar char="l"/>
              <a:defRPr kumimoji="1" lang="ja-JP" altLang="en-US" sz="1600" b="0" i="0" u="none" strike="noStrike" kern="0" cap="none" spc="0" normalizeH="0" baseline="0" dirty="0" smtClean="0">
                <a:ln>
                  <a:noFill/>
                </a:ln>
                <a:solidFill>
                  <a:srgbClr val="000000"/>
                </a:solidFill>
                <a:effectLst/>
                <a:uLnTx/>
                <a:uFillTx/>
                <a:latin typeface="+mn-lt"/>
                <a:ea typeface="+mn-ea"/>
              </a:defRPr>
            </a:lvl2pPr>
            <a:lvl3pPr marL="468000" indent="-108000" algn="l" rtl="0" eaLnBrk="0" fontAlgn="base" hangingPunct="0">
              <a:spcBef>
                <a:spcPts val="500"/>
              </a:spcBef>
              <a:spcAft>
                <a:spcPct val="0"/>
              </a:spcAft>
              <a:buClr>
                <a:schemeClr val="accent6"/>
              </a:buClr>
              <a:buFont typeface="Arial" panose="020B0604020202020204" pitchFamily="34" charset="0"/>
              <a:buChar char="•"/>
              <a:defRPr kumimoji="1" lang="ja-JP" altLang="en-US" sz="1400" b="0" i="0" u="none" strike="noStrike" kern="0" cap="none" spc="0" normalizeH="0" baseline="0" dirty="0" smtClean="0">
                <a:ln>
                  <a:noFill/>
                </a:ln>
                <a:solidFill>
                  <a:srgbClr val="000000"/>
                </a:solidFill>
                <a:effectLst/>
                <a:uLnTx/>
                <a:uFillTx/>
                <a:latin typeface="+mn-lt"/>
                <a:ea typeface="+mn-ea"/>
              </a:defRPr>
            </a:lvl3pPr>
            <a:lvl4pPr marL="576000" indent="-108000" algn="l" rtl="0" eaLnBrk="0" fontAlgn="base" hangingPunct="0">
              <a:spcBef>
                <a:spcPts val="500"/>
              </a:spcBef>
              <a:spcAft>
                <a:spcPct val="0"/>
              </a:spcAft>
              <a:buClr>
                <a:schemeClr val="accent6"/>
              </a:buClr>
              <a:buFont typeface="Tahoma" pitchFamily="34" charset="0"/>
              <a:buChar char="–"/>
              <a:defRPr kumimoji="1" lang="ja-JP" altLang="en-US" sz="1200" b="0" i="0" u="none" strike="noStrike" kern="0" cap="none" spc="0" normalizeH="0" baseline="0" dirty="0" smtClean="0">
                <a:ln>
                  <a:noFill/>
                </a:ln>
                <a:solidFill>
                  <a:srgbClr val="000000"/>
                </a:solidFill>
                <a:effectLst/>
                <a:uLnTx/>
                <a:uFillTx/>
                <a:latin typeface="+mn-lt"/>
                <a:ea typeface="+mn-ea"/>
              </a:defRPr>
            </a:lvl4pPr>
            <a:lvl5pPr marL="738188" indent="530225" algn="l" rtl="0" eaLnBrk="0" fontAlgn="base" hangingPunct="0">
              <a:spcBef>
                <a:spcPct val="20000"/>
              </a:spcBef>
              <a:spcAft>
                <a:spcPct val="0"/>
              </a:spcAft>
              <a:buClr>
                <a:schemeClr val="accent6"/>
              </a:buClr>
              <a:buChar char="≫"/>
              <a:defRPr kumimoji="1" sz="1200" b="0">
                <a:solidFill>
                  <a:schemeClr val="tx1"/>
                </a:solidFill>
                <a:latin typeface="+mj-lt"/>
                <a:ea typeface="+mn-ea"/>
              </a:defRPr>
            </a:lvl5pPr>
            <a:lvl6pPr marL="2514600" indent="-228600" algn="l" rtl="0" fontAlgn="base">
              <a:spcBef>
                <a:spcPct val="20000"/>
              </a:spcBef>
              <a:spcAft>
                <a:spcPct val="0"/>
              </a:spcAft>
              <a:buChar char="≫"/>
              <a:defRPr kumimoji="1" sz="2000">
                <a:solidFill>
                  <a:schemeClr val="tx1"/>
                </a:solidFill>
                <a:latin typeface="Arial" charset="0"/>
                <a:ea typeface="+mn-ea"/>
              </a:defRPr>
            </a:lvl6pPr>
            <a:lvl7pPr marL="2971800" indent="-228600" algn="l" rtl="0" fontAlgn="base">
              <a:spcBef>
                <a:spcPct val="20000"/>
              </a:spcBef>
              <a:spcAft>
                <a:spcPct val="0"/>
              </a:spcAft>
              <a:buChar char="≫"/>
              <a:defRPr kumimoji="1" sz="2000">
                <a:solidFill>
                  <a:schemeClr val="tx1"/>
                </a:solidFill>
                <a:latin typeface="Arial" charset="0"/>
                <a:ea typeface="+mn-ea"/>
              </a:defRPr>
            </a:lvl7pPr>
            <a:lvl8pPr marL="3429000" indent="-228600" algn="l" rtl="0" fontAlgn="base">
              <a:spcBef>
                <a:spcPct val="20000"/>
              </a:spcBef>
              <a:spcAft>
                <a:spcPct val="0"/>
              </a:spcAft>
              <a:buChar char="≫"/>
              <a:defRPr kumimoji="1" sz="2000">
                <a:solidFill>
                  <a:schemeClr val="tx1"/>
                </a:solidFill>
                <a:latin typeface="Arial" charset="0"/>
                <a:ea typeface="+mn-ea"/>
              </a:defRPr>
            </a:lvl8pPr>
            <a:lvl9pPr marL="3886200" indent="-228600" algn="l" rtl="0" fontAlgn="base">
              <a:spcBef>
                <a:spcPct val="20000"/>
              </a:spcBef>
              <a:spcAft>
                <a:spcPct val="0"/>
              </a:spcAft>
              <a:buChar char="≫"/>
              <a:defRPr kumimoji="1" sz="2000">
                <a:solidFill>
                  <a:schemeClr val="tx1"/>
                </a:solidFill>
                <a:latin typeface="Arial" charset="0"/>
                <a:ea typeface="+mn-ea"/>
              </a:defRPr>
            </a:lvl9pPr>
          </a:lstStyle>
          <a:p>
            <a:r>
              <a:rPr lang="en-GB" sz="1600" b="1" dirty="0" smtClean="0">
                <a:latin typeface="Calibri" panose="020F0502020204030204" pitchFamily="34" charset="0"/>
                <a:cs typeface="Arial" panose="020B0604020202020204" pitchFamily="34" charset="0"/>
              </a:rPr>
              <a:t>Overview of differences between the SV9100 and the SL2100</a:t>
            </a:r>
            <a:endParaRPr lang="en-GB" sz="1400" dirty="0" smtClean="0">
              <a:latin typeface="Calibri" panose="020F0502020204030204" pitchFamily="34" charset="0"/>
              <a:cs typeface="Arial" panose="020B0604020202020204" pitchFamily="34" charset="0"/>
            </a:endParaRPr>
          </a:p>
          <a:p>
            <a:pPr marL="0" indent="0">
              <a:buNone/>
            </a:pPr>
            <a:endParaRPr lang="en-GB" dirty="0" smtClean="0"/>
          </a:p>
          <a:p>
            <a:pPr marL="0" indent="0">
              <a:buFont typeface="Arial" panose="020B0604020202020204" pitchFamily="34" charset="0"/>
              <a:buNone/>
            </a:pPr>
            <a:endParaRPr lang="en-GB" dirty="0" smtClean="0"/>
          </a:p>
          <a:p>
            <a:endParaRPr lang="en-GB" dirty="0"/>
          </a:p>
        </p:txBody>
      </p:sp>
      <p:graphicFrame>
        <p:nvGraphicFramePr>
          <p:cNvPr id="3" name="Table 2"/>
          <p:cNvGraphicFramePr>
            <a:graphicFrameLocks noGrp="1"/>
          </p:cNvGraphicFramePr>
          <p:nvPr>
            <p:extLst>
              <p:ext uri="{D42A27DB-BD31-4B8C-83A1-F6EECF244321}">
                <p14:modId xmlns:p14="http://schemas.microsoft.com/office/powerpoint/2010/main" val="1309577082"/>
              </p:ext>
            </p:extLst>
          </p:nvPr>
        </p:nvGraphicFramePr>
        <p:xfrm>
          <a:off x="305526" y="1055847"/>
          <a:ext cx="8329515" cy="2978640"/>
        </p:xfrm>
        <a:graphic>
          <a:graphicData uri="http://schemas.openxmlformats.org/drawingml/2006/table">
            <a:tbl>
              <a:tblPr firstRow="1" bandRow="1">
                <a:tableStyleId>{073A0DAA-6AF3-43AB-8588-CEC1D06C72B9}</a:tableStyleId>
              </a:tblPr>
              <a:tblGrid>
                <a:gridCol w="1883197"/>
                <a:gridCol w="3197316"/>
                <a:gridCol w="3249002"/>
              </a:tblGrid>
              <a:tr h="0">
                <a:tc>
                  <a:txBody>
                    <a:bodyPr/>
                    <a:lstStyle/>
                    <a:p>
                      <a:r>
                        <a:rPr lang="en-GB" sz="1000" dirty="0" smtClean="0"/>
                        <a:t>Items</a:t>
                      </a:r>
                      <a:endParaRPr lang="en-GB" sz="1000" dirty="0"/>
                    </a:p>
                  </a:txBody>
                  <a:tcPr>
                    <a:solidFill>
                      <a:schemeClr val="accent2">
                        <a:lumMod val="60000"/>
                        <a:lumOff val="40000"/>
                      </a:schemeClr>
                    </a:solidFill>
                  </a:tcPr>
                </a:tc>
                <a:tc>
                  <a:txBody>
                    <a:bodyPr/>
                    <a:lstStyle/>
                    <a:p>
                      <a:pPr algn="ctr"/>
                      <a:r>
                        <a:rPr lang="en-GB" sz="1000" dirty="0" smtClean="0"/>
                        <a:t>SV9100</a:t>
                      </a:r>
                      <a:endParaRPr lang="en-GB" sz="1000" dirty="0"/>
                    </a:p>
                  </a:txBody>
                  <a:tcPr>
                    <a:solidFill>
                      <a:schemeClr val="accent2">
                        <a:lumMod val="60000"/>
                        <a:lumOff val="40000"/>
                      </a:schemeClr>
                    </a:solidFill>
                  </a:tcPr>
                </a:tc>
                <a:tc>
                  <a:txBody>
                    <a:bodyPr/>
                    <a:lstStyle/>
                    <a:p>
                      <a:pPr algn="ctr"/>
                      <a:r>
                        <a:rPr lang="en-GB" sz="1000" dirty="0" smtClean="0"/>
                        <a:t>SL2100</a:t>
                      </a:r>
                      <a:endParaRPr lang="en-GB" sz="1000" dirty="0"/>
                    </a:p>
                  </a:txBody>
                  <a:tcPr>
                    <a:solidFill>
                      <a:schemeClr val="accent2">
                        <a:lumMod val="60000"/>
                        <a:lumOff val="40000"/>
                      </a:schemeClr>
                    </a:solidFill>
                  </a:tcPr>
                </a:tc>
              </a:tr>
              <a:tr h="216000">
                <a:tc>
                  <a:txBody>
                    <a:bodyPr/>
                    <a:lstStyle/>
                    <a:p>
                      <a:pPr marL="0"/>
                      <a:r>
                        <a:rPr lang="en-GB" sz="1000" b="1" dirty="0" smtClean="0"/>
                        <a:t>VRS</a:t>
                      </a:r>
                      <a:endParaRPr lang="en-GB" sz="1000" b="1" dirty="0"/>
                    </a:p>
                  </a:txBody>
                  <a:tcPr marL="45720" marR="46800" marT="36000" marB="36000" anchor="ctr"/>
                </a:tc>
                <a:tc>
                  <a:txBody>
                    <a:bodyPr/>
                    <a:lstStyle/>
                    <a:p>
                      <a:pPr marL="0" algn="l"/>
                      <a:r>
                        <a:rPr lang="en-GB" sz="1000" b="0" dirty="0" smtClean="0"/>
                        <a:t>2ch 100 messages 45 minutes storage built-in, 26 languages</a:t>
                      </a:r>
                    </a:p>
                    <a:p>
                      <a:pPr marL="0" algn="l"/>
                      <a:r>
                        <a:rPr lang="en-GB" sz="1000" b="0" dirty="0" smtClean="0"/>
                        <a:t>Can be expanded to 16 channels with licenses and</a:t>
                      </a:r>
                      <a:r>
                        <a:rPr lang="en-GB" sz="1000" b="0" baseline="0" dirty="0" smtClean="0"/>
                        <a:t> 80 channels with IPLE card</a:t>
                      </a:r>
                      <a:endParaRPr lang="en-GB" sz="1000" b="0" dirty="0"/>
                    </a:p>
                  </a:txBody>
                  <a:tcPr marL="45720" marR="46800" marT="36000" marB="36000" anchor="ctr"/>
                </a:tc>
                <a:tc>
                  <a:txBody>
                    <a:bodyPr/>
                    <a:lstStyle/>
                    <a:p>
                      <a:pPr marL="0" algn="l"/>
                      <a:r>
                        <a:rPr lang="en-GB" sz="1000" b="1" dirty="0" smtClean="0"/>
                        <a:t>CPU-C1 / CPU-C1-A</a:t>
                      </a:r>
                    </a:p>
                    <a:p>
                      <a:pPr marL="0" algn="l"/>
                      <a:r>
                        <a:rPr lang="en-GB" sz="1000" dirty="0" smtClean="0"/>
                        <a:t>4ch 100 messages 2hour storage built in, 1 language (Language file can be changed)</a:t>
                      </a:r>
                    </a:p>
                    <a:p>
                      <a:pPr marL="0" algn="l"/>
                      <a:r>
                        <a:rPr lang="en-GB" sz="1000" dirty="0" smtClean="0"/>
                        <a:t>Answer</a:t>
                      </a:r>
                      <a:r>
                        <a:rPr lang="en-GB" sz="1000" baseline="0" dirty="0" smtClean="0"/>
                        <a:t> machine feature</a:t>
                      </a:r>
                    </a:p>
                    <a:p>
                      <a:pPr marL="0" algn="l"/>
                      <a:r>
                        <a:rPr lang="en-GB" sz="1000" baseline="0" dirty="0" smtClean="0"/>
                        <a:t>Can be expanded to 16 channels with EXIFB card</a:t>
                      </a:r>
                      <a:endParaRPr lang="en-GB" sz="1000" dirty="0" smtClean="0"/>
                    </a:p>
                  </a:txBody>
                  <a:tcPr marL="45720" marR="46800" marT="36000" marB="36000" anchor="ctr"/>
                </a:tc>
              </a:tr>
              <a:tr h="216000">
                <a:tc>
                  <a:txBody>
                    <a:bodyPr/>
                    <a:lstStyle/>
                    <a:p>
                      <a:pPr marL="0"/>
                      <a:r>
                        <a:rPr lang="en-GB" sz="1000" b="1" dirty="0" err="1" smtClean="0"/>
                        <a:t>InMail</a:t>
                      </a:r>
                      <a:endParaRPr lang="en-GB" sz="1000" b="1" dirty="0"/>
                    </a:p>
                  </a:txBody>
                  <a:tcPr marL="45720" marR="46800" marT="36000" marB="36000" anchor="ctr"/>
                </a:tc>
                <a:tc>
                  <a:txBody>
                    <a:bodyPr/>
                    <a:lstStyle/>
                    <a:p>
                      <a:pPr marL="0" algn="l"/>
                      <a:r>
                        <a:rPr lang="en-GB" sz="1000" b="0" dirty="0" err="1" smtClean="0"/>
                        <a:t>InMail</a:t>
                      </a:r>
                      <a:r>
                        <a:rPr lang="en-GB" sz="1000" b="0" dirty="0" smtClean="0"/>
                        <a:t> built in with the SD card</a:t>
                      </a:r>
                    </a:p>
                    <a:p>
                      <a:pPr marL="171450" indent="-171450" algn="l">
                        <a:buFont typeface="Arial" panose="020B0604020202020204" pitchFamily="34" charset="0"/>
                        <a:buChar char="•"/>
                      </a:pPr>
                      <a:r>
                        <a:rPr lang="en-GB" sz="1000" b="0" baseline="0" dirty="0" smtClean="0"/>
                        <a:t>16ch </a:t>
                      </a:r>
                      <a:r>
                        <a:rPr lang="en-GB" sz="1000" b="0" baseline="0" dirty="0" err="1" smtClean="0"/>
                        <a:t>InMail</a:t>
                      </a:r>
                      <a:r>
                        <a:rPr lang="en-GB" sz="1000" b="0" baseline="0" dirty="0" smtClean="0"/>
                        <a:t> with 12 hour storage with the SD-A1</a:t>
                      </a:r>
                    </a:p>
                    <a:p>
                      <a:pPr marL="171450" indent="-171450" algn="l">
                        <a:buFont typeface="Arial" panose="020B0604020202020204" pitchFamily="34" charset="0"/>
                        <a:buChar char="•"/>
                      </a:pPr>
                      <a:r>
                        <a:rPr lang="en-GB" sz="1000" b="0" baseline="0" dirty="0" smtClean="0"/>
                        <a:t>16ch </a:t>
                      </a:r>
                      <a:r>
                        <a:rPr lang="en-GB" sz="1000" b="0" baseline="0" dirty="0" err="1" smtClean="0"/>
                        <a:t>InMail</a:t>
                      </a:r>
                      <a:r>
                        <a:rPr lang="en-GB" sz="1000" b="0" baseline="0" dirty="0" smtClean="0"/>
                        <a:t> with 115 hour storage with the SD-B1</a:t>
                      </a:r>
                    </a:p>
                    <a:p>
                      <a:pPr marL="0" indent="0" algn="l">
                        <a:buFont typeface="Arial" panose="020B0604020202020204" pitchFamily="34" charset="0"/>
                        <a:buNone/>
                      </a:pPr>
                      <a:endParaRPr lang="en-GB" sz="1000" b="0" baseline="0" dirty="0" smtClean="0"/>
                    </a:p>
                  </a:txBody>
                  <a:tcPr marL="45720" marR="46800" marT="36000" marB="36000" anchor="ctr"/>
                </a:tc>
                <a:tc>
                  <a:txBody>
                    <a:bodyPr/>
                    <a:lstStyle/>
                    <a:p>
                      <a:pPr marL="0" algn="l"/>
                      <a:r>
                        <a:rPr lang="en-GB" sz="1000" b="1" baseline="0" dirty="0" smtClean="0"/>
                        <a:t>CPU-C1</a:t>
                      </a:r>
                    </a:p>
                    <a:p>
                      <a:pPr marL="0" algn="l"/>
                      <a:r>
                        <a:rPr lang="en-GB" sz="1000" b="0" baseline="0" dirty="0" smtClean="0"/>
                        <a:t>No </a:t>
                      </a:r>
                      <a:r>
                        <a:rPr lang="en-GB" sz="1000" b="0" baseline="0" dirty="0" err="1" smtClean="0"/>
                        <a:t>InMail</a:t>
                      </a:r>
                      <a:r>
                        <a:rPr lang="en-GB" sz="1000" b="0" baseline="0" dirty="0" smtClean="0"/>
                        <a:t> built in</a:t>
                      </a:r>
                    </a:p>
                    <a:p>
                      <a:pPr marL="0" algn="l"/>
                      <a:r>
                        <a:rPr lang="en-GB" sz="1000" b="0" baseline="0" dirty="0" err="1" smtClean="0"/>
                        <a:t>InMail</a:t>
                      </a:r>
                      <a:r>
                        <a:rPr lang="en-GB" sz="1000" b="0" baseline="0" dirty="0" smtClean="0"/>
                        <a:t> requires SD card:</a:t>
                      </a:r>
                    </a:p>
                    <a:p>
                      <a:pPr marL="171450" indent="-171450" algn="l">
                        <a:buFont typeface="Arial" panose="020B0604020202020204" pitchFamily="34" charset="0"/>
                        <a:buChar char="•"/>
                      </a:pPr>
                      <a:r>
                        <a:rPr lang="en-GB" sz="1000" b="0" baseline="0" dirty="0" smtClean="0"/>
                        <a:t>4ch </a:t>
                      </a:r>
                      <a:r>
                        <a:rPr lang="en-GB" sz="1000" b="0" baseline="0" dirty="0" err="1" smtClean="0"/>
                        <a:t>InMail</a:t>
                      </a:r>
                      <a:r>
                        <a:rPr lang="en-GB" sz="1000" b="0" baseline="0" dirty="0" smtClean="0"/>
                        <a:t> with 15 hour storage with the SDVMS</a:t>
                      </a:r>
                    </a:p>
                    <a:p>
                      <a:pPr marL="171450" indent="-171450" algn="l">
                        <a:buFont typeface="Arial" panose="020B0604020202020204" pitchFamily="34" charset="0"/>
                        <a:buChar char="•"/>
                      </a:pPr>
                      <a:r>
                        <a:rPr lang="en-GB" sz="1000" b="0" baseline="0" dirty="0" smtClean="0"/>
                        <a:t>4ch </a:t>
                      </a:r>
                      <a:r>
                        <a:rPr lang="en-GB" sz="1000" b="0" baseline="0" dirty="0" err="1" smtClean="0"/>
                        <a:t>InMail</a:t>
                      </a:r>
                      <a:r>
                        <a:rPr lang="en-GB" sz="1000" b="0" baseline="0" dirty="0" smtClean="0"/>
                        <a:t> with 120 hour storage with the SDVML</a:t>
                      </a:r>
                    </a:p>
                    <a:p>
                      <a:pPr marL="0" algn="l"/>
                      <a:r>
                        <a:rPr lang="en-GB" sz="1000" b="0" baseline="0" dirty="0" smtClean="0"/>
                        <a:t>Can be expanded to 16 channels with EXIFB card</a:t>
                      </a:r>
                    </a:p>
                    <a:p>
                      <a:pPr marL="0" algn="l"/>
                      <a:endParaRPr lang="en-GB" sz="1000" b="0" baseline="0" dirty="0" smtClean="0"/>
                    </a:p>
                    <a:p>
                      <a:pPr marL="0" algn="l"/>
                      <a:r>
                        <a:rPr lang="en-GB" sz="1000" b="1" baseline="0" dirty="0" smtClean="0"/>
                        <a:t>CPU-C1-A</a:t>
                      </a:r>
                    </a:p>
                    <a:p>
                      <a:pPr marL="0" algn="l"/>
                      <a:r>
                        <a:rPr lang="en-GB" sz="1000" b="0" baseline="0" dirty="0" smtClean="0"/>
                        <a:t>4ch 2hour storage built in</a:t>
                      </a:r>
                    </a:p>
                    <a:p>
                      <a:pPr marL="0" algn="l"/>
                      <a:r>
                        <a:rPr lang="en-GB" sz="1000" b="0" baseline="0" dirty="0" smtClean="0"/>
                        <a:t>Can be expanded to 15 hour storage with the SDVMS</a:t>
                      </a:r>
                    </a:p>
                    <a:p>
                      <a:pPr marL="0" algn="l"/>
                      <a:r>
                        <a:rPr lang="en-GB" sz="1000" b="0" baseline="0" dirty="0" smtClean="0"/>
                        <a:t>Can be expanded to 120 hour storage with the SDVML</a:t>
                      </a:r>
                    </a:p>
                    <a:p>
                      <a:pPr marL="0" algn="l"/>
                      <a:r>
                        <a:rPr lang="en-GB" sz="1000" b="0" baseline="0" dirty="0" smtClean="0"/>
                        <a:t>Can be expanded to 16 channels with EXIFB card</a:t>
                      </a:r>
                    </a:p>
                  </a:txBody>
                  <a:tcPr marL="45720" marR="46800" marT="36000" marB="36000" anchor="ctr"/>
                </a:tc>
              </a:tr>
            </a:tbl>
          </a:graphicData>
        </a:graphic>
      </p:graphicFrame>
      <p:sp>
        <p:nvSpPr>
          <p:cNvPr id="4" name="TextBox 3"/>
          <p:cNvSpPr txBox="1"/>
          <p:nvPr/>
        </p:nvSpPr>
        <p:spPr>
          <a:xfrm>
            <a:off x="305526" y="4580730"/>
            <a:ext cx="4672361" cy="253916"/>
          </a:xfrm>
          <a:prstGeom prst="rect">
            <a:avLst/>
          </a:prstGeom>
          <a:noFill/>
        </p:spPr>
        <p:txBody>
          <a:bodyPr wrap="square" rtlCol="0">
            <a:spAutoFit/>
          </a:bodyPr>
          <a:lstStyle/>
          <a:p>
            <a:r>
              <a:rPr lang="en-GB" sz="1050" i="1" dirty="0" smtClean="0"/>
              <a:t>This table may not be complete in all respects</a:t>
            </a:r>
            <a:endParaRPr lang="en-GB" sz="1050" i="1" dirty="0"/>
          </a:p>
        </p:txBody>
      </p:sp>
    </p:spTree>
    <p:extLst>
      <p:ext uri="{BB962C8B-B14F-4D97-AF65-F5344CB8AC3E}">
        <p14:creationId xmlns:p14="http://schemas.microsoft.com/office/powerpoint/2010/main" val="220044724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anose="020F0502020204030204" pitchFamily="34" charset="0"/>
              </a:rPr>
              <a:t>UNIVERGE SV9100 to SL2100 Differences</a:t>
            </a:r>
            <a:endParaRPr lang="en-US" dirty="0">
              <a:latin typeface="Calibri" panose="020F0502020204030204" pitchFamily="34" charset="0"/>
            </a:endParaRPr>
          </a:p>
        </p:txBody>
      </p:sp>
      <p:sp>
        <p:nvSpPr>
          <p:cNvPr id="7" name="Content Placeholder 2"/>
          <p:cNvSpPr txBox="1">
            <a:spLocks/>
          </p:cNvSpPr>
          <p:nvPr/>
        </p:nvSpPr>
        <p:spPr>
          <a:xfrm>
            <a:off x="182820" y="638407"/>
            <a:ext cx="8452222" cy="4196239"/>
          </a:xfrm>
          <a:prstGeom prst="rect">
            <a:avLst/>
          </a:prstGeom>
        </p:spPr>
        <p:txBody>
          <a:bodyPr>
            <a:normAutofit/>
          </a:bodyPr>
          <a:lstStyle>
            <a:lvl1pPr marL="180000" indent="-180000" algn="l" rtl="0" eaLnBrk="1" fontAlgn="base" hangingPunct="0">
              <a:spcBef>
                <a:spcPts val="500"/>
              </a:spcBef>
              <a:spcAft>
                <a:spcPct val="0"/>
              </a:spcAft>
              <a:buClr>
                <a:schemeClr val="accent6"/>
              </a:buClr>
              <a:buFont typeface="Arial" panose="020B0604020202020204" pitchFamily="34" charset="0"/>
              <a:buChar char="▌"/>
              <a:defRPr kumimoji="1" sz="2000" b="0">
                <a:solidFill>
                  <a:schemeClr val="tx1"/>
                </a:solidFill>
                <a:latin typeface="Verdana" panose="020B0604030504040204" pitchFamily="34" charset="0"/>
                <a:ea typeface="+mn-ea"/>
                <a:cs typeface="Verdana" panose="020B0604030504040204" pitchFamily="34" charset="0"/>
              </a:defRPr>
            </a:lvl1pPr>
            <a:lvl2pPr marL="360000" indent="-180000" algn="l" rtl="0" eaLnBrk="1" fontAlgn="base" hangingPunct="0">
              <a:spcBef>
                <a:spcPts val="500"/>
              </a:spcBef>
              <a:spcAft>
                <a:spcPct val="0"/>
              </a:spcAft>
              <a:buClr>
                <a:schemeClr val="accent6"/>
              </a:buClr>
              <a:buFont typeface="Wingdings" pitchFamily="2" charset="2"/>
              <a:buChar char="l"/>
              <a:defRPr kumimoji="1" sz="1600" b="0">
                <a:solidFill>
                  <a:schemeClr val="tx1"/>
                </a:solidFill>
                <a:latin typeface="Verdana" panose="020B0604030504040204" pitchFamily="34" charset="0"/>
                <a:ea typeface="+mn-ea"/>
                <a:cs typeface="Verdana" panose="020B0604030504040204" pitchFamily="34" charset="0"/>
              </a:defRPr>
            </a:lvl2pPr>
            <a:lvl3pPr marL="468000" indent="-108000" algn="l" rtl="0" eaLnBrk="1" fontAlgn="base" hangingPunct="0">
              <a:spcBef>
                <a:spcPts val="500"/>
              </a:spcBef>
              <a:spcAft>
                <a:spcPct val="0"/>
              </a:spcAft>
              <a:buClr>
                <a:schemeClr val="accent6"/>
              </a:buClr>
              <a:buFont typeface="Arial" panose="020B0604020202020204" pitchFamily="34" charset="0"/>
              <a:buChar char="•"/>
              <a:defRPr kumimoji="1" sz="1400" b="0">
                <a:solidFill>
                  <a:schemeClr val="tx1"/>
                </a:solidFill>
                <a:latin typeface="Verdana" panose="020B0604030504040204" pitchFamily="34" charset="0"/>
                <a:ea typeface="+mn-ea"/>
                <a:cs typeface="Verdana" panose="020B0604030504040204" pitchFamily="34" charset="0"/>
              </a:defRPr>
            </a:lvl3pPr>
            <a:lvl4pPr marL="576000" indent="-108000" algn="l" rtl="0" eaLnBrk="1" fontAlgn="base" hangingPunct="0">
              <a:spcBef>
                <a:spcPts val="500"/>
              </a:spcBef>
              <a:spcAft>
                <a:spcPct val="0"/>
              </a:spcAft>
              <a:buClr>
                <a:schemeClr val="accent6"/>
              </a:buClr>
              <a:buFont typeface="Tahoma" pitchFamily="34" charset="0"/>
              <a:buChar char="–"/>
              <a:defRPr kumimoji="1" sz="1200" b="0">
                <a:solidFill>
                  <a:schemeClr val="tx1"/>
                </a:solidFill>
                <a:latin typeface="Verdana" panose="020B0604030504040204" pitchFamily="34" charset="0"/>
                <a:ea typeface="+mn-ea"/>
                <a:cs typeface="Verdana" panose="020B0604030504040204" pitchFamily="34" charset="0"/>
              </a:defRPr>
            </a:lvl4pPr>
            <a:lvl5pPr marL="735013" indent="-157163" algn="l" rtl="0" eaLnBrk="0" fontAlgn="base" hangingPunct="0">
              <a:spcBef>
                <a:spcPct val="20000"/>
              </a:spcBef>
              <a:spcAft>
                <a:spcPct val="0"/>
              </a:spcAft>
              <a:buClr>
                <a:schemeClr val="accent6"/>
              </a:buClr>
              <a:buChar char="≫"/>
              <a:defRPr kumimoji="1" sz="1200" b="1">
                <a:solidFill>
                  <a:schemeClr val="tx1"/>
                </a:solidFill>
                <a:latin typeface="+mj-lt"/>
                <a:ea typeface="+mn-ea"/>
              </a:defRPr>
            </a:lvl5pPr>
            <a:lvl6pPr marL="2514600" indent="-228600" algn="l" rtl="0" fontAlgn="base">
              <a:spcBef>
                <a:spcPct val="20000"/>
              </a:spcBef>
              <a:spcAft>
                <a:spcPct val="0"/>
              </a:spcAft>
              <a:buChar char="≫"/>
              <a:defRPr kumimoji="1" sz="2000">
                <a:solidFill>
                  <a:schemeClr val="tx1"/>
                </a:solidFill>
                <a:latin typeface="Arial" charset="0"/>
                <a:ea typeface="+mn-ea"/>
              </a:defRPr>
            </a:lvl6pPr>
            <a:lvl7pPr marL="2971800" indent="-228600" algn="l" rtl="0" fontAlgn="base">
              <a:spcBef>
                <a:spcPct val="20000"/>
              </a:spcBef>
              <a:spcAft>
                <a:spcPct val="0"/>
              </a:spcAft>
              <a:buChar char="≫"/>
              <a:defRPr kumimoji="1" sz="2000">
                <a:solidFill>
                  <a:schemeClr val="tx1"/>
                </a:solidFill>
                <a:latin typeface="Arial" charset="0"/>
                <a:ea typeface="+mn-ea"/>
              </a:defRPr>
            </a:lvl7pPr>
            <a:lvl8pPr marL="3429000" indent="-228600" algn="l" rtl="0" fontAlgn="base">
              <a:spcBef>
                <a:spcPct val="20000"/>
              </a:spcBef>
              <a:spcAft>
                <a:spcPct val="0"/>
              </a:spcAft>
              <a:buChar char="≫"/>
              <a:defRPr kumimoji="1" sz="2000">
                <a:solidFill>
                  <a:schemeClr val="tx1"/>
                </a:solidFill>
                <a:latin typeface="Arial" charset="0"/>
                <a:ea typeface="+mn-ea"/>
              </a:defRPr>
            </a:lvl8pPr>
            <a:lvl9pPr marL="3886200" indent="-228600" algn="l" rtl="0" fontAlgn="base">
              <a:spcBef>
                <a:spcPct val="20000"/>
              </a:spcBef>
              <a:spcAft>
                <a:spcPct val="0"/>
              </a:spcAft>
              <a:buChar char="≫"/>
              <a:defRPr kumimoji="1" sz="2000">
                <a:solidFill>
                  <a:schemeClr val="tx1"/>
                </a:solidFill>
                <a:latin typeface="Arial" charset="0"/>
                <a:ea typeface="+mn-ea"/>
              </a:defRPr>
            </a:lvl9pPr>
          </a:lstStyle>
          <a:p>
            <a:pPr>
              <a:buClr>
                <a:srgbClr val="002B62"/>
              </a:buClr>
            </a:pPr>
            <a:endParaRPr lang="en-GB" sz="1500" dirty="0" smtClean="0">
              <a:solidFill>
                <a:srgbClr val="000000"/>
              </a:solidFill>
              <a:latin typeface="Calibri" panose="020F0502020204030204" pitchFamily="34" charset="0"/>
              <a:cs typeface="Adobe Devanagari" panose="02040503050201020203" pitchFamily="18" charset="0"/>
            </a:endParaRPr>
          </a:p>
          <a:p>
            <a:pPr>
              <a:buClr>
                <a:srgbClr val="002B62"/>
              </a:buClr>
            </a:pPr>
            <a:endParaRPr lang="en-GB" sz="1500" dirty="0" smtClean="0">
              <a:solidFill>
                <a:srgbClr val="000000"/>
              </a:solidFill>
              <a:latin typeface="Calibri" panose="020F0502020204030204" pitchFamily="34" charset="0"/>
              <a:cs typeface="Adobe Devanagari" panose="02040503050201020203" pitchFamily="18" charset="0"/>
            </a:endParaRPr>
          </a:p>
          <a:p>
            <a:pPr marL="0" indent="0">
              <a:buClr>
                <a:srgbClr val="002B62"/>
              </a:buClr>
              <a:buNone/>
            </a:pPr>
            <a:endParaRPr lang="en-GB" sz="1500" dirty="0" smtClean="0">
              <a:solidFill>
                <a:srgbClr val="000000"/>
              </a:solidFill>
              <a:latin typeface="Calibri" panose="020F0502020204030204" pitchFamily="34" charset="0"/>
              <a:cs typeface="Adobe Devanagari" panose="02040503050201020203" pitchFamily="18" charset="0"/>
            </a:endParaRPr>
          </a:p>
          <a:p>
            <a:pPr marL="342900" lvl="1" indent="0" eaLnBrk="0">
              <a:spcBef>
                <a:spcPts val="450"/>
              </a:spcBef>
              <a:spcAft>
                <a:spcPts val="0"/>
              </a:spcAft>
              <a:buClr>
                <a:srgbClr val="4575FD"/>
              </a:buClr>
              <a:buNone/>
              <a:defRPr/>
            </a:pPr>
            <a:endParaRPr lang="en-GB" altLang="ja-JP" sz="1200" dirty="0">
              <a:solidFill>
                <a:srgbClr val="000000">
                  <a:lumMod val="50000"/>
                  <a:lumOff val="50000"/>
                </a:srgbClr>
              </a:solidFill>
              <a:latin typeface="Calibri" panose="020F0502020204030204" pitchFamily="34" charset="0"/>
              <a:ea typeface="ＭＳ Ｐゴシック" pitchFamily="-110" charset="-128"/>
              <a:cs typeface="Adobe Devanagari" panose="02040503050201020203" pitchFamily="18" charset="0"/>
            </a:endParaRPr>
          </a:p>
        </p:txBody>
      </p:sp>
      <p:sp>
        <p:nvSpPr>
          <p:cNvPr id="6" name="Content Placeholder 2"/>
          <p:cNvSpPr txBox="1">
            <a:spLocks/>
          </p:cNvSpPr>
          <p:nvPr/>
        </p:nvSpPr>
        <p:spPr>
          <a:xfrm>
            <a:off x="182820" y="621680"/>
            <a:ext cx="8784976" cy="4212967"/>
          </a:xfrm>
          <a:prstGeom prst="rect">
            <a:avLst/>
          </a:prstGeom>
        </p:spPr>
        <p:txBody>
          <a:bodyPr/>
          <a:lstStyle>
            <a:lvl1pPr marL="180000" indent="-180000" algn="l" rtl="0" eaLnBrk="0" fontAlgn="base" hangingPunct="0">
              <a:spcBef>
                <a:spcPts val="500"/>
              </a:spcBef>
              <a:spcAft>
                <a:spcPct val="0"/>
              </a:spcAft>
              <a:buClr>
                <a:schemeClr val="accent6"/>
              </a:buClr>
              <a:buFont typeface="Arial" panose="020B0604020202020204" pitchFamily="34" charset="0"/>
              <a:buChar char="▌"/>
              <a:defRPr kumimoji="1" lang="ja-JP" altLang="en-US" sz="2000" b="0" i="0" u="none" strike="noStrike" kern="0" cap="none" spc="0" normalizeH="0" baseline="0" dirty="0" smtClean="0">
                <a:ln>
                  <a:noFill/>
                </a:ln>
                <a:solidFill>
                  <a:srgbClr val="000000"/>
                </a:solidFill>
                <a:effectLst/>
                <a:uLnTx/>
                <a:uFillTx/>
                <a:latin typeface="+mn-lt"/>
                <a:ea typeface="+mn-ea"/>
                <a:cs typeface="+mn-cs"/>
              </a:defRPr>
            </a:lvl1pPr>
            <a:lvl2pPr marL="360000" indent="-180000" algn="l" rtl="0" eaLnBrk="0" fontAlgn="base" hangingPunct="0">
              <a:spcBef>
                <a:spcPts val="500"/>
              </a:spcBef>
              <a:spcAft>
                <a:spcPct val="0"/>
              </a:spcAft>
              <a:buClr>
                <a:schemeClr val="accent6"/>
              </a:buClr>
              <a:buFont typeface="Wingdings" pitchFamily="2" charset="2"/>
              <a:buChar char="l"/>
              <a:defRPr kumimoji="1" lang="ja-JP" altLang="en-US" sz="1600" b="0" i="0" u="none" strike="noStrike" kern="0" cap="none" spc="0" normalizeH="0" baseline="0" dirty="0" smtClean="0">
                <a:ln>
                  <a:noFill/>
                </a:ln>
                <a:solidFill>
                  <a:srgbClr val="000000"/>
                </a:solidFill>
                <a:effectLst/>
                <a:uLnTx/>
                <a:uFillTx/>
                <a:latin typeface="+mn-lt"/>
                <a:ea typeface="+mn-ea"/>
              </a:defRPr>
            </a:lvl2pPr>
            <a:lvl3pPr marL="468000" indent="-108000" algn="l" rtl="0" eaLnBrk="0" fontAlgn="base" hangingPunct="0">
              <a:spcBef>
                <a:spcPts val="500"/>
              </a:spcBef>
              <a:spcAft>
                <a:spcPct val="0"/>
              </a:spcAft>
              <a:buClr>
                <a:schemeClr val="accent6"/>
              </a:buClr>
              <a:buFont typeface="Arial" panose="020B0604020202020204" pitchFamily="34" charset="0"/>
              <a:buChar char="•"/>
              <a:defRPr kumimoji="1" lang="ja-JP" altLang="en-US" sz="1400" b="0" i="0" u="none" strike="noStrike" kern="0" cap="none" spc="0" normalizeH="0" baseline="0" dirty="0" smtClean="0">
                <a:ln>
                  <a:noFill/>
                </a:ln>
                <a:solidFill>
                  <a:srgbClr val="000000"/>
                </a:solidFill>
                <a:effectLst/>
                <a:uLnTx/>
                <a:uFillTx/>
                <a:latin typeface="+mn-lt"/>
                <a:ea typeface="+mn-ea"/>
              </a:defRPr>
            </a:lvl3pPr>
            <a:lvl4pPr marL="576000" indent="-108000" algn="l" rtl="0" eaLnBrk="0" fontAlgn="base" hangingPunct="0">
              <a:spcBef>
                <a:spcPts val="500"/>
              </a:spcBef>
              <a:spcAft>
                <a:spcPct val="0"/>
              </a:spcAft>
              <a:buClr>
                <a:schemeClr val="accent6"/>
              </a:buClr>
              <a:buFont typeface="Tahoma" pitchFamily="34" charset="0"/>
              <a:buChar char="–"/>
              <a:defRPr kumimoji="1" lang="ja-JP" altLang="en-US" sz="1200" b="0" i="0" u="none" strike="noStrike" kern="0" cap="none" spc="0" normalizeH="0" baseline="0" dirty="0" smtClean="0">
                <a:ln>
                  <a:noFill/>
                </a:ln>
                <a:solidFill>
                  <a:srgbClr val="000000"/>
                </a:solidFill>
                <a:effectLst/>
                <a:uLnTx/>
                <a:uFillTx/>
                <a:latin typeface="+mn-lt"/>
                <a:ea typeface="+mn-ea"/>
              </a:defRPr>
            </a:lvl4pPr>
            <a:lvl5pPr marL="738188" indent="530225" algn="l" rtl="0" eaLnBrk="0" fontAlgn="base" hangingPunct="0">
              <a:spcBef>
                <a:spcPct val="20000"/>
              </a:spcBef>
              <a:spcAft>
                <a:spcPct val="0"/>
              </a:spcAft>
              <a:buClr>
                <a:schemeClr val="accent6"/>
              </a:buClr>
              <a:buChar char="≫"/>
              <a:defRPr kumimoji="1" sz="1200" b="0">
                <a:solidFill>
                  <a:schemeClr val="tx1"/>
                </a:solidFill>
                <a:latin typeface="+mj-lt"/>
                <a:ea typeface="+mn-ea"/>
              </a:defRPr>
            </a:lvl5pPr>
            <a:lvl6pPr marL="2514600" indent="-228600" algn="l" rtl="0" fontAlgn="base">
              <a:spcBef>
                <a:spcPct val="20000"/>
              </a:spcBef>
              <a:spcAft>
                <a:spcPct val="0"/>
              </a:spcAft>
              <a:buChar char="≫"/>
              <a:defRPr kumimoji="1" sz="2000">
                <a:solidFill>
                  <a:schemeClr val="tx1"/>
                </a:solidFill>
                <a:latin typeface="Arial" charset="0"/>
                <a:ea typeface="+mn-ea"/>
              </a:defRPr>
            </a:lvl6pPr>
            <a:lvl7pPr marL="2971800" indent="-228600" algn="l" rtl="0" fontAlgn="base">
              <a:spcBef>
                <a:spcPct val="20000"/>
              </a:spcBef>
              <a:spcAft>
                <a:spcPct val="0"/>
              </a:spcAft>
              <a:buChar char="≫"/>
              <a:defRPr kumimoji="1" sz="2000">
                <a:solidFill>
                  <a:schemeClr val="tx1"/>
                </a:solidFill>
                <a:latin typeface="Arial" charset="0"/>
                <a:ea typeface="+mn-ea"/>
              </a:defRPr>
            </a:lvl7pPr>
            <a:lvl8pPr marL="3429000" indent="-228600" algn="l" rtl="0" fontAlgn="base">
              <a:spcBef>
                <a:spcPct val="20000"/>
              </a:spcBef>
              <a:spcAft>
                <a:spcPct val="0"/>
              </a:spcAft>
              <a:buChar char="≫"/>
              <a:defRPr kumimoji="1" sz="2000">
                <a:solidFill>
                  <a:schemeClr val="tx1"/>
                </a:solidFill>
                <a:latin typeface="Arial" charset="0"/>
                <a:ea typeface="+mn-ea"/>
              </a:defRPr>
            </a:lvl8pPr>
            <a:lvl9pPr marL="3886200" indent="-228600" algn="l" rtl="0" fontAlgn="base">
              <a:spcBef>
                <a:spcPct val="20000"/>
              </a:spcBef>
              <a:spcAft>
                <a:spcPct val="0"/>
              </a:spcAft>
              <a:buChar char="≫"/>
              <a:defRPr kumimoji="1" sz="2000">
                <a:solidFill>
                  <a:schemeClr val="tx1"/>
                </a:solidFill>
                <a:latin typeface="Arial" charset="0"/>
                <a:ea typeface="+mn-ea"/>
              </a:defRPr>
            </a:lvl9pPr>
          </a:lstStyle>
          <a:p>
            <a:r>
              <a:rPr lang="en-GB" sz="1600" b="1" dirty="0" smtClean="0">
                <a:latin typeface="Calibri" panose="020F0502020204030204" pitchFamily="34" charset="0"/>
                <a:cs typeface="Arial" panose="020B0604020202020204" pitchFamily="34" charset="0"/>
              </a:rPr>
              <a:t>Overview of differences between the SV9100 and the SL2100</a:t>
            </a:r>
            <a:endParaRPr lang="en-GB" sz="1400" dirty="0" smtClean="0">
              <a:latin typeface="Calibri" panose="020F0502020204030204" pitchFamily="34" charset="0"/>
              <a:cs typeface="Arial" panose="020B0604020202020204" pitchFamily="34" charset="0"/>
            </a:endParaRPr>
          </a:p>
          <a:p>
            <a:pPr marL="0" indent="0">
              <a:buNone/>
            </a:pPr>
            <a:endParaRPr lang="en-GB" dirty="0" smtClean="0"/>
          </a:p>
          <a:p>
            <a:pPr marL="0" indent="0">
              <a:buFont typeface="Arial" panose="020B0604020202020204" pitchFamily="34" charset="0"/>
              <a:buNone/>
            </a:pPr>
            <a:endParaRPr lang="en-GB" dirty="0" smtClean="0"/>
          </a:p>
          <a:p>
            <a:endParaRPr lang="en-GB" dirty="0"/>
          </a:p>
        </p:txBody>
      </p:sp>
      <p:graphicFrame>
        <p:nvGraphicFramePr>
          <p:cNvPr id="3" name="Table 2"/>
          <p:cNvGraphicFramePr>
            <a:graphicFrameLocks noGrp="1"/>
          </p:cNvGraphicFramePr>
          <p:nvPr>
            <p:extLst>
              <p:ext uri="{D42A27DB-BD31-4B8C-83A1-F6EECF244321}">
                <p14:modId xmlns:p14="http://schemas.microsoft.com/office/powerpoint/2010/main" val="2019052962"/>
              </p:ext>
            </p:extLst>
          </p:nvPr>
        </p:nvGraphicFramePr>
        <p:xfrm>
          <a:off x="305526" y="1055847"/>
          <a:ext cx="8329515" cy="1815563"/>
        </p:xfrm>
        <a:graphic>
          <a:graphicData uri="http://schemas.openxmlformats.org/drawingml/2006/table">
            <a:tbl>
              <a:tblPr firstRow="1" bandRow="1">
                <a:tableStyleId>{073A0DAA-6AF3-43AB-8588-CEC1D06C72B9}</a:tableStyleId>
              </a:tblPr>
              <a:tblGrid>
                <a:gridCol w="1883197"/>
                <a:gridCol w="3197316"/>
                <a:gridCol w="3249002"/>
              </a:tblGrid>
              <a:tr h="0">
                <a:tc>
                  <a:txBody>
                    <a:bodyPr/>
                    <a:lstStyle/>
                    <a:p>
                      <a:r>
                        <a:rPr lang="en-GB" sz="1000" dirty="0" smtClean="0"/>
                        <a:t>Items</a:t>
                      </a:r>
                      <a:endParaRPr lang="en-GB" sz="1000" dirty="0"/>
                    </a:p>
                  </a:txBody>
                  <a:tcPr>
                    <a:solidFill>
                      <a:schemeClr val="accent2">
                        <a:lumMod val="60000"/>
                        <a:lumOff val="40000"/>
                      </a:schemeClr>
                    </a:solidFill>
                  </a:tcPr>
                </a:tc>
                <a:tc>
                  <a:txBody>
                    <a:bodyPr/>
                    <a:lstStyle/>
                    <a:p>
                      <a:pPr algn="ctr"/>
                      <a:r>
                        <a:rPr lang="en-GB" sz="1000" dirty="0" smtClean="0"/>
                        <a:t>SV9100</a:t>
                      </a:r>
                      <a:endParaRPr lang="en-GB" sz="1000" dirty="0"/>
                    </a:p>
                  </a:txBody>
                  <a:tcPr>
                    <a:solidFill>
                      <a:schemeClr val="accent2">
                        <a:lumMod val="60000"/>
                        <a:lumOff val="40000"/>
                      </a:schemeClr>
                    </a:solidFill>
                  </a:tcPr>
                </a:tc>
                <a:tc>
                  <a:txBody>
                    <a:bodyPr/>
                    <a:lstStyle/>
                    <a:p>
                      <a:pPr algn="ctr"/>
                      <a:r>
                        <a:rPr lang="en-GB" sz="1000" dirty="0" smtClean="0"/>
                        <a:t>SL2100</a:t>
                      </a:r>
                      <a:endParaRPr lang="en-GB" sz="1000" dirty="0"/>
                    </a:p>
                  </a:txBody>
                  <a:tcPr>
                    <a:solidFill>
                      <a:schemeClr val="accent2">
                        <a:lumMod val="60000"/>
                        <a:lumOff val="40000"/>
                      </a:schemeClr>
                    </a:solidFill>
                  </a:tcPr>
                </a:tc>
              </a:tr>
              <a:tr h="615890">
                <a:tc>
                  <a:txBody>
                    <a:bodyPr/>
                    <a:lstStyle/>
                    <a:p>
                      <a:pPr marL="0"/>
                      <a:r>
                        <a:rPr lang="en-GB" sz="1000" b="1" dirty="0" err="1" smtClean="0"/>
                        <a:t>InMail</a:t>
                      </a:r>
                      <a:r>
                        <a:rPr lang="en-GB" sz="1000" b="1" baseline="0" dirty="0" smtClean="0"/>
                        <a:t> mailboxes</a:t>
                      </a:r>
                      <a:endParaRPr lang="en-GB" sz="1000" b="1" dirty="0"/>
                    </a:p>
                  </a:txBody>
                  <a:tcPr marL="45720" marR="46800" marT="36000" marB="36000" anchor="ctr"/>
                </a:tc>
                <a:tc>
                  <a:txBody>
                    <a:bodyPr/>
                    <a:lstStyle/>
                    <a:p>
                      <a:pPr marL="171450" indent="-171450" algn="l">
                        <a:buFont typeface="Arial" panose="020B0604020202020204" pitchFamily="34" charset="0"/>
                        <a:buChar char="•"/>
                      </a:pPr>
                      <a:r>
                        <a:rPr lang="en-GB" sz="1000" b="0" baseline="0" dirty="0" smtClean="0"/>
                        <a:t>Station Mailboxes = 896 </a:t>
                      </a:r>
                    </a:p>
                    <a:p>
                      <a:pPr marL="171450" indent="-171450" algn="l">
                        <a:buFont typeface="Arial" panose="020B0604020202020204" pitchFamily="34" charset="0"/>
                        <a:buChar char="•"/>
                      </a:pPr>
                      <a:r>
                        <a:rPr lang="en-GB" sz="1000" b="0" baseline="0" dirty="0" smtClean="0"/>
                        <a:t>Routing Mailboxes = 32 </a:t>
                      </a:r>
                    </a:p>
                    <a:p>
                      <a:pPr marL="171450" indent="-171450" algn="l">
                        <a:buFont typeface="Arial" panose="020B0604020202020204" pitchFamily="34" charset="0"/>
                        <a:buChar char="•"/>
                      </a:pPr>
                      <a:r>
                        <a:rPr lang="en-GB" sz="1000" b="0" baseline="0" dirty="0" smtClean="0"/>
                        <a:t>Group Mailboxes = 32</a:t>
                      </a:r>
                    </a:p>
                    <a:p>
                      <a:pPr marL="171450" indent="-171450" algn="l">
                        <a:buFont typeface="Arial" panose="020B0604020202020204" pitchFamily="34" charset="0"/>
                        <a:buChar char="•"/>
                      </a:pPr>
                      <a:r>
                        <a:rPr lang="en-GB" sz="1000" b="0" baseline="0" dirty="0" smtClean="0"/>
                        <a:t>Total Mailboxes = 960</a:t>
                      </a:r>
                    </a:p>
                  </a:txBody>
                  <a:tcPr marL="45720" marR="46800" marT="36000" marB="36000" anchor="ctr"/>
                </a:tc>
                <a:tc>
                  <a:txBody>
                    <a:bodyPr/>
                    <a:lstStyle/>
                    <a:p>
                      <a:pPr marL="171450" indent="-171450" algn="l">
                        <a:buFont typeface="Arial" panose="020B0604020202020204" pitchFamily="34" charset="0"/>
                        <a:buChar char="•"/>
                      </a:pPr>
                      <a:r>
                        <a:rPr lang="en-GB" sz="1000" b="0" baseline="0" dirty="0" smtClean="0"/>
                        <a:t>Station Mailboxes = 128</a:t>
                      </a:r>
                    </a:p>
                    <a:p>
                      <a:pPr marL="171450" indent="-171450" algn="l">
                        <a:buFont typeface="Arial" panose="020B0604020202020204" pitchFamily="34" charset="0"/>
                        <a:buChar char="•"/>
                      </a:pPr>
                      <a:r>
                        <a:rPr lang="en-GB" sz="1000" b="0" baseline="0" dirty="0" smtClean="0"/>
                        <a:t>Routing Mailboxes = 32</a:t>
                      </a:r>
                    </a:p>
                    <a:p>
                      <a:pPr marL="171450" indent="-171450" algn="l">
                        <a:buFont typeface="Arial" panose="020B0604020202020204" pitchFamily="34" charset="0"/>
                        <a:buChar char="•"/>
                      </a:pPr>
                      <a:r>
                        <a:rPr lang="en-GB" sz="1000" b="0" baseline="0" dirty="0" smtClean="0"/>
                        <a:t>Group Mailboxes = 32</a:t>
                      </a:r>
                    </a:p>
                    <a:p>
                      <a:pPr marL="171450" indent="-171450" algn="l">
                        <a:buFont typeface="Arial" panose="020B0604020202020204" pitchFamily="34" charset="0"/>
                        <a:buChar char="•"/>
                      </a:pPr>
                      <a:r>
                        <a:rPr lang="en-GB" sz="1000" b="0" baseline="0" dirty="0" smtClean="0"/>
                        <a:t>Total Mailboxes = 192</a:t>
                      </a:r>
                    </a:p>
                  </a:txBody>
                  <a:tcPr marL="45720" marR="46800" marT="36000" marB="36000" anchor="ctr"/>
                </a:tc>
              </a:tr>
              <a:tr h="274233">
                <a:tc>
                  <a:txBody>
                    <a:bodyPr/>
                    <a:lstStyle/>
                    <a:p>
                      <a:pPr marL="0"/>
                      <a:r>
                        <a:rPr lang="en-GB" sz="1000" b="1" dirty="0" smtClean="0"/>
                        <a:t>UM800 Voicemail</a:t>
                      </a:r>
                      <a:endParaRPr lang="en-GB" sz="1000" b="1" dirty="0"/>
                    </a:p>
                  </a:txBody>
                  <a:tcPr marL="45720" marR="46800" marT="36000" marB="36000" anchor="ctr"/>
                </a:tc>
                <a:tc>
                  <a:txBody>
                    <a:bodyPr/>
                    <a:lstStyle/>
                    <a:p>
                      <a:pPr marL="0" algn="l"/>
                      <a:r>
                        <a:rPr lang="en-GB" sz="1000" b="0" dirty="0" smtClean="0"/>
                        <a:t>Available</a:t>
                      </a:r>
                      <a:endParaRPr lang="en-GB" sz="1000" b="0" dirty="0"/>
                    </a:p>
                  </a:txBody>
                  <a:tcPr marL="45720" marR="46800" marT="36000" marB="36000" anchor="ctr"/>
                </a:tc>
                <a:tc>
                  <a:txBody>
                    <a:bodyPr/>
                    <a:lstStyle/>
                    <a:p>
                      <a:pPr marL="0" algn="l"/>
                      <a:r>
                        <a:rPr lang="en-GB" sz="1000" b="0" baseline="0" dirty="0" smtClean="0"/>
                        <a:t>Not available</a:t>
                      </a:r>
                    </a:p>
                  </a:txBody>
                  <a:tcPr marL="45720" marR="46800" marT="36000" marB="36000" anchor="ctr"/>
                </a:tc>
              </a:tr>
              <a:tr h="615890">
                <a:tc>
                  <a:txBody>
                    <a:bodyPr/>
                    <a:lstStyle/>
                    <a:p>
                      <a:pPr marL="0"/>
                      <a:r>
                        <a:rPr lang="en-GB" sz="1000" b="1" dirty="0" smtClean="0"/>
                        <a:t>VoIP Resources</a:t>
                      </a:r>
                      <a:endParaRPr lang="en-GB" sz="1000" b="1" dirty="0"/>
                    </a:p>
                  </a:txBody>
                  <a:tcPr marL="45720" marR="46800" marT="36000" marB="36000" anchor="ctr"/>
                </a:tc>
                <a:tc>
                  <a:txBody>
                    <a:bodyPr/>
                    <a:lstStyle/>
                    <a:p>
                      <a:pPr marL="0" algn="l"/>
                      <a:r>
                        <a:rPr lang="en-GB" sz="1000" b="0" dirty="0" smtClean="0"/>
                        <a:t>No resources built in</a:t>
                      </a:r>
                    </a:p>
                    <a:p>
                      <a:pPr marL="0" algn="l"/>
                      <a:r>
                        <a:rPr lang="en-GB" sz="1000" b="0" dirty="0" smtClean="0"/>
                        <a:t>IPLE card required for VoIP resources</a:t>
                      </a:r>
                    </a:p>
                    <a:p>
                      <a:pPr marL="0" algn="l"/>
                      <a:r>
                        <a:rPr lang="en-GB" sz="1000" b="0" dirty="0" smtClean="0"/>
                        <a:t>256 VoIP resources (assigned with each IP trunk/extension)</a:t>
                      </a:r>
                      <a:endParaRPr lang="en-GB" sz="1000" b="0" dirty="0"/>
                    </a:p>
                  </a:txBody>
                  <a:tcPr marL="45720" marR="46800" marT="36000" marB="36000" anchor="ctr"/>
                </a:tc>
                <a:tc>
                  <a:txBody>
                    <a:bodyPr/>
                    <a:lstStyle/>
                    <a:p>
                      <a:pPr marL="0" algn="l"/>
                      <a:r>
                        <a:rPr lang="en-GB" sz="1000" b="0" baseline="0" dirty="0" smtClean="0"/>
                        <a:t>8 resources built in o the CPU</a:t>
                      </a:r>
                    </a:p>
                    <a:p>
                      <a:pPr marL="0" algn="l"/>
                      <a:r>
                        <a:rPr lang="en-GB" sz="1000" b="0" baseline="0" dirty="0" smtClean="0"/>
                        <a:t>Can be expanded to 128 resources with VOIPDB card and licenses</a:t>
                      </a:r>
                    </a:p>
                  </a:txBody>
                  <a:tcPr marL="45720" marR="46800" marT="36000" marB="36000" anchor="ctr"/>
                </a:tc>
              </a:tr>
            </a:tbl>
          </a:graphicData>
        </a:graphic>
      </p:graphicFrame>
      <p:sp>
        <p:nvSpPr>
          <p:cNvPr id="4" name="TextBox 3"/>
          <p:cNvSpPr txBox="1"/>
          <p:nvPr/>
        </p:nvSpPr>
        <p:spPr>
          <a:xfrm>
            <a:off x="305526" y="4580730"/>
            <a:ext cx="4672361" cy="253916"/>
          </a:xfrm>
          <a:prstGeom prst="rect">
            <a:avLst/>
          </a:prstGeom>
          <a:noFill/>
        </p:spPr>
        <p:txBody>
          <a:bodyPr wrap="square" rtlCol="0">
            <a:spAutoFit/>
          </a:bodyPr>
          <a:lstStyle/>
          <a:p>
            <a:r>
              <a:rPr lang="en-GB" sz="1050" i="1" dirty="0" smtClean="0"/>
              <a:t>This table may not be complete in all respects</a:t>
            </a:r>
            <a:endParaRPr lang="en-GB" sz="1050" i="1" dirty="0"/>
          </a:p>
        </p:txBody>
      </p:sp>
    </p:spTree>
    <p:extLst>
      <p:ext uri="{BB962C8B-B14F-4D97-AF65-F5344CB8AC3E}">
        <p14:creationId xmlns:p14="http://schemas.microsoft.com/office/powerpoint/2010/main" val="78937102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anose="020F0502020204030204" pitchFamily="34" charset="0"/>
              </a:rPr>
              <a:t>UNIVERGE SV9100 to SL2100 Differences</a:t>
            </a:r>
            <a:endParaRPr lang="en-US" dirty="0">
              <a:latin typeface="Calibri" panose="020F0502020204030204" pitchFamily="34" charset="0"/>
            </a:endParaRPr>
          </a:p>
        </p:txBody>
      </p:sp>
      <p:sp>
        <p:nvSpPr>
          <p:cNvPr id="7" name="Content Placeholder 2"/>
          <p:cNvSpPr txBox="1">
            <a:spLocks/>
          </p:cNvSpPr>
          <p:nvPr/>
        </p:nvSpPr>
        <p:spPr>
          <a:xfrm>
            <a:off x="182820" y="638407"/>
            <a:ext cx="8452222" cy="4196239"/>
          </a:xfrm>
          <a:prstGeom prst="rect">
            <a:avLst/>
          </a:prstGeom>
        </p:spPr>
        <p:txBody>
          <a:bodyPr>
            <a:normAutofit/>
          </a:bodyPr>
          <a:lstStyle>
            <a:lvl1pPr marL="180000" indent="-180000" algn="l" rtl="0" eaLnBrk="1" fontAlgn="base" hangingPunct="0">
              <a:spcBef>
                <a:spcPts val="500"/>
              </a:spcBef>
              <a:spcAft>
                <a:spcPct val="0"/>
              </a:spcAft>
              <a:buClr>
                <a:schemeClr val="accent6"/>
              </a:buClr>
              <a:buFont typeface="Arial" panose="020B0604020202020204" pitchFamily="34" charset="0"/>
              <a:buChar char="▌"/>
              <a:defRPr kumimoji="1" sz="2000" b="0">
                <a:solidFill>
                  <a:schemeClr val="tx1"/>
                </a:solidFill>
                <a:latin typeface="Verdana" panose="020B0604030504040204" pitchFamily="34" charset="0"/>
                <a:ea typeface="+mn-ea"/>
                <a:cs typeface="Verdana" panose="020B0604030504040204" pitchFamily="34" charset="0"/>
              </a:defRPr>
            </a:lvl1pPr>
            <a:lvl2pPr marL="360000" indent="-180000" algn="l" rtl="0" eaLnBrk="1" fontAlgn="base" hangingPunct="0">
              <a:spcBef>
                <a:spcPts val="500"/>
              </a:spcBef>
              <a:spcAft>
                <a:spcPct val="0"/>
              </a:spcAft>
              <a:buClr>
                <a:schemeClr val="accent6"/>
              </a:buClr>
              <a:buFont typeface="Wingdings" pitchFamily="2" charset="2"/>
              <a:buChar char="l"/>
              <a:defRPr kumimoji="1" sz="1600" b="0">
                <a:solidFill>
                  <a:schemeClr val="tx1"/>
                </a:solidFill>
                <a:latin typeface="Verdana" panose="020B0604030504040204" pitchFamily="34" charset="0"/>
                <a:ea typeface="+mn-ea"/>
                <a:cs typeface="Verdana" panose="020B0604030504040204" pitchFamily="34" charset="0"/>
              </a:defRPr>
            </a:lvl2pPr>
            <a:lvl3pPr marL="468000" indent="-108000" algn="l" rtl="0" eaLnBrk="1" fontAlgn="base" hangingPunct="0">
              <a:spcBef>
                <a:spcPts val="500"/>
              </a:spcBef>
              <a:spcAft>
                <a:spcPct val="0"/>
              </a:spcAft>
              <a:buClr>
                <a:schemeClr val="accent6"/>
              </a:buClr>
              <a:buFont typeface="Arial" panose="020B0604020202020204" pitchFamily="34" charset="0"/>
              <a:buChar char="•"/>
              <a:defRPr kumimoji="1" sz="1400" b="0">
                <a:solidFill>
                  <a:schemeClr val="tx1"/>
                </a:solidFill>
                <a:latin typeface="Verdana" panose="020B0604030504040204" pitchFamily="34" charset="0"/>
                <a:ea typeface="+mn-ea"/>
                <a:cs typeface="Verdana" panose="020B0604030504040204" pitchFamily="34" charset="0"/>
              </a:defRPr>
            </a:lvl3pPr>
            <a:lvl4pPr marL="576000" indent="-108000" algn="l" rtl="0" eaLnBrk="1" fontAlgn="base" hangingPunct="0">
              <a:spcBef>
                <a:spcPts val="500"/>
              </a:spcBef>
              <a:spcAft>
                <a:spcPct val="0"/>
              </a:spcAft>
              <a:buClr>
                <a:schemeClr val="accent6"/>
              </a:buClr>
              <a:buFont typeface="Tahoma" pitchFamily="34" charset="0"/>
              <a:buChar char="–"/>
              <a:defRPr kumimoji="1" sz="1200" b="0">
                <a:solidFill>
                  <a:schemeClr val="tx1"/>
                </a:solidFill>
                <a:latin typeface="Verdana" panose="020B0604030504040204" pitchFamily="34" charset="0"/>
                <a:ea typeface="+mn-ea"/>
                <a:cs typeface="Verdana" panose="020B0604030504040204" pitchFamily="34" charset="0"/>
              </a:defRPr>
            </a:lvl4pPr>
            <a:lvl5pPr marL="735013" indent="-157163" algn="l" rtl="0" eaLnBrk="0" fontAlgn="base" hangingPunct="0">
              <a:spcBef>
                <a:spcPct val="20000"/>
              </a:spcBef>
              <a:spcAft>
                <a:spcPct val="0"/>
              </a:spcAft>
              <a:buClr>
                <a:schemeClr val="accent6"/>
              </a:buClr>
              <a:buChar char="≫"/>
              <a:defRPr kumimoji="1" sz="1200" b="1">
                <a:solidFill>
                  <a:schemeClr val="tx1"/>
                </a:solidFill>
                <a:latin typeface="+mj-lt"/>
                <a:ea typeface="+mn-ea"/>
              </a:defRPr>
            </a:lvl5pPr>
            <a:lvl6pPr marL="2514600" indent="-228600" algn="l" rtl="0" fontAlgn="base">
              <a:spcBef>
                <a:spcPct val="20000"/>
              </a:spcBef>
              <a:spcAft>
                <a:spcPct val="0"/>
              </a:spcAft>
              <a:buChar char="≫"/>
              <a:defRPr kumimoji="1" sz="2000">
                <a:solidFill>
                  <a:schemeClr val="tx1"/>
                </a:solidFill>
                <a:latin typeface="Arial" charset="0"/>
                <a:ea typeface="+mn-ea"/>
              </a:defRPr>
            </a:lvl6pPr>
            <a:lvl7pPr marL="2971800" indent="-228600" algn="l" rtl="0" fontAlgn="base">
              <a:spcBef>
                <a:spcPct val="20000"/>
              </a:spcBef>
              <a:spcAft>
                <a:spcPct val="0"/>
              </a:spcAft>
              <a:buChar char="≫"/>
              <a:defRPr kumimoji="1" sz="2000">
                <a:solidFill>
                  <a:schemeClr val="tx1"/>
                </a:solidFill>
                <a:latin typeface="Arial" charset="0"/>
                <a:ea typeface="+mn-ea"/>
              </a:defRPr>
            </a:lvl7pPr>
            <a:lvl8pPr marL="3429000" indent="-228600" algn="l" rtl="0" fontAlgn="base">
              <a:spcBef>
                <a:spcPct val="20000"/>
              </a:spcBef>
              <a:spcAft>
                <a:spcPct val="0"/>
              </a:spcAft>
              <a:buChar char="≫"/>
              <a:defRPr kumimoji="1" sz="2000">
                <a:solidFill>
                  <a:schemeClr val="tx1"/>
                </a:solidFill>
                <a:latin typeface="Arial" charset="0"/>
                <a:ea typeface="+mn-ea"/>
              </a:defRPr>
            </a:lvl8pPr>
            <a:lvl9pPr marL="3886200" indent="-228600" algn="l" rtl="0" fontAlgn="base">
              <a:spcBef>
                <a:spcPct val="20000"/>
              </a:spcBef>
              <a:spcAft>
                <a:spcPct val="0"/>
              </a:spcAft>
              <a:buChar char="≫"/>
              <a:defRPr kumimoji="1" sz="2000">
                <a:solidFill>
                  <a:schemeClr val="tx1"/>
                </a:solidFill>
                <a:latin typeface="Arial" charset="0"/>
                <a:ea typeface="+mn-ea"/>
              </a:defRPr>
            </a:lvl9pPr>
          </a:lstStyle>
          <a:p>
            <a:pPr>
              <a:buClr>
                <a:srgbClr val="002B62"/>
              </a:buClr>
            </a:pPr>
            <a:endParaRPr lang="en-GB" sz="1500" dirty="0" smtClean="0">
              <a:solidFill>
                <a:srgbClr val="000000"/>
              </a:solidFill>
              <a:latin typeface="Calibri" panose="020F0502020204030204" pitchFamily="34" charset="0"/>
              <a:cs typeface="Adobe Devanagari" panose="02040503050201020203" pitchFamily="18" charset="0"/>
            </a:endParaRPr>
          </a:p>
          <a:p>
            <a:pPr>
              <a:buClr>
                <a:srgbClr val="002B62"/>
              </a:buClr>
            </a:pPr>
            <a:endParaRPr lang="en-GB" sz="1500" dirty="0" smtClean="0">
              <a:solidFill>
                <a:srgbClr val="000000"/>
              </a:solidFill>
              <a:latin typeface="Calibri" panose="020F0502020204030204" pitchFamily="34" charset="0"/>
              <a:cs typeface="Adobe Devanagari" panose="02040503050201020203" pitchFamily="18" charset="0"/>
            </a:endParaRPr>
          </a:p>
          <a:p>
            <a:pPr marL="0" indent="0">
              <a:buClr>
                <a:srgbClr val="002B62"/>
              </a:buClr>
              <a:buNone/>
            </a:pPr>
            <a:endParaRPr lang="en-GB" sz="1500" dirty="0" smtClean="0">
              <a:solidFill>
                <a:srgbClr val="000000"/>
              </a:solidFill>
              <a:latin typeface="Calibri" panose="020F0502020204030204" pitchFamily="34" charset="0"/>
              <a:cs typeface="Adobe Devanagari" panose="02040503050201020203" pitchFamily="18" charset="0"/>
            </a:endParaRPr>
          </a:p>
          <a:p>
            <a:pPr marL="342900" lvl="1" indent="0" eaLnBrk="0">
              <a:spcBef>
                <a:spcPts val="450"/>
              </a:spcBef>
              <a:spcAft>
                <a:spcPts val="0"/>
              </a:spcAft>
              <a:buClr>
                <a:srgbClr val="4575FD"/>
              </a:buClr>
              <a:buNone/>
              <a:defRPr/>
            </a:pPr>
            <a:endParaRPr lang="en-GB" altLang="ja-JP" sz="1200" dirty="0">
              <a:solidFill>
                <a:srgbClr val="000000">
                  <a:lumMod val="50000"/>
                  <a:lumOff val="50000"/>
                </a:srgbClr>
              </a:solidFill>
              <a:latin typeface="Calibri" panose="020F0502020204030204" pitchFamily="34" charset="0"/>
              <a:ea typeface="ＭＳ Ｐゴシック" pitchFamily="-110" charset="-128"/>
              <a:cs typeface="Adobe Devanagari" panose="02040503050201020203" pitchFamily="18" charset="0"/>
            </a:endParaRPr>
          </a:p>
        </p:txBody>
      </p:sp>
      <p:sp>
        <p:nvSpPr>
          <p:cNvPr id="6" name="Content Placeholder 2"/>
          <p:cNvSpPr txBox="1">
            <a:spLocks/>
          </p:cNvSpPr>
          <p:nvPr/>
        </p:nvSpPr>
        <p:spPr>
          <a:xfrm>
            <a:off x="182820" y="621680"/>
            <a:ext cx="8784976" cy="4212967"/>
          </a:xfrm>
          <a:prstGeom prst="rect">
            <a:avLst/>
          </a:prstGeom>
        </p:spPr>
        <p:txBody>
          <a:bodyPr/>
          <a:lstStyle>
            <a:lvl1pPr marL="180000" indent="-180000" algn="l" rtl="0" eaLnBrk="0" fontAlgn="base" hangingPunct="0">
              <a:spcBef>
                <a:spcPts val="500"/>
              </a:spcBef>
              <a:spcAft>
                <a:spcPct val="0"/>
              </a:spcAft>
              <a:buClr>
                <a:schemeClr val="accent6"/>
              </a:buClr>
              <a:buFont typeface="Arial" panose="020B0604020202020204" pitchFamily="34" charset="0"/>
              <a:buChar char="▌"/>
              <a:defRPr kumimoji="1" lang="ja-JP" altLang="en-US" sz="2000" b="0" i="0" u="none" strike="noStrike" kern="0" cap="none" spc="0" normalizeH="0" baseline="0" dirty="0" smtClean="0">
                <a:ln>
                  <a:noFill/>
                </a:ln>
                <a:solidFill>
                  <a:srgbClr val="000000"/>
                </a:solidFill>
                <a:effectLst/>
                <a:uLnTx/>
                <a:uFillTx/>
                <a:latin typeface="+mn-lt"/>
                <a:ea typeface="+mn-ea"/>
                <a:cs typeface="+mn-cs"/>
              </a:defRPr>
            </a:lvl1pPr>
            <a:lvl2pPr marL="360000" indent="-180000" algn="l" rtl="0" eaLnBrk="0" fontAlgn="base" hangingPunct="0">
              <a:spcBef>
                <a:spcPts val="500"/>
              </a:spcBef>
              <a:spcAft>
                <a:spcPct val="0"/>
              </a:spcAft>
              <a:buClr>
                <a:schemeClr val="accent6"/>
              </a:buClr>
              <a:buFont typeface="Wingdings" pitchFamily="2" charset="2"/>
              <a:buChar char="l"/>
              <a:defRPr kumimoji="1" lang="ja-JP" altLang="en-US" sz="1600" b="0" i="0" u="none" strike="noStrike" kern="0" cap="none" spc="0" normalizeH="0" baseline="0" dirty="0" smtClean="0">
                <a:ln>
                  <a:noFill/>
                </a:ln>
                <a:solidFill>
                  <a:srgbClr val="000000"/>
                </a:solidFill>
                <a:effectLst/>
                <a:uLnTx/>
                <a:uFillTx/>
                <a:latin typeface="+mn-lt"/>
                <a:ea typeface="+mn-ea"/>
              </a:defRPr>
            </a:lvl2pPr>
            <a:lvl3pPr marL="468000" indent="-108000" algn="l" rtl="0" eaLnBrk="0" fontAlgn="base" hangingPunct="0">
              <a:spcBef>
                <a:spcPts val="500"/>
              </a:spcBef>
              <a:spcAft>
                <a:spcPct val="0"/>
              </a:spcAft>
              <a:buClr>
                <a:schemeClr val="accent6"/>
              </a:buClr>
              <a:buFont typeface="Arial" panose="020B0604020202020204" pitchFamily="34" charset="0"/>
              <a:buChar char="•"/>
              <a:defRPr kumimoji="1" lang="ja-JP" altLang="en-US" sz="1400" b="0" i="0" u="none" strike="noStrike" kern="0" cap="none" spc="0" normalizeH="0" baseline="0" dirty="0" smtClean="0">
                <a:ln>
                  <a:noFill/>
                </a:ln>
                <a:solidFill>
                  <a:srgbClr val="000000"/>
                </a:solidFill>
                <a:effectLst/>
                <a:uLnTx/>
                <a:uFillTx/>
                <a:latin typeface="+mn-lt"/>
                <a:ea typeface="+mn-ea"/>
              </a:defRPr>
            </a:lvl3pPr>
            <a:lvl4pPr marL="576000" indent="-108000" algn="l" rtl="0" eaLnBrk="0" fontAlgn="base" hangingPunct="0">
              <a:spcBef>
                <a:spcPts val="500"/>
              </a:spcBef>
              <a:spcAft>
                <a:spcPct val="0"/>
              </a:spcAft>
              <a:buClr>
                <a:schemeClr val="accent6"/>
              </a:buClr>
              <a:buFont typeface="Tahoma" pitchFamily="34" charset="0"/>
              <a:buChar char="–"/>
              <a:defRPr kumimoji="1" lang="ja-JP" altLang="en-US" sz="1200" b="0" i="0" u="none" strike="noStrike" kern="0" cap="none" spc="0" normalizeH="0" baseline="0" dirty="0" smtClean="0">
                <a:ln>
                  <a:noFill/>
                </a:ln>
                <a:solidFill>
                  <a:srgbClr val="000000"/>
                </a:solidFill>
                <a:effectLst/>
                <a:uLnTx/>
                <a:uFillTx/>
                <a:latin typeface="+mn-lt"/>
                <a:ea typeface="+mn-ea"/>
              </a:defRPr>
            </a:lvl4pPr>
            <a:lvl5pPr marL="738188" indent="530225" algn="l" rtl="0" eaLnBrk="0" fontAlgn="base" hangingPunct="0">
              <a:spcBef>
                <a:spcPct val="20000"/>
              </a:spcBef>
              <a:spcAft>
                <a:spcPct val="0"/>
              </a:spcAft>
              <a:buClr>
                <a:schemeClr val="accent6"/>
              </a:buClr>
              <a:buChar char="≫"/>
              <a:defRPr kumimoji="1" sz="1200" b="0">
                <a:solidFill>
                  <a:schemeClr val="tx1"/>
                </a:solidFill>
                <a:latin typeface="+mj-lt"/>
                <a:ea typeface="+mn-ea"/>
              </a:defRPr>
            </a:lvl5pPr>
            <a:lvl6pPr marL="2514600" indent="-228600" algn="l" rtl="0" fontAlgn="base">
              <a:spcBef>
                <a:spcPct val="20000"/>
              </a:spcBef>
              <a:spcAft>
                <a:spcPct val="0"/>
              </a:spcAft>
              <a:buChar char="≫"/>
              <a:defRPr kumimoji="1" sz="2000">
                <a:solidFill>
                  <a:schemeClr val="tx1"/>
                </a:solidFill>
                <a:latin typeface="Arial" charset="0"/>
                <a:ea typeface="+mn-ea"/>
              </a:defRPr>
            </a:lvl6pPr>
            <a:lvl7pPr marL="2971800" indent="-228600" algn="l" rtl="0" fontAlgn="base">
              <a:spcBef>
                <a:spcPct val="20000"/>
              </a:spcBef>
              <a:spcAft>
                <a:spcPct val="0"/>
              </a:spcAft>
              <a:buChar char="≫"/>
              <a:defRPr kumimoji="1" sz="2000">
                <a:solidFill>
                  <a:schemeClr val="tx1"/>
                </a:solidFill>
                <a:latin typeface="Arial" charset="0"/>
                <a:ea typeface="+mn-ea"/>
              </a:defRPr>
            </a:lvl7pPr>
            <a:lvl8pPr marL="3429000" indent="-228600" algn="l" rtl="0" fontAlgn="base">
              <a:spcBef>
                <a:spcPct val="20000"/>
              </a:spcBef>
              <a:spcAft>
                <a:spcPct val="0"/>
              </a:spcAft>
              <a:buChar char="≫"/>
              <a:defRPr kumimoji="1" sz="2000">
                <a:solidFill>
                  <a:schemeClr val="tx1"/>
                </a:solidFill>
                <a:latin typeface="Arial" charset="0"/>
                <a:ea typeface="+mn-ea"/>
              </a:defRPr>
            </a:lvl8pPr>
            <a:lvl9pPr marL="3886200" indent="-228600" algn="l" rtl="0" fontAlgn="base">
              <a:spcBef>
                <a:spcPct val="20000"/>
              </a:spcBef>
              <a:spcAft>
                <a:spcPct val="0"/>
              </a:spcAft>
              <a:buChar char="≫"/>
              <a:defRPr kumimoji="1" sz="2000">
                <a:solidFill>
                  <a:schemeClr val="tx1"/>
                </a:solidFill>
                <a:latin typeface="Arial" charset="0"/>
                <a:ea typeface="+mn-ea"/>
              </a:defRPr>
            </a:lvl9pPr>
          </a:lstStyle>
          <a:p>
            <a:r>
              <a:rPr lang="en-GB" sz="1600" b="1" dirty="0" smtClean="0">
                <a:latin typeface="Calibri" panose="020F0502020204030204" pitchFamily="34" charset="0"/>
                <a:cs typeface="Arial" panose="020B0604020202020204" pitchFamily="34" charset="0"/>
              </a:rPr>
              <a:t>Overview of differences between the SV9100 and the SL2100</a:t>
            </a:r>
            <a:endParaRPr lang="en-GB" sz="1400" dirty="0" smtClean="0">
              <a:latin typeface="Calibri" panose="020F0502020204030204" pitchFamily="34" charset="0"/>
              <a:cs typeface="Arial" panose="020B0604020202020204" pitchFamily="34" charset="0"/>
            </a:endParaRPr>
          </a:p>
          <a:p>
            <a:pPr marL="0" indent="0">
              <a:buNone/>
            </a:pPr>
            <a:endParaRPr lang="en-GB" dirty="0" smtClean="0"/>
          </a:p>
          <a:p>
            <a:pPr marL="0" indent="0">
              <a:buFont typeface="Arial" panose="020B0604020202020204" pitchFamily="34" charset="0"/>
              <a:buNone/>
            </a:pPr>
            <a:endParaRPr lang="en-GB" dirty="0" smtClean="0"/>
          </a:p>
          <a:p>
            <a:endParaRPr lang="en-GB" dirty="0"/>
          </a:p>
        </p:txBody>
      </p:sp>
      <p:graphicFrame>
        <p:nvGraphicFramePr>
          <p:cNvPr id="3" name="Table 2"/>
          <p:cNvGraphicFramePr>
            <a:graphicFrameLocks noGrp="1"/>
          </p:cNvGraphicFramePr>
          <p:nvPr>
            <p:extLst>
              <p:ext uri="{D42A27DB-BD31-4B8C-83A1-F6EECF244321}">
                <p14:modId xmlns:p14="http://schemas.microsoft.com/office/powerpoint/2010/main" val="3448809698"/>
              </p:ext>
            </p:extLst>
          </p:nvPr>
        </p:nvGraphicFramePr>
        <p:xfrm>
          <a:off x="305526" y="1055847"/>
          <a:ext cx="8329515" cy="3435840"/>
        </p:xfrm>
        <a:graphic>
          <a:graphicData uri="http://schemas.openxmlformats.org/drawingml/2006/table">
            <a:tbl>
              <a:tblPr firstRow="1" bandRow="1">
                <a:tableStyleId>{073A0DAA-6AF3-43AB-8588-CEC1D06C72B9}</a:tableStyleId>
              </a:tblPr>
              <a:tblGrid>
                <a:gridCol w="1883197"/>
                <a:gridCol w="3197316"/>
                <a:gridCol w="3249002"/>
              </a:tblGrid>
              <a:tr h="0">
                <a:tc>
                  <a:txBody>
                    <a:bodyPr/>
                    <a:lstStyle/>
                    <a:p>
                      <a:r>
                        <a:rPr lang="en-GB" sz="1000" dirty="0" smtClean="0"/>
                        <a:t>Items</a:t>
                      </a:r>
                      <a:endParaRPr lang="en-GB" sz="1000" dirty="0"/>
                    </a:p>
                  </a:txBody>
                  <a:tcPr>
                    <a:solidFill>
                      <a:schemeClr val="accent2">
                        <a:lumMod val="60000"/>
                        <a:lumOff val="40000"/>
                      </a:schemeClr>
                    </a:solidFill>
                  </a:tcPr>
                </a:tc>
                <a:tc>
                  <a:txBody>
                    <a:bodyPr/>
                    <a:lstStyle/>
                    <a:p>
                      <a:pPr algn="ctr"/>
                      <a:r>
                        <a:rPr lang="en-GB" sz="1000" dirty="0" smtClean="0"/>
                        <a:t>SV9100</a:t>
                      </a:r>
                      <a:endParaRPr lang="en-GB" sz="1000" dirty="0"/>
                    </a:p>
                  </a:txBody>
                  <a:tcPr>
                    <a:solidFill>
                      <a:schemeClr val="accent2">
                        <a:lumMod val="60000"/>
                        <a:lumOff val="40000"/>
                      </a:schemeClr>
                    </a:solidFill>
                  </a:tcPr>
                </a:tc>
                <a:tc>
                  <a:txBody>
                    <a:bodyPr/>
                    <a:lstStyle/>
                    <a:p>
                      <a:pPr algn="ctr"/>
                      <a:r>
                        <a:rPr lang="en-GB" sz="1000" dirty="0" smtClean="0"/>
                        <a:t>SL2100</a:t>
                      </a:r>
                      <a:endParaRPr lang="en-GB" sz="1000" dirty="0"/>
                    </a:p>
                  </a:txBody>
                  <a:tcPr>
                    <a:solidFill>
                      <a:schemeClr val="accent2">
                        <a:lumMod val="60000"/>
                        <a:lumOff val="40000"/>
                      </a:schemeClr>
                    </a:solidFill>
                  </a:tcPr>
                </a:tc>
              </a:tr>
              <a:tr h="216000">
                <a:tc>
                  <a:txBody>
                    <a:bodyPr/>
                    <a:lstStyle/>
                    <a:p>
                      <a:pPr marL="0"/>
                      <a:r>
                        <a:rPr lang="en-GB" sz="1000" b="1" dirty="0" smtClean="0"/>
                        <a:t>Licenses</a:t>
                      </a:r>
                      <a:endParaRPr lang="en-GB" sz="1000" b="1" dirty="0"/>
                    </a:p>
                  </a:txBody>
                  <a:tcPr marL="45720" marR="46800" marT="36000" marB="36000" anchor="ctr"/>
                </a:tc>
                <a:tc>
                  <a:txBody>
                    <a:bodyPr/>
                    <a:lstStyle/>
                    <a:p>
                      <a:pPr marL="0" algn="l"/>
                      <a:r>
                        <a:rPr lang="en-US" sz="1000" b="1" dirty="0" smtClean="0"/>
                        <a:t>SIP Trunks</a:t>
                      </a:r>
                    </a:p>
                    <a:p>
                      <a:pPr marL="0" algn="l"/>
                      <a:r>
                        <a:rPr lang="en-US" sz="1000" b="0" dirty="0" smtClean="0"/>
                        <a:t>4 SIP trunks are included when the IPLE card is installed.</a:t>
                      </a:r>
                    </a:p>
                    <a:p>
                      <a:pPr marL="0" algn="l"/>
                      <a:r>
                        <a:rPr lang="en-US" sz="1000" b="0" dirty="0" smtClean="0"/>
                        <a:t>SIP trunks 5 and above require licenses.</a:t>
                      </a:r>
                    </a:p>
                  </a:txBody>
                  <a:tcPr marL="45720" marR="46800" marT="36000" marB="36000" anchor="ctr"/>
                </a:tc>
                <a:tc>
                  <a:txBody>
                    <a:bodyPr/>
                    <a:lstStyle/>
                    <a:p>
                      <a:pPr marL="0" algn="l"/>
                      <a:r>
                        <a:rPr lang="en-US" sz="1000" b="1" dirty="0" smtClean="0"/>
                        <a:t>SIP Trunks</a:t>
                      </a:r>
                    </a:p>
                    <a:p>
                      <a:pPr marL="0" algn="l"/>
                      <a:r>
                        <a:rPr lang="en-US" sz="1000" b="1" dirty="0" smtClean="0"/>
                        <a:t>CPU-C1</a:t>
                      </a:r>
                    </a:p>
                    <a:p>
                      <a:pPr marL="0" algn="l"/>
                      <a:r>
                        <a:rPr lang="en-US" sz="1000" b="0" dirty="0" smtClean="0"/>
                        <a:t>No SIP trunk</a:t>
                      </a:r>
                      <a:r>
                        <a:rPr lang="en-US" sz="1000" b="0" baseline="0" dirty="0" smtClean="0"/>
                        <a:t> licenses</a:t>
                      </a:r>
                      <a:r>
                        <a:rPr lang="en-US" sz="1000" b="0" dirty="0" smtClean="0"/>
                        <a:t> are included.</a:t>
                      </a:r>
                    </a:p>
                    <a:p>
                      <a:pPr marL="0" algn="l"/>
                      <a:r>
                        <a:rPr lang="en-US" sz="1000" b="0" dirty="0" smtClean="0"/>
                        <a:t>SIP trunks 1 and above require licenses.</a:t>
                      </a:r>
                    </a:p>
                    <a:p>
                      <a:pPr marL="0" algn="l"/>
                      <a:endParaRPr lang="en-US" sz="1000" b="0" dirty="0" smtClean="0"/>
                    </a:p>
                    <a:p>
                      <a:pPr marL="0" algn="l"/>
                      <a:r>
                        <a:rPr lang="en-US" sz="1000" b="1" dirty="0" smtClean="0"/>
                        <a:t>CPU-C1-A</a:t>
                      </a:r>
                    </a:p>
                    <a:p>
                      <a:pPr marL="0" algn="l"/>
                      <a:r>
                        <a:rPr lang="en-US" sz="1000" b="0" dirty="0" smtClean="0"/>
                        <a:t>4 SIP trunk</a:t>
                      </a:r>
                      <a:r>
                        <a:rPr lang="en-US" sz="1000" b="0" baseline="0" dirty="0" smtClean="0"/>
                        <a:t> licenses</a:t>
                      </a:r>
                      <a:r>
                        <a:rPr lang="en-US" sz="1000" b="0" dirty="0" smtClean="0"/>
                        <a:t> are included.</a:t>
                      </a:r>
                    </a:p>
                    <a:p>
                      <a:pPr marL="0" algn="l"/>
                      <a:r>
                        <a:rPr lang="en-US" sz="1000" b="0" dirty="0" smtClean="0"/>
                        <a:t>SIP trunks 5 and above require licenses.</a:t>
                      </a:r>
                    </a:p>
                  </a:txBody>
                  <a:tcPr marL="45720" marR="46800" marT="36000" marB="36000" anchor="ctr"/>
                </a:tc>
              </a:tr>
              <a:tr h="216000">
                <a:tc>
                  <a:txBody>
                    <a:bodyPr/>
                    <a:lstStyle/>
                    <a:p>
                      <a:pPr marL="0"/>
                      <a:r>
                        <a:rPr lang="en-GB" sz="1000" b="1" dirty="0" smtClean="0"/>
                        <a:t>Licenses</a:t>
                      </a:r>
                      <a:endParaRPr lang="en-GB" sz="1000" b="1" dirty="0"/>
                    </a:p>
                  </a:txBody>
                  <a:tcPr marL="45720" marR="46800" marT="36000" marB="36000" anchor="ctr"/>
                </a:tc>
                <a:tc>
                  <a:txBody>
                    <a:bodyPr/>
                    <a:lstStyle/>
                    <a:p>
                      <a:pPr marL="0" algn="l"/>
                      <a:r>
                        <a:rPr lang="en-US" sz="1000" b="1" dirty="0" smtClean="0"/>
                        <a:t>SIP Extensions</a:t>
                      </a:r>
                    </a:p>
                    <a:p>
                      <a:pPr marL="0" algn="l"/>
                      <a:r>
                        <a:rPr lang="en-US" sz="1000" b="0" dirty="0" smtClean="0"/>
                        <a:t>4 SIP extensions are included when the IPLE card is installed.</a:t>
                      </a:r>
                    </a:p>
                    <a:p>
                      <a:pPr marL="0" algn="l"/>
                      <a:r>
                        <a:rPr lang="en-US" sz="1000" b="0" dirty="0" smtClean="0"/>
                        <a:t>SIP extensions 5 and above require licenses.</a:t>
                      </a:r>
                    </a:p>
                    <a:p>
                      <a:pPr marL="0" algn="l"/>
                      <a:r>
                        <a:rPr lang="en-US" sz="1000" b="0" dirty="0" smtClean="0"/>
                        <a:t>Licenses for 3</a:t>
                      </a:r>
                      <a:r>
                        <a:rPr lang="en-US" sz="1000" b="0" baseline="30000" dirty="0" smtClean="0"/>
                        <a:t>rd</a:t>
                      </a:r>
                      <a:r>
                        <a:rPr lang="en-US" sz="1000" b="0" dirty="0" smtClean="0"/>
                        <a:t> Party Standard SIP or NEC IP</a:t>
                      </a:r>
                      <a:r>
                        <a:rPr lang="en-US" sz="1000" b="0" baseline="0" dirty="0" smtClean="0"/>
                        <a:t> terminals</a:t>
                      </a:r>
                      <a:endParaRPr lang="en-US" sz="1000" b="0" dirty="0" smtClean="0"/>
                    </a:p>
                  </a:txBody>
                  <a:tcPr marL="45720" marR="46800" marT="36000" marB="36000" anchor="ctr"/>
                </a:tc>
                <a:tc>
                  <a:txBody>
                    <a:bodyPr/>
                    <a:lstStyle/>
                    <a:p>
                      <a:pPr marL="0" algn="l"/>
                      <a:r>
                        <a:rPr lang="en-US" sz="1000" b="1" dirty="0" smtClean="0"/>
                        <a:t>SIP Extensions</a:t>
                      </a:r>
                    </a:p>
                    <a:p>
                      <a:pPr marL="0" algn="l"/>
                      <a:r>
                        <a:rPr lang="en-US" sz="1000" b="1" dirty="0" smtClean="0"/>
                        <a:t>CPU-C1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dirty="0" smtClean="0"/>
                        <a:t>No SIP extension licenses</a:t>
                      </a:r>
                      <a:r>
                        <a:rPr lang="en-US" sz="1000" b="0" baseline="0" dirty="0" smtClean="0"/>
                        <a:t> are included</a:t>
                      </a:r>
                    </a:p>
                    <a:p>
                      <a:pPr marL="0" algn="l"/>
                      <a:r>
                        <a:rPr lang="en-US" sz="1000" b="0" dirty="0" smtClean="0"/>
                        <a:t>SIP extensions 1 and above require licenses.</a:t>
                      </a:r>
                    </a:p>
                    <a:p>
                      <a:pPr marL="0" algn="l"/>
                      <a:r>
                        <a:rPr lang="en-US" sz="1000" b="1" dirty="0" smtClean="0"/>
                        <a:t>CPU-C1-A</a:t>
                      </a:r>
                    </a:p>
                    <a:p>
                      <a:pPr marL="0" algn="l"/>
                      <a:r>
                        <a:rPr lang="en-US" sz="1000" b="0" dirty="0" smtClean="0"/>
                        <a:t>4 SIP extension licenses</a:t>
                      </a:r>
                      <a:r>
                        <a:rPr lang="en-US" sz="1000" b="0" baseline="0" dirty="0" smtClean="0"/>
                        <a:t> are included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dirty="0" smtClean="0"/>
                        <a:t>SIP extensions 5 and above require licenses.</a:t>
                      </a:r>
                    </a:p>
                    <a:p>
                      <a:pPr marL="0" algn="l"/>
                      <a:endParaRPr lang="en-US" sz="1000" b="0" dirty="0" smtClean="0"/>
                    </a:p>
                    <a:p>
                      <a:pPr marL="0" algn="l"/>
                      <a:r>
                        <a:rPr lang="en-US" sz="1000" b="0" dirty="0" smtClean="0"/>
                        <a:t>Note - The </a:t>
                      </a:r>
                      <a:r>
                        <a:rPr lang="en-US" sz="1000" b="0" baseline="0" dirty="0" smtClean="0"/>
                        <a:t>8IPLD</a:t>
                      </a:r>
                      <a:r>
                        <a:rPr lang="en-US" sz="1000" b="0" dirty="0" smtClean="0"/>
                        <a:t> IP terminals do not require a license.</a:t>
                      </a:r>
                    </a:p>
                    <a:p>
                      <a:pPr marL="0" algn="l"/>
                      <a:r>
                        <a:rPr lang="en-US" sz="1000" b="0" dirty="0" smtClean="0"/>
                        <a:t>IP</a:t>
                      </a:r>
                      <a:r>
                        <a:rPr lang="en-US" sz="1000" b="0" baseline="0" dirty="0" smtClean="0"/>
                        <a:t> extension license required for DT820, IPDECT, GT210 and 3</a:t>
                      </a:r>
                      <a:r>
                        <a:rPr lang="en-US" sz="1000" b="0" baseline="30000" dirty="0" smtClean="0"/>
                        <a:t>rd</a:t>
                      </a:r>
                      <a:r>
                        <a:rPr lang="en-US" sz="1000" b="0" baseline="0" dirty="0" smtClean="0"/>
                        <a:t> party Standard SIP devices</a:t>
                      </a:r>
                    </a:p>
                    <a:p>
                      <a:pPr marL="0" algn="l"/>
                      <a:r>
                        <a:rPr lang="en-GB" sz="1000" b="0" dirty="0" smtClean="0"/>
                        <a:t>Single license for either Standard SIP or NEC</a:t>
                      </a:r>
                      <a:r>
                        <a:rPr lang="en-GB" sz="1000" b="0" baseline="0" dirty="0" smtClean="0"/>
                        <a:t> IP terminals</a:t>
                      </a:r>
                      <a:endParaRPr lang="en-GB" sz="1000" b="0" dirty="0"/>
                    </a:p>
                  </a:txBody>
                  <a:tcPr marL="45720" marR="46800" marT="36000" marB="36000" anchor="ctr"/>
                </a:tc>
              </a:tr>
            </a:tbl>
          </a:graphicData>
        </a:graphic>
      </p:graphicFrame>
      <p:sp>
        <p:nvSpPr>
          <p:cNvPr id="4" name="TextBox 3"/>
          <p:cNvSpPr txBox="1"/>
          <p:nvPr/>
        </p:nvSpPr>
        <p:spPr>
          <a:xfrm>
            <a:off x="305526" y="4580730"/>
            <a:ext cx="4672361" cy="253916"/>
          </a:xfrm>
          <a:prstGeom prst="rect">
            <a:avLst/>
          </a:prstGeom>
          <a:noFill/>
        </p:spPr>
        <p:txBody>
          <a:bodyPr wrap="square" rtlCol="0">
            <a:spAutoFit/>
          </a:bodyPr>
          <a:lstStyle/>
          <a:p>
            <a:r>
              <a:rPr lang="en-GB" sz="1050" i="1" dirty="0" smtClean="0"/>
              <a:t>This table may not be complete in all respects</a:t>
            </a:r>
            <a:endParaRPr lang="en-GB" sz="1050" i="1" dirty="0"/>
          </a:p>
        </p:txBody>
      </p:sp>
    </p:spTree>
    <p:extLst>
      <p:ext uri="{BB962C8B-B14F-4D97-AF65-F5344CB8AC3E}">
        <p14:creationId xmlns:p14="http://schemas.microsoft.com/office/powerpoint/2010/main" val="20284889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anose="020F0502020204030204" pitchFamily="34" charset="0"/>
              </a:rPr>
              <a:t>UNIVERGE SV9100 to SL2100 Differences</a:t>
            </a:r>
            <a:endParaRPr lang="en-US" dirty="0">
              <a:latin typeface="Calibri" panose="020F0502020204030204" pitchFamily="34" charset="0"/>
            </a:endParaRPr>
          </a:p>
        </p:txBody>
      </p:sp>
      <p:sp>
        <p:nvSpPr>
          <p:cNvPr id="7" name="Content Placeholder 2"/>
          <p:cNvSpPr txBox="1">
            <a:spLocks/>
          </p:cNvSpPr>
          <p:nvPr/>
        </p:nvSpPr>
        <p:spPr>
          <a:xfrm>
            <a:off x="182820" y="638407"/>
            <a:ext cx="8452222" cy="4196239"/>
          </a:xfrm>
          <a:prstGeom prst="rect">
            <a:avLst/>
          </a:prstGeom>
        </p:spPr>
        <p:txBody>
          <a:bodyPr>
            <a:normAutofit/>
          </a:bodyPr>
          <a:lstStyle>
            <a:lvl1pPr marL="180000" indent="-180000" algn="l" rtl="0" eaLnBrk="1" fontAlgn="base" hangingPunct="0">
              <a:spcBef>
                <a:spcPts val="500"/>
              </a:spcBef>
              <a:spcAft>
                <a:spcPct val="0"/>
              </a:spcAft>
              <a:buClr>
                <a:schemeClr val="accent6"/>
              </a:buClr>
              <a:buFont typeface="Arial" panose="020B0604020202020204" pitchFamily="34" charset="0"/>
              <a:buChar char="▌"/>
              <a:defRPr kumimoji="1" sz="2000" b="0">
                <a:solidFill>
                  <a:schemeClr val="tx1"/>
                </a:solidFill>
                <a:latin typeface="Verdana" panose="020B0604030504040204" pitchFamily="34" charset="0"/>
                <a:ea typeface="+mn-ea"/>
                <a:cs typeface="Verdana" panose="020B0604030504040204" pitchFamily="34" charset="0"/>
              </a:defRPr>
            </a:lvl1pPr>
            <a:lvl2pPr marL="360000" indent="-180000" algn="l" rtl="0" eaLnBrk="1" fontAlgn="base" hangingPunct="0">
              <a:spcBef>
                <a:spcPts val="500"/>
              </a:spcBef>
              <a:spcAft>
                <a:spcPct val="0"/>
              </a:spcAft>
              <a:buClr>
                <a:schemeClr val="accent6"/>
              </a:buClr>
              <a:buFont typeface="Wingdings" pitchFamily="2" charset="2"/>
              <a:buChar char="l"/>
              <a:defRPr kumimoji="1" sz="1600" b="0">
                <a:solidFill>
                  <a:schemeClr val="tx1"/>
                </a:solidFill>
                <a:latin typeface="Verdana" panose="020B0604030504040204" pitchFamily="34" charset="0"/>
                <a:ea typeface="+mn-ea"/>
                <a:cs typeface="Verdana" panose="020B0604030504040204" pitchFamily="34" charset="0"/>
              </a:defRPr>
            </a:lvl2pPr>
            <a:lvl3pPr marL="468000" indent="-108000" algn="l" rtl="0" eaLnBrk="1" fontAlgn="base" hangingPunct="0">
              <a:spcBef>
                <a:spcPts val="500"/>
              </a:spcBef>
              <a:spcAft>
                <a:spcPct val="0"/>
              </a:spcAft>
              <a:buClr>
                <a:schemeClr val="accent6"/>
              </a:buClr>
              <a:buFont typeface="Arial" panose="020B0604020202020204" pitchFamily="34" charset="0"/>
              <a:buChar char="•"/>
              <a:defRPr kumimoji="1" sz="1400" b="0">
                <a:solidFill>
                  <a:schemeClr val="tx1"/>
                </a:solidFill>
                <a:latin typeface="Verdana" panose="020B0604030504040204" pitchFamily="34" charset="0"/>
                <a:ea typeface="+mn-ea"/>
                <a:cs typeface="Verdana" panose="020B0604030504040204" pitchFamily="34" charset="0"/>
              </a:defRPr>
            </a:lvl3pPr>
            <a:lvl4pPr marL="576000" indent="-108000" algn="l" rtl="0" eaLnBrk="1" fontAlgn="base" hangingPunct="0">
              <a:spcBef>
                <a:spcPts val="500"/>
              </a:spcBef>
              <a:spcAft>
                <a:spcPct val="0"/>
              </a:spcAft>
              <a:buClr>
                <a:schemeClr val="accent6"/>
              </a:buClr>
              <a:buFont typeface="Tahoma" pitchFamily="34" charset="0"/>
              <a:buChar char="–"/>
              <a:defRPr kumimoji="1" sz="1200" b="0">
                <a:solidFill>
                  <a:schemeClr val="tx1"/>
                </a:solidFill>
                <a:latin typeface="Verdana" panose="020B0604030504040204" pitchFamily="34" charset="0"/>
                <a:ea typeface="+mn-ea"/>
                <a:cs typeface="Verdana" panose="020B0604030504040204" pitchFamily="34" charset="0"/>
              </a:defRPr>
            </a:lvl4pPr>
            <a:lvl5pPr marL="735013" indent="-157163" algn="l" rtl="0" eaLnBrk="0" fontAlgn="base" hangingPunct="0">
              <a:spcBef>
                <a:spcPct val="20000"/>
              </a:spcBef>
              <a:spcAft>
                <a:spcPct val="0"/>
              </a:spcAft>
              <a:buClr>
                <a:schemeClr val="accent6"/>
              </a:buClr>
              <a:buChar char="≫"/>
              <a:defRPr kumimoji="1" sz="1200" b="1">
                <a:solidFill>
                  <a:schemeClr val="tx1"/>
                </a:solidFill>
                <a:latin typeface="+mj-lt"/>
                <a:ea typeface="+mn-ea"/>
              </a:defRPr>
            </a:lvl5pPr>
            <a:lvl6pPr marL="2514600" indent="-228600" algn="l" rtl="0" fontAlgn="base">
              <a:spcBef>
                <a:spcPct val="20000"/>
              </a:spcBef>
              <a:spcAft>
                <a:spcPct val="0"/>
              </a:spcAft>
              <a:buChar char="≫"/>
              <a:defRPr kumimoji="1" sz="2000">
                <a:solidFill>
                  <a:schemeClr val="tx1"/>
                </a:solidFill>
                <a:latin typeface="Arial" charset="0"/>
                <a:ea typeface="+mn-ea"/>
              </a:defRPr>
            </a:lvl6pPr>
            <a:lvl7pPr marL="2971800" indent="-228600" algn="l" rtl="0" fontAlgn="base">
              <a:spcBef>
                <a:spcPct val="20000"/>
              </a:spcBef>
              <a:spcAft>
                <a:spcPct val="0"/>
              </a:spcAft>
              <a:buChar char="≫"/>
              <a:defRPr kumimoji="1" sz="2000">
                <a:solidFill>
                  <a:schemeClr val="tx1"/>
                </a:solidFill>
                <a:latin typeface="Arial" charset="0"/>
                <a:ea typeface="+mn-ea"/>
              </a:defRPr>
            </a:lvl7pPr>
            <a:lvl8pPr marL="3429000" indent="-228600" algn="l" rtl="0" fontAlgn="base">
              <a:spcBef>
                <a:spcPct val="20000"/>
              </a:spcBef>
              <a:spcAft>
                <a:spcPct val="0"/>
              </a:spcAft>
              <a:buChar char="≫"/>
              <a:defRPr kumimoji="1" sz="2000">
                <a:solidFill>
                  <a:schemeClr val="tx1"/>
                </a:solidFill>
                <a:latin typeface="Arial" charset="0"/>
                <a:ea typeface="+mn-ea"/>
              </a:defRPr>
            </a:lvl8pPr>
            <a:lvl9pPr marL="3886200" indent="-228600" algn="l" rtl="0" fontAlgn="base">
              <a:spcBef>
                <a:spcPct val="20000"/>
              </a:spcBef>
              <a:spcAft>
                <a:spcPct val="0"/>
              </a:spcAft>
              <a:buChar char="≫"/>
              <a:defRPr kumimoji="1" sz="2000">
                <a:solidFill>
                  <a:schemeClr val="tx1"/>
                </a:solidFill>
                <a:latin typeface="Arial" charset="0"/>
                <a:ea typeface="+mn-ea"/>
              </a:defRPr>
            </a:lvl9pPr>
          </a:lstStyle>
          <a:p>
            <a:pPr>
              <a:buClr>
                <a:srgbClr val="002B62"/>
              </a:buClr>
            </a:pPr>
            <a:endParaRPr lang="en-GB" sz="1500" dirty="0" smtClean="0">
              <a:solidFill>
                <a:srgbClr val="000000"/>
              </a:solidFill>
              <a:latin typeface="Calibri" panose="020F0502020204030204" pitchFamily="34" charset="0"/>
              <a:cs typeface="Adobe Devanagari" panose="02040503050201020203" pitchFamily="18" charset="0"/>
            </a:endParaRPr>
          </a:p>
          <a:p>
            <a:pPr>
              <a:buClr>
                <a:srgbClr val="002B62"/>
              </a:buClr>
            </a:pPr>
            <a:endParaRPr lang="en-GB" sz="1500" dirty="0" smtClean="0">
              <a:solidFill>
                <a:srgbClr val="000000"/>
              </a:solidFill>
              <a:latin typeface="Calibri" panose="020F0502020204030204" pitchFamily="34" charset="0"/>
              <a:cs typeface="Adobe Devanagari" panose="02040503050201020203" pitchFamily="18" charset="0"/>
            </a:endParaRPr>
          </a:p>
          <a:p>
            <a:pPr marL="0" indent="0">
              <a:buClr>
                <a:srgbClr val="002B62"/>
              </a:buClr>
              <a:buNone/>
            </a:pPr>
            <a:endParaRPr lang="en-GB" sz="1500" dirty="0" smtClean="0">
              <a:solidFill>
                <a:srgbClr val="000000"/>
              </a:solidFill>
              <a:latin typeface="Calibri" panose="020F0502020204030204" pitchFamily="34" charset="0"/>
              <a:cs typeface="Adobe Devanagari" panose="02040503050201020203" pitchFamily="18" charset="0"/>
            </a:endParaRPr>
          </a:p>
          <a:p>
            <a:pPr marL="342900" lvl="1" indent="0" eaLnBrk="0">
              <a:spcBef>
                <a:spcPts val="450"/>
              </a:spcBef>
              <a:spcAft>
                <a:spcPts val="0"/>
              </a:spcAft>
              <a:buClr>
                <a:srgbClr val="4575FD"/>
              </a:buClr>
              <a:buNone/>
              <a:defRPr/>
            </a:pPr>
            <a:endParaRPr lang="en-GB" altLang="ja-JP" sz="1200" dirty="0">
              <a:solidFill>
                <a:srgbClr val="000000">
                  <a:lumMod val="50000"/>
                  <a:lumOff val="50000"/>
                </a:srgbClr>
              </a:solidFill>
              <a:latin typeface="Calibri" panose="020F0502020204030204" pitchFamily="34" charset="0"/>
              <a:ea typeface="ＭＳ Ｐゴシック" pitchFamily="-110" charset="-128"/>
              <a:cs typeface="Adobe Devanagari" panose="02040503050201020203" pitchFamily="18" charset="0"/>
            </a:endParaRPr>
          </a:p>
        </p:txBody>
      </p:sp>
      <p:sp>
        <p:nvSpPr>
          <p:cNvPr id="6" name="Content Placeholder 2"/>
          <p:cNvSpPr txBox="1">
            <a:spLocks/>
          </p:cNvSpPr>
          <p:nvPr/>
        </p:nvSpPr>
        <p:spPr>
          <a:xfrm>
            <a:off x="182820" y="621680"/>
            <a:ext cx="8784976" cy="4212967"/>
          </a:xfrm>
          <a:prstGeom prst="rect">
            <a:avLst/>
          </a:prstGeom>
        </p:spPr>
        <p:txBody>
          <a:bodyPr/>
          <a:lstStyle>
            <a:lvl1pPr marL="180000" indent="-180000" algn="l" rtl="0" eaLnBrk="0" fontAlgn="base" hangingPunct="0">
              <a:spcBef>
                <a:spcPts val="500"/>
              </a:spcBef>
              <a:spcAft>
                <a:spcPct val="0"/>
              </a:spcAft>
              <a:buClr>
                <a:schemeClr val="accent6"/>
              </a:buClr>
              <a:buFont typeface="Arial" panose="020B0604020202020204" pitchFamily="34" charset="0"/>
              <a:buChar char="▌"/>
              <a:defRPr kumimoji="1" lang="ja-JP" altLang="en-US" sz="2000" b="0" i="0" u="none" strike="noStrike" kern="0" cap="none" spc="0" normalizeH="0" baseline="0" dirty="0" smtClean="0">
                <a:ln>
                  <a:noFill/>
                </a:ln>
                <a:solidFill>
                  <a:srgbClr val="000000"/>
                </a:solidFill>
                <a:effectLst/>
                <a:uLnTx/>
                <a:uFillTx/>
                <a:latin typeface="+mn-lt"/>
                <a:ea typeface="+mn-ea"/>
                <a:cs typeface="+mn-cs"/>
              </a:defRPr>
            </a:lvl1pPr>
            <a:lvl2pPr marL="360000" indent="-180000" algn="l" rtl="0" eaLnBrk="0" fontAlgn="base" hangingPunct="0">
              <a:spcBef>
                <a:spcPts val="500"/>
              </a:spcBef>
              <a:spcAft>
                <a:spcPct val="0"/>
              </a:spcAft>
              <a:buClr>
                <a:schemeClr val="accent6"/>
              </a:buClr>
              <a:buFont typeface="Wingdings" pitchFamily="2" charset="2"/>
              <a:buChar char="l"/>
              <a:defRPr kumimoji="1" lang="ja-JP" altLang="en-US" sz="1600" b="0" i="0" u="none" strike="noStrike" kern="0" cap="none" spc="0" normalizeH="0" baseline="0" dirty="0" smtClean="0">
                <a:ln>
                  <a:noFill/>
                </a:ln>
                <a:solidFill>
                  <a:srgbClr val="000000"/>
                </a:solidFill>
                <a:effectLst/>
                <a:uLnTx/>
                <a:uFillTx/>
                <a:latin typeface="+mn-lt"/>
                <a:ea typeface="+mn-ea"/>
              </a:defRPr>
            </a:lvl2pPr>
            <a:lvl3pPr marL="468000" indent="-108000" algn="l" rtl="0" eaLnBrk="0" fontAlgn="base" hangingPunct="0">
              <a:spcBef>
                <a:spcPts val="500"/>
              </a:spcBef>
              <a:spcAft>
                <a:spcPct val="0"/>
              </a:spcAft>
              <a:buClr>
                <a:schemeClr val="accent6"/>
              </a:buClr>
              <a:buFont typeface="Arial" panose="020B0604020202020204" pitchFamily="34" charset="0"/>
              <a:buChar char="•"/>
              <a:defRPr kumimoji="1" lang="ja-JP" altLang="en-US" sz="1400" b="0" i="0" u="none" strike="noStrike" kern="0" cap="none" spc="0" normalizeH="0" baseline="0" dirty="0" smtClean="0">
                <a:ln>
                  <a:noFill/>
                </a:ln>
                <a:solidFill>
                  <a:srgbClr val="000000"/>
                </a:solidFill>
                <a:effectLst/>
                <a:uLnTx/>
                <a:uFillTx/>
                <a:latin typeface="+mn-lt"/>
                <a:ea typeface="+mn-ea"/>
              </a:defRPr>
            </a:lvl3pPr>
            <a:lvl4pPr marL="576000" indent="-108000" algn="l" rtl="0" eaLnBrk="0" fontAlgn="base" hangingPunct="0">
              <a:spcBef>
                <a:spcPts val="500"/>
              </a:spcBef>
              <a:spcAft>
                <a:spcPct val="0"/>
              </a:spcAft>
              <a:buClr>
                <a:schemeClr val="accent6"/>
              </a:buClr>
              <a:buFont typeface="Tahoma" pitchFamily="34" charset="0"/>
              <a:buChar char="–"/>
              <a:defRPr kumimoji="1" lang="ja-JP" altLang="en-US" sz="1200" b="0" i="0" u="none" strike="noStrike" kern="0" cap="none" spc="0" normalizeH="0" baseline="0" dirty="0" smtClean="0">
                <a:ln>
                  <a:noFill/>
                </a:ln>
                <a:solidFill>
                  <a:srgbClr val="000000"/>
                </a:solidFill>
                <a:effectLst/>
                <a:uLnTx/>
                <a:uFillTx/>
                <a:latin typeface="+mn-lt"/>
                <a:ea typeface="+mn-ea"/>
              </a:defRPr>
            </a:lvl4pPr>
            <a:lvl5pPr marL="738188" indent="530225" algn="l" rtl="0" eaLnBrk="0" fontAlgn="base" hangingPunct="0">
              <a:spcBef>
                <a:spcPct val="20000"/>
              </a:spcBef>
              <a:spcAft>
                <a:spcPct val="0"/>
              </a:spcAft>
              <a:buClr>
                <a:schemeClr val="accent6"/>
              </a:buClr>
              <a:buChar char="≫"/>
              <a:defRPr kumimoji="1" sz="1200" b="0">
                <a:solidFill>
                  <a:schemeClr val="tx1"/>
                </a:solidFill>
                <a:latin typeface="+mj-lt"/>
                <a:ea typeface="+mn-ea"/>
              </a:defRPr>
            </a:lvl5pPr>
            <a:lvl6pPr marL="2514600" indent="-228600" algn="l" rtl="0" fontAlgn="base">
              <a:spcBef>
                <a:spcPct val="20000"/>
              </a:spcBef>
              <a:spcAft>
                <a:spcPct val="0"/>
              </a:spcAft>
              <a:buChar char="≫"/>
              <a:defRPr kumimoji="1" sz="2000">
                <a:solidFill>
                  <a:schemeClr val="tx1"/>
                </a:solidFill>
                <a:latin typeface="Arial" charset="0"/>
                <a:ea typeface="+mn-ea"/>
              </a:defRPr>
            </a:lvl6pPr>
            <a:lvl7pPr marL="2971800" indent="-228600" algn="l" rtl="0" fontAlgn="base">
              <a:spcBef>
                <a:spcPct val="20000"/>
              </a:spcBef>
              <a:spcAft>
                <a:spcPct val="0"/>
              </a:spcAft>
              <a:buChar char="≫"/>
              <a:defRPr kumimoji="1" sz="2000">
                <a:solidFill>
                  <a:schemeClr val="tx1"/>
                </a:solidFill>
                <a:latin typeface="Arial" charset="0"/>
                <a:ea typeface="+mn-ea"/>
              </a:defRPr>
            </a:lvl7pPr>
            <a:lvl8pPr marL="3429000" indent="-228600" algn="l" rtl="0" fontAlgn="base">
              <a:spcBef>
                <a:spcPct val="20000"/>
              </a:spcBef>
              <a:spcAft>
                <a:spcPct val="0"/>
              </a:spcAft>
              <a:buChar char="≫"/>
              <a:defRPr kumimoji="1" sz="2000">
                <a:solidFill>
                  <a:schemeClr val="tx1"/>
                </a:solidFill>
                <a:latin typeface="Arial" charset="0"/>
                <a:ea typeface="+mn-ea"/>
              </a:defRPr>
            </a:lvl8pPr>
            <a:lvl9pPr marL="3886200" indent="-228600" algn="l" rtl="0" fontAlgn="base">
              <a:spcBef>
                <a:spcPct val="20000"/>
              </a:spcBef>
              <a:spcAft>
                <a:spcPct val="0"/>
              </a:spcAft>
              <a:buChar char="≫"/>
              <a:defRPr kumimoji="1" sz="2000">
                <a:solidFill>
                  <a:schemeClr val="tx1"/>
                </a:solidFill>
                <a:latin typeface="Arial" charset="0"/>
                <a:ea typeface="+mn-ea"/>
              </a:defRPr>
            </a:lvl9pPr>
          </a:lstStyle>
          <a:p>
            <a:r>
              <a:rPr lang="en-GB" sz="1600" b="1" dirty="0" smtClean="0">
                <a:latin typeface="Calibri" panose="020F0502020204030204" pitchFamily="34" charset="0"/>
                <a:cs typeface="Arial" panose="020B0604020202020204" pitchFamily="34" charset="0"/>
              </a:rPr>
              <a:t>Overview of differences between the SV9100 and the SL2100</a:t>
            </a:r>
            <a:endParaRPr lang="en-GB" sz="1400" dirty="0" smtClean="0">
              <a:latin typeface="Calibri" panose="020F0502020204030204" pitchFamily="34" charset="0"/>
              <a:cs typeface="Arial" panose="020B0604020202020204" pitchFamily="34" charset="0"/>
            </a:endParaRPr>
          </a:p>
          <a:p>
            <a:pPr marL="0" indent="0">
              <a:buNone/>
            </a:pPr>
            <a:endParaRPr lang="en-GB" dirty="0" smtClean="0"/>
          </a:p>
          <a:p>
            <a:pPr marL="0" indent="0">
              <a:buFont typeface="Arial" panose="020B0604020202020204" pitchFamily="34" charset="0"/>
              <a:buNone/>
            </a:pPr>
            <a:endParaRPr lang="en-GB" dirty="0" smtClean="0"/>
          </a:p>
          <a:p>
            <a:endParaRPr lang="en-GB" dirty="0"/>
          </a:p>
        </p:txBody>
      </p:sp>
      <p:graphicFrame>
        <p:nvGraphicFramePr>
          <p:cNvPr id="3" name="Table 2"/>
          <p:cNvGraphicFramePr>
            <a:graphicFrameLocks noGrp="1"/>
          </p:cNvGraphicFramePr>
          <p:nvPr>
            <p:extLst>
              <p:ext uri="{D42A27DB-BD31-4B8C-83A1-F6EECF244321}">
                <p14:modId xmlns:p14="http://schemas.microsoft.com/office/powerpoint/2010/main" val="1818324735"/>
              </p:ext>
            </p:extLst>
          </p:nvPr>
        </p:nvGraphicFramePr>
        <p:xfrm>
          <a:off x="305526" y="1055847"/>
          <a:ext cx="8329515" cy="3194640"/>
        </p:xfrm>
        <a:graphic>
          <a:graphicData uri="http://schemas.openxmlformats.org/drawingml/2006/table">
            <a:tbl>
              <a:tblPr firstRow="1" bandRow="1">
                <a:tableStyleId>{073A0DAA-6AF3-43AB-8588-CEC1D06C72B9}</a:tableStyleId>
              </a:tblPr>
              <a:tblGrid>
                <a:gridCol w="1883197"/>
                <a:gridCol w="3197316"/>
                <a:gridCol w="3249002"/>
              </a:tblGrid>
              <a:tr h="0">
                <a:tc>
                  <a:txBody>
                    <a:bodyPr/>
                    <a:lstStyle/>
                    <a:p>
                      <a:r>
                        <a:rPr lang="en-GB" sz="1000" dirty="0" smtClean="0"/>
                        <a:t>Items</a:t>
                      </a:r>
                      <a:endParaRPr lang="en-GB" sz="1000" dirty="0"/>
                    </a:p>
                  </a:txBody>
                  <a:tcPr>
                    <a:solidFill>
                      <a:schemeClr val="accent2">
                        <a:lumMod val="60000"/>
                        <a:lumOff val="40000"/>
                      </a:schemeClr>
                    </a:solidFill>
                  </a:tcPr>
                </a:tc>
                <a:tc>
                  <a:txBody>
                    <a:bodyPr/>
                    <a:lstStyle/>
                    <a:p>
                      <a:pPr algn="ctr"/>
                      <a:r>
                        <a:rPr lang="en-GB" sz="1000" dirty="0" smtClean="0"/>
                        <a:t>SV9100</a:t>
                      </a:r>
                      <a:endParaRPr lang="en-GB" sz="1000" dirty="0"/>
                    </a:p>
                  </a:txBody>
                  <a:tcPr>
                    <a:solidFill>
                      <a:schemeClr val="accent2">
                        <a:lumMod val="60000"/>
                        <a:lumOff val="40000"/>
                      </a:schemeClr>
                    </a:solidFill>
                  </a:tcPr>
                </a:tc>
                <a:tc>
                  <a:txBody>
                    <a:bodyPr/>
                    <a:lstStyle/>
                    <a:p>
                      <a:pPr algn="ctr"/>
                      <a:r>
                        <a:rPr lang="en-GB" sz="1000" dirty="0" smtClean="0"/>
                        <a:t>SL2100</a:t>
                      </a:r>
                      <a:endParaRPr lang="en-GB" sz="1000" dirty="0"/>
                    </a:p>
                  </a:txBody>
                  <a:tcPr>
                    <a:solidFill>
                      <a:schemeClr val="accent2">
                        <a:lumMod val="60000"/>
                        <a:lumOff val="40000"/>
                      </a:schemeClr>
                    </a:solidFill>
                  </a:tcPr>
                </a:tc>
              </a:tr>
              <a:tr h="216000">
                <a:tc>
                  <a:txBody>
                    <a:bodyPr/>
                    <a:lstStyle/>
                    <a:p>
                      <a:pPr marL="0"/>
                      <a:r>
                        <a:rPr lang="en-GB" sz="1000" b="1" dirty="0" err="1" smtClean="0"/>
                        <a:t>MyCalls</a:t>
                      </a:r>
                      <a:endParaRPr lang="en-GB" sz="1000" b="1" dirty="0"/>
                    </a:p>
                  </a:txBody>
                  <a:tcPr marL="45720" marR="46800" marT="36000" marB="36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err="1" smtClean="0">
                          <a:solidFill>
                            <a:schemeClr val="tx1"/>
                          </a:solidFill>
                        </a:rPr>
                        <a:t>MyCalls</a:t>
                      </a:r>
                      <a:r>
                        <a:rPr lang="en-GB" sz="1000" b="1" dirty="0" smtClean="0">
                          <a:solidFill>
                            <a:schemeClr val="tx1"/>
                          </a:solidFill>
                        </a:rPr>
                        <a:t> Call Manager (1</a:t>
                      </a:r>
                      <a:r>
                        <a:rPr lang="en-GB" sz="1000" b="1" baseline="30000" dirty="0" smtClean="0">
                          <a:solidFill>
                            <a:schemeClr val="tx1"/>
                          </a:solidFill>
                        </a:rPr>
                        <a:t>st</a:t>
                      </a:r>
                      <a:r>
                        <a:rPr lang="en-GB" sz="1000" b="1" dirty="0" smtClean="0">
                          <a:solidFill>
                            <a:schemeClr val="tx1"/>
                          </a:solidFill>
                        </a:rPr>
                        <a:t> year</a:t>
                      </a:r>
                      <a:r>
                        <a:rPr lang="en-GB" sz="1000" b="1" baseline="0" dirty="0" smtClean="0">
                          <a:solidFill>
                            <a:schemeClr val="tx1"/>
                          </a:solidFill>
                        </a:rPr>
                        <a:t> included with SV9100)</a:t>
                      </a:r>
                      <a:endParaRPr lang="en-GB" sz="1000" b="1" dirty="0" smtClean="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err="1" smtClean="0">
                          <a:solidFill>
                            <a:schemeClr val="tx1"/>
                          </a:solidFill>
                        </a:rPr>
                        <a:t>MyCalls</a:t>
                      </a:r>
                      <a:r>
                        <a:rPr lang="en-GB" sz="1000" b="1" dirty="0" smtClean="0">
                          <a:solidFill>
                            <a:schemeClr val="tx1"/>
                          </a:solidFill>
                        </a:rPr>
                        <a:t> Call Recorder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err="1" smtClean="0">
                          <a:solidFill>
                            <a:schemeClr val="tx1"/>
                          </a:solidFill>
                        </a:rPr>
                        <a:t>MyCalls</a:t>
                      </a:r>
                      <a:r>
                        <a:rPr lang="en-GB" sz="1000" b="1" dirty="0" smtClean="0">
                          <a:solidFill>
                            <a:schemeClr val="tx1"/>
                          </a:solidFill>
                        </a:rPr>
                        <a:t> Console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err="1" smtClean="0">
                          <a:solidFill>
                            <a:schemeClr val="tx1"/>
                          </a:solidFill>
                        </a:rPr>
                        <a:t>MyCalls</a:t>
                      </a:r>
                      <a:r>
                        <a:rPr lang="en-GB" sz="1000" b="1" dirty="0" smtClean="0">
                          <a:solidFill>
                            <a:schemeClr val="tx1"/>
                          </a:solidFill>
                        </a:rPr>
                        <a:t> Desktop </a:t>
                      </a:r>
                      <a:r>
                        <a:rPr lang="en-GB" sz="1000" b="1" dirty="0" err="1" smtClean="0">
                          <a:solidFill>
                            <a:schemeClr val="tx1"/>
                          </a:solidFill>
                        </a:rPr>
                        <a:t>Lite</a:t>
                      </a:r>
                      <a:r>
                        <a:rPr lang="en-GB" sz="1000" b="1" dirty="0" smtClean="0">
                          <a:solidFill>
                            <a:schemeClr val="tx1"/>
                          </a:solidFill>
                        </a:rPr>
                        <a:t> (included with SV9100)</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err="1" smtClean="0">
                          <a:solidFill>
                            <a:schemeClr val="tx1"/>
                          </a:solidFill>
                        </a:rPr>
                        <a:t>MyCalls</a:t>
                      </a:r>
                      <a:r>
                        <a:rPr lang="en-GB" sz="1000" b="1" dirty="0" smtClean="0">
                          <a:solidFill>
                            <a:schemeClr val="tx1"/>
                          </a:solidFill>
                        </a:rPr>
                        <a:t> Desktop</a:t>
                      </a:r>
                    </a:p>
                    <a:p>
                      <a:pPr marL="0" algn="l"/>
                      <a:r>
                        <a:rPr lang="en-GB" sz="1000" b="1" dirty="0" err="1" smtClean="0"/>
                        <a:t>MyCalls</a:t>
                      </a:r>
                      <a:r>
                        <a:rPr lang="en-GB" sz="1000" b="1" dirty="0" smtClean="0"/>
                        <a:t> Enterprise</a:t>
                      </a:r>
                    </a:p>
                    <a:p>
                      <a:pPr marL="0" algn="l"/>
                      <a:r>
                        <a:rPr lang="en-GB" sz="1000" b="1" dirty="0" err="1" smtClean="0"/>
                        <a:t>MyCalls</a:t>
                      </a:r>
                      <a:r>
                        <a:rPr lang="en-GB" sz="1000" b="1" dirty="0" smtClean="0"/>
                        <a:t> Calls Centre</a:t>
                      </a:r>
                      <a:endParaRPr lang="en-GB" sz="1000" b="1" dirty="0"/>
                    </a:p>
                  </a:txBody>
                  <a:tcPr marL="45720" marR="46800" marT="36000" marB="36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err="1" smtClean="0">
                          <a:solidFill>
                            <a:schemeClr val="tx1"/>
                          </a:solidFill>
                        </a:rPr>
                        <a:t>MyCalls</a:t>
                      </a:r>
                      <a:r>
                        <a:rPr lang="en-GB" sz="1000" b="1" dirty="0" smtClean="0">
                          <a:solidFill>
                            <a:schemeClr val="tx1"/>
                          </a:solidFill>
                        </a:rPr>
                        <a:t> Call Manager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err="1" smtClean="0">
                          <a:solidFill>
                            <a:schemeClr val="tx1"/>
                          </a:solidFill>
                        </a:rPr>
                        <a:t>MyCalls</a:t>
                      </a:r>
                      <a:r>
                        <a:rPr lang="en-GB" sz="1000" b="1" dirty="0" smtClean="0">
                          <a:solidFill>
                            <a:schemeClr val="tx1"/>
                          </a:solidFill>
                        </a:rPr>
                        <a:t> Call Recorder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err="1" smtClean="0">
                          <a:solidFill>
                            <a:schemeClr val="tx1"/>
                          </a:solidFill>
                        </a:rPr>
                        <a:t>MyCalls</a:t>
                      </a:r>
                      <a:r>
                        <a:rPr lang="en-GB" sz="1000" b="1" dirty="0" smtClean="0">
                          <a:solidFill>
                            <a:schemeClr val="tx1"/>
                          </a:solidFill>
                        </a:rPr>
                        <a:t> Console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1" dirty="0" smtClean="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err="1" smtClean="0">
                          <a:solidFill>
                            <a:schemeClr val="tx1"/>
                          </a:solidFill>
                        </a:rPr>
                        <a:t>MyCalls</a:t>
                      </a:r>
                      <a:r>
                        <a:rPr lang="en-GB" sz="1000" b="1" dirty="0" smtClean="0">
                          <a:solidFill>
                            <a:schemeClr val="tx1"/>
                          </a:solidFill>
                        </a:rPr>
                        <a:t> Desktop</a:t>
                      </a:r>
                    </a:p>
                    <a:p>
                      <a:pPr marL="0" algn="l"/>
                      <a:endParaRPr lang="en-GB" sz="1000" b="0" dirty="0" smtClean="0">
                        <a:solidFill>
                          <a:schemeClr val="tx1"/>
                        </a:solidFill>
                      </a:endParaRPr>
                    </a:p>
                  </a:txBody>
                  <a:tcPr marL="45720" marR="46800" marT="36000" marB="36000"/>
                </a:tc>
              </a:tr>
              <a:tr h="216000">
                <a:tc>
                  <a:txBody>
                    <a:bodyPr/>
                    <a:lstStyle/>
                    <a:p>
                      <a:pPr marL="0"/>
                      <a:r>
                        <a:rPr lang="en-GB" sz="1000" b="1" dirty="0" err="1" smtClean="0"/>
                        <a:t>Onboard</a:t>
                      </a:r>
                      <a:r>
                        <a:rPr lang="en-GB" sz="1000" b="1" dirty="0" smtClean="0"/>
                        <a:t> Applications</a:t>
                      </a:r>
                      <a:endParaRPr lang="en-GB" sz="1000" b="1" dirty="0"/>
                    </a:p>
                  </a:txBody>
                  <a:tcPr marL="45720" marR="46800" marT="36000" marB="36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dirty="0" err="1" smtClean="0"/>
                        <a:t>InGuard</a:t>
                      </a:r>
                      <a:endParaRPr lang="en-US" sz="1000" b="1"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dirty="0" err="1" smtClean="0"/>
                        <a:t>InReports</a:t>
                      </a:r>
                      <a:endParaRPr lang="en-US" sz="1000" b="1"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dirty="0" err="1" smtClean="0"/>
                        <a:t>InHotel</a:t>
                      </a:r>
                      <a:endParaRPr lang="en-US" sz="1000" b="1"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dirty="0" err="1" smtClean="0"/>
                        <a:t>InUC</a:t>
                      </a:r>
                      <a:endParaRPr lang="en-GB" sz="1000" dirty="0"/>
                    </a:p>
                  </a:txBody>
                  <a:tcPr marL="45720" marR="46800" marT="36000" marB="36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dirty="0" err="1" smtClean="0"/>
                        <a:t>InGuard</a:t>
                      </a:r>
                      <a:endParaRPr lang="en-US" sz="1000" b="1"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dirty="0" err="1" smtClean="0"/>
                        <a:t>InReports</a:t>
                      </a:r>
                      <a:endParaRPr lang="en-US" sz="1000" b="1"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dirty="0" err="1" smtClean="0"/>
                        <a:t>InHotel</a:t>
                      </a:r>
                      <a:endParaRPr lang="en-US" sz="1000" b="1"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dirty="0" err="1" smtClean="0"/>
                        <a:t>InUC</a:t>
                      </a:r>
                      <a:endParaRPr lang="en-GB" sz="1000" dirty="0" smtClean="0"/>
                    </a:p>
                  </a:txBody>
                  <a:tcPr marL="45720" marR="46800" marT="36000" marB="36000" anchor="ctr"/>
                </a:tc>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smtClean="0"/>
                        <a:t>Networking</a:t>
                      </a:r>
                    </a:p>
                  </a:txBody>
                  <a:tcPr marL="45720" marR="46800" marT="36000" marB="36000" anchor="ctr"/>
                </a:tc>
                <a:tc>
                  <a:txBody>
                    <a:bodyPr/>
                    <a:lstStyle/>
                    <a:p>
                      <a:pPr marL="0" algn="l"/>
                      <a:r>
                        <a:rPr lang="en-GB" sz="1000" b="0" dirty="0" err="1" smtClean="0"/>
                        <a:t>Netlink</a:t>
                      </a:r>
                      <a:endParaRPr lang="en-GB" sz="1000" b="0" dirty="0" smtClean="0"/>
                    </a:p>
                    <a:p>
                      <a:pPr marL="0" algn="l"/>
                      <a:r>
                        <a:rPr lang="en-GB" sz="1000" b="0" dirty="0" smtClean="0"/>
                        <a:t>SIP Trunk Networking</a:t>
                      </a:r>
                    </a:p>
                    <a:p>
                      <a:pPr marL="0" algn="l"/>
                      <a:r>
                        <a:rPr lang="en-GB" sz="1000" b="0" dirty="0" smtClean="0"/>
                        <a:t>KCCIS</a:t>
                      </a:r>
                    </a:p>
                    <a:p>
                      <a:pPr marL="0" algn="l"/>
                      <a:r>
                        <a:rPr lang="en-GB" sz="1000" b="0" dirty="0" err="1" smtClean="0"/>
                        <a:t>AspireNet</a:t>
                      </a:r>
                      <a:endParaRPr lang="en-GB" sz="1000" b="0" dirty="0"/>
                    </a:p>
                  </a:txBody>
                  <a:tcPr marL="45720" marR="46800" marT="36000" marB="36000" anchor="ctr"/>
                </a:tc>
                <a:tc>
                  <a:txBody>
                    <a:bodyPr/>
                    <a:lstStyle/>
                    <a:p>
                      <a:pPr marL="0" algn="l"/>
                      <a:r>
                        <a:rPr lang="en-GB" sz="1000" b="0" dirty="0" smtClean="0"/>
                        <a:t>SIP Trunk Networking</a:t>
                      </a:r>
                    </a:p>
                    <a:p>
                      <a:pPr marL="0" algn="l"/>
                      <a:r>
                        <a:rPr lang="en-GB" sz="1000" b="0" dirty="0" err="1" smtClean="0"/>
                        <a:t>SLNet</a:t>
                      </a:r>
                      <a:endParaRPr lang="en-GB" sz="1000" b="0" dirty="0"/>
                    </a:p>
                  </a:txBody>
                  <a:tcPr marL="45720" marR="46800" marT="36000" marB="36000"/>
                </a:tc>
              </a:tr>
              <a:tr h="216000">
                <a:tc>
                  <a:txBody>
                    <a:bodyPr/>
                    <a:lstStyle/>
                    <a:p>
                      <a:pPr marL="0"/>
                      <a:r>
                        <a:rPr lang="en-GB" sz="1000" b="1" dirty="0" err="1" smtClean="0"/>
                        <a:t>BusinessConnect</a:t>
                      </a:r>
                      <a:r>
                        <a:rPr lang="en-GB" sz="1000" b="1" dirty="0" smtClean="0"/>
                        <a:t> (BCT)</a:t>
                      </a:r>
                      <a:endParaRPr lang="en-GB" sz="1000" b="1" dirty="0"/>
                    </a:p>
                  </a:txBody>
                  <a:tcPr marL="45720" marR="46800" marT="36000" marB="36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dirty="0" smtClean="0"/>
                        <a:t>Available</a:t>
                      </a:r>
                      <a:endParaRPr lang="en-GB" sz="1000" b="0" dirty="0"/>
                    </a:p>
                  </a:txBody>
                  <a:tcPr marL="45720" marR="46800" marT="36000" marB="36000" anchor="ctr"/>
                </a:tc>
                <a:tc>
                  <a:txBody>
                    <a:bodyPr/>
                    <a:lstStyle/>
                    <a:p>
                      <a:pPr marL="0" algn="l"/>
                      <a:r>
                        <a:rPr lang="en-GB" sz="1000" b="0" dirty="0" smtClean="0">
                          <a:solidFill>
                            <a:schemeClr val="tx1"/>
                          </a:solidFill>
                        </a:rPr>
                        <a:t>Not available</a:t>
                      </a:r>
                    </a:p>
                  </a:txBody>
                  <a:tcPr marL="45720" marR="46800" marT="36000" marB="36000"/>
                </a:tc>
              </a:tr>
              <a:tr h="216000">
                <a:tc>
                  <a:txBody>
                    <a:bodyPr/>
                    <a:lstStyle/>
                    <a:p>
                      <a:pPr marL="0"/>
                      <a:r>
                        <a:rPr lang="en-GB" sz="1000" b="1" dirty="0" smtClean="0"/>
                        <a:t>Unified Calls</a:t>
                      </a:r>
                      <a:r>
                        <a:rPr lang="en-GB" sz="1000" b="1" baseline="0" dirty="0" smtClean="0"/>
                        <a:t> for Business (UCB)</a:t>
                      </a:r>
                      <a:endParaRPr lang="en-GB" sz="1000" b="1" dirty="0"/>
                    </a:p>
                  </a:txBody>
                  <a:tcPr marL="45720" marR="46800" marT="36000" marB="36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smtClean="0"/>
                        <a:t>Available (selected regions)</a:t>
                      </a:r>
                      <a:endParaRPr lang="en-GB" sz="1000" dirty="0"/>
                    </a:p>
                  </a:txBody>
                  <a:tcPr marL="45720" marR="46800" marT="36000" marB="36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smtClean="0"/>
                        <a:t>Not available</a:t>
                      </a:r>
                    </a:p>
                  </a:txBody>
                  <a:tcPr marL="45720" marR="46800" marT="36000" marB="36000" anchor="ctr"/>
                </a:tc>
              </a:tr>
            </a:tbl>
          </a:graphicData>
        </a:graphic>
      </p:graphicFrame>
      <p:sp>
        <p:nvSpPr>
          <p:cNvPr id="4" name="TextBox 3"/>
          <p:cNvSpPr txBox="1"/>
          <p:nvPr/>
        </p:nvSpPr>
        <p:spPr>
          <a:xfrm>
            <a:off x="305526" y="4580730"/>
            <a:ext cx="4672361" cy="253916"/>
          </a:xfrm>
          <a:prstGeom prst="rect">
            <a:avLst/>
          </a:prstGeom>
          <a:noFill/>
        </p:spPr>
        <p:txBody>
          <a:bodyPr wrap="square" rtlCol="0">
            <a:spAutoFit/>
          </a:bodyPr>
          <a:lstStyle/>
          <a:p>
            <a:r>
              <a:rPr lang="en-GB" sz="1050" i="1" dirty="0" smtClean="0"/>
              <a:t>This table may not be complete in all respects</a:t>
            </a:r>
            <a:endParaRPr lang="en-GB" sz="1050" i="1" dirty="0"/>
          </a:p>
        </p:txBody>
      </p:sp>
    </p:spTree>
    <p:extLst>
      <p:ext uri="{BB962C8B-B14F-4D97-AF65-F5344CB8AC3E}">
        <p14:creationId xmlns:p14="http://schemas.microsoft.com/office/powerpoint/2010/main" val="347234187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anose="020F0502020204030204" pitchFamily="34" charset="0"/>
              </a:rPr>
              <a:t>UNIVERGE SV9100 to SL2100 Differences</a:t>
            </a:r>
            <a:endParaRPr lang="en-US" dirty="0">
              <a:latin typeface="Calibri" panose="020F0502020204030204" pitchFamily="34" charset="0"/>
            </a:endParaRPr>
          </a:p>
        </p:txBody>
      </p:sp>
      <p:sp>
        <p:nvSpPr>
          <p:cNvPr id="7" name="Content Placeholder 2"/>
          <p:cNvSpPr txBox="1">
            <a:spLocks/>
          </p:cNvSpPr>
          <p:nvPr/>
        </p:nvSpPr>
        <p:spPr>
          <a:xfrm>
            <a:off x="182820" y="638407"/>
            <a:ext cx="8452222" cy="4196239"/>
          </a:xfrm>
          <a:prstGeom prst="rect">
            <a:avLst/>
          </a:prstGeom>
        </p:spPr>
        <p:txBody>
          <a:bodyPr>
            <a:normAutofit/>
          </a:bodyPr>
          <a:lstStyle>
            <a:lvl1pPr marL="180000" indent="-180000" algn="l" rtl="0" eaLnBrk="1" fontAlgn="base" hangingPunct="0">
              <a:spcBef>
                <a:spcPts val="500"/>
              </a:spcBef>
              <a:spcAft>
                <a:spcPct val="0"/>
              </a:spcAft>
              <a:buClr>
                <a:schemeClr val="accent6"/>
              </a:buClr>
              <a:buFont typeface="Arial" panose="020B0604020202020204" pitchFamily="34" charset="0"/>
              <a:buChar char="▌"/>
              <a:defRPr kumimoji="1" sz="2000" b="0">
                <a:solidFill>
                  <a:schemeClr val="tx1"/>
                </a:solidFill>
                <a:latin typeface="Verdana" panose="020B0604030504040204" pitchFamily="34" charset="0"/>
                <a:ea typeface="+mn-ea"/>
                <a:cs typeface="Verdana" panose="020B0604030504040204" pitchFamily="34" charset="0"/>
              </a:defRPr>
            </a:lvl1pPr>
            <a:lvl2pPr marL="360000" indent="-180000" algn="l" rtl="0" eaLnBrk="1" fontAlgn="base" hangingPunct="0">
              <a:spcBef>
                <a:spcPts val="500"/>
              </a:spcBef>
              <a:spcAft>
                <a:spcPct val="0"/>
              </a:spcAft>
              <a:buClr>
                <a:schemeClr val="accent6"/>
              </a:buClr>
              <a:buFont typeface="Wingdings" pitchFamily="2" charset="2"/>
              <a:buChar char="l"/>
              <a:defRPr kumimoji="1" sz="1600" b="0">
                <a:solidFill>
                  <a:schemeClr val="tx1"/>
                </a:solidFill>
                <a:latin typeface="Verdana" panose="020B0604030504040204" pitchFamily="34" charset="0"/>
                <a:ea typeface="+mn-ea"/>
                <a:cs typeface="Verdana" panose="020B0604030504040204" pitchFamily="34" charset="0"/>
              </a:defRPr>
            </a:lvl2pPr>
            <a:lvl3pPr marL="468000" indent="-108000" algn="l" rtl="0" eaLnBrk="1" fontAlgn="base" hangingPunct="0">
              <a:spcBef>
                <a:spcPts val="500"/>
              </a:spcBef>
              <a:spcAft>
                <a:spcPct val="0"/>
              </a:spcAft>
              <a:buClr>
                <a:schemeClr val="accent6"/>
              </a:buClr>
              <a:buFont typeface="Arial" panose="020B0604020202020204" pitchFamily="34" charset="0"/>
              <a:buChar char="•"/>
              <a:defRPr kumimoji="1" sz="1400" b="0">
                <a:solidFill>
                  <a:schemeClr val="tx1"/>
                </a:solidFill>
                <a:latin typeface="Verdana" panose="020B0604030504040204" pitchFamily="34" charset="0"/>
                <a:ea typeface="+mn-ea"/>
                <a:cs typeface="Verdana" panose="020B0604030504040204" pitchFamily="34" charset="0"/>
              </a:defRPr>
            </a:lvl3pPr>
            <a:lvl4pPr marL="576000" indent="-108000" algn="l" rtl="0" eaLnBrk="1" fontAlgn="base" hangingPunct="0">
              <a:spcBef>
                <a:spcPts val="500"/>
              </a:spcBef>
              <a:spcAft>
                <a:spcPct val="0"/>
              </a:spcAft>
              <a:buClr>
                <a:schemeClr val="accent6"/>
              </a:buClr>
              <a:buFont typeface="Tahoma" pitchFamily="34" charset="0"/>
              <a:buChar char="–"/>
              <a:defRPr kumimoji="1" sz="1200" b="0">
                <a:solidFill>
                  <a:schemeClr val="tx1"/>
                </a:solidFill>
                <a:latin typeface="Verdana" panose="020B0604030504040204" pitchFamily="34" charset="0"/>
                <a:ea typeface="+mn-ea"/>
                <a:cs typeface="Verdana" panose="020B0604030504040204" pitchFamily="34" charset="0"/>
              </a:defRPr>
            </a:lvl4pPr>
            <a:lvl5pPr marL="735013" indent="-157163" algn="l" rtl="0" eaLnBrk="0" fontAlgn="base" hangingPunct="0">
              <a:spcBef>
                <a:spcPct val="20000"/>
              </a:spcBef>
              <a:spcAft>
                <a:spcPct val="0"/>
              </a:spcAft>
              <a:buClr>
                <a:schemeClr val="accent6"/>
              </a:buClr>
              <a:buChar char="≫"/>
              <a:defRPr kumimoji="1" sz="1200" b="1">
                <a:solidFill>
                  <a:schemeClr val="tx1"/>
                </a:solidFill>
                <a:latin typeface="+mj-lt"/>
                <a:ea typeface="+mn-ea"/>
              </a:defRPr>
            </a:lvl5pPr>
            <a:lvl6pPr marL="2514600" indent="-228600" algn="l" rtl="0" fontAlgn="base">
              <a:spcBef>
                <a:spcPct val="20000"/>
              </a:spcBef>
              <a:spcAft>
                <a:spcPct val="0"/>
              </a:spcAft>
              <a:buChar char="≫"/>
              <a:defRPr kumimoji="1" sz="2000">
                <a:solidFill>
                  <a:schemeClr val="tx1"/>
                </a:solidFill>
                <a:latin typeface="Arial" charset="0"/>
                <a:ea typeface="+mn-ea"/>
              </a:defRPr>
            </a:lvl6pPr>
            <a:lvl7pPr marL="2971800" indent="-228600" algn="l" rtl="0" fontAlgn="base">
              <a:spcBef>
                <a:spcPct val="20000"/>
              </a:spcBef>
              <a:spcAft>
                <a:spcPct val="0"/>
              </a:spcAft>
              <a:buChar char="≫"/>
              <a:defRPr kumimoji="1" sz="2000">
                <a:solidFill>
                  <a:schemeClr val="tx1"/>
                </a:solidFill>
                <a:latin typeface="Arial" charset="0"/>
                <a:ea typeface="+mn-ea"/>
              </a:defRPr>
            </a:lvl7pPr>
            <a:lvl8pPr marL="3429000" indent="-228600" algn="l" rtl="0" fontAlgn="base">
              <a:spcBef>
                <a:spcPct val="20000"/>
              </a:spcBef>
              <a:spcAft>
                <a:spcPct val="0"/>
              </a:spcAft>
              <a:buChar char="≫"/>
              <a:defRPr kumimoji="1" sz="2000">
                <a:solidFill>
                  <a:schemeClr val="tx1"/>
                </a:solidFill>
                <a:latin typeface="Arial" charset="0"/>
                <a:ea typeface="+mn-ea"/>
              </a:defRPr>
            </a:lvl8pPr>
            <a:lvl9pPr marL="3886200" indent="-228600" algn="l" rtl="0" fontAlgn="base">
              <a:spcBef>
                <a:spcPct val="20000"/>
              </a:spcBef>
              <a:spcAft>
                <a:spcPct val="0"/>
              </a:spcAft>
              <a:buChar char="≫"/>
              <a:defRPr kumimoji="1" sz="2000">
                <a:solidFill>
                  <a:schemeClr val="tx1"/>
                </a:solidFill>
                <a:latin typeface="Arial" charset="0"/>
                <a:ea typeface="+mn-ea"/>
              </a:defRPr>
            </a:lvl9pPr>
          </a:lstStyle>
          <a:p>
            <a:pPr>
              <a:buClr>
                <a:srgbClr val="002B62"/>
              </a:buClr>
            </a:pPr>
            <a:endParaRPr lang="en-GB" sz="1500" dirty="0" smtClean="0">
              <a:solidFill>
                <a:srgbClr val="000000"/>
              </a:solidFill>
              <a:latin typeface="Calibri" panose="020F0502020204030204" pitchFamily="34" charset="0"/>
              <a:cs typeface="Adobe Devanagari" panose="02040503050201020203" pitchFamily="18" charset="0"/>
            </a:endParaRPr>
          </a:p>
          <a:p>
            <a:pPr>
              <a:buClr>
                <a:srgbClr val="002B62"/>
              </a:buClr>
            </a:pPr>
            <a:endParaRPr lang="en-GB" sz="1500" dirty="0" smtClean="0">
              <a:solidFill>
                <a:srgbClr val="000000"/>
              </a:solidFill>
              <a:latin typeface="Calibri" panose="020F0502020204030204" pitchFamily="34" charset="0"/>
              <a:cs typeface="Adobe Devanagari" panose="02040503050201020203" pitchFamily="18" charset="0"/>
            </a:endParaRPr>
          </a:p>
          <a:p>
            <a:pPr marL="0" indent="0">
              <a:buClr>
                <a:srgbClr val="002B62"/>
              </a:buClr>
              <a:buNone/>
            </a:pPr>
            <a:endParaRPr lang="en-GB" sz="1500" dirty="0" smtClean="0">
              <a:solidFill>
                <a:srgbClr val="000000"/>
              </a:solidFill>
              <a:latin typeface="Calibri" panose="020F0502020204030204" pitchFamily="34" charset="0"/>
              <a:cs typeface="Adobe Devanagari" panose="02040503050201020203" pitchFamily="18" charset="0"/>
            </a:endParaRPr>
          </a:p>
          <a:p>
            <a:pPr marL="342900" lvl="1" indent="0" eaLnBrk="0">
              <a:spcBef>
                <a:spcPts val="450"/>
              </a:spcBef>
              <a:spcAft>
                <a:spcPts val="0"/>
              </a:spcAft>
              <a:buClr>
                <a:srgbClr val="4575FD"/>
              </a:buClr>
              <a:buNone/>
              <a:defRPr/>
            </a:pPr>
            <a:endParaRPr lang="en-GB" altLang="ja-JP" sz="1200" dirty="0">
              <a:solidFill>
                <a:srgbClr val="000000">
                  <a:lumMod val="50000"/>
                  <a:lumOff val="50000"/>
                </a:srgbClr>
              </a:solidFill>
              <a:latin typeface="Calibri" panose="020F0502020204030204" pitchFamily="34" charset="0"/>
              <a:ea typeface="ＭＳ Ｐゴシック" pitchFamily="-110" charset="-128"/>
              <a:cs typeface="Adobe Devanagari" panose="02040503050201020203" pitchFamily="18" charset="0"/>
            </a:endParaRPr>
          </a:p>
        </p:txBody>
      </p:sp>
      <p:sp>
        <p:nvSpPr>
          <p:cNvPr id="6" name="Content Placeholder 2"/>
          <p:cNvSpPr txBox="1">
            <a:spLocks/>
          </p:cNvSpPr>
          <p:nvPr/>
        </p:nvSpPr>
        <p:spPr>
          <a:xfrm>
            <a:off x="182820" y="621680"/>
            <a:ext cx="8784976" cy="4212967"/>
          </a:xfrm>
          <a:prstGeom prst="rect">
            <a:avLst/>
          </a:prstGeom>
        </p:spPr>
        <p:txBody>
          <a:bodyPr/>
          <a:lstStyle>
            <a:lvl1pPr marL="180000" indent="-180000" algn="l" rtl="0" eaLnBrk="0" fontAlgn="base" hangingPunct="0">
              <a:spcBef>
                <a:spcPts val="500"/>
              </a:spcBef>
              <a:spcAft>
                <a:spcPct val="0"/>
              </a:spcAft>
              <a:buClr>
                <a:schemeClr val="accent6"/>
              </a:buClr>
              <a:buFont typeface="Arial" panose="020B0604020202020204" pitchFamily="34" charset="0"/>
              <a:buChar char="▌"/>
              <a:defRPr kumimoji="1" lang="ja-JP" altLang="en-US" sz="2000" b="0" i="0" u="none" strike="noStrike" kern="0" cap="none" spc="0" normalizeH="0" baseline="0" dirty="0" smtClean="0">
                <a:ln>
                  <a:noFill/>
                </a:ln>
                <a:solidFill>
                  <a:srgbClr val="000000"/>
                </a:solidFill>
                <a:effectLst/>
                <a:uLnTx/>
                <a:uFillTx/>
                <a:latin typeface="+mn-lt"/>
                <a:ea typeface="+mn-ea"/>
                <a:cs typeface="+mn-cs"/>
              </a:defRPr>
            </a:lvl1pPr>
            <a:lvl2pPr marL="360000" indent="-180000" algn="l" rtl="0" eaLnBrk="0" fontAlgn="base" hangingPunct="0">
              <a:spcBef>
                <a:spcPts val="500"/>
              </a:spcBef>
              <a:spcAft>
                <a:spcPct val="0"/>
              </a:spcAft>
              <a:buClr>
                <a:schemeClr val="accent6"/>
              </a:buClr>
              <a:buFont typeface="Wingdings" pitchFamily="2" charset="2"/>
              <a:buChar char="l"/>
              <a:defRPr kumimoji="1" lang="ja-JP" altLang="en-US" sz="1600" b="0" i="0" u="none" strike="noStrike" kern="0" cap="none" spc="0" normalizeH="0" baseline="0" dirty="0" smtClean="0">
                <a:ln>
                  <a:noFill/>
                </a:ln>
                <a:solidFill>
                  <a:srgbClr val="000000"/>
                </a:solidFill>
                <a:effectLst/>
                <a:uLnTx/>
                <a:uFillTx/>
                <a:latin typeface="+mn-lt"/>
                <a:ea typeface="+mn-ea"/>
              </a:defRPr>
            </a:lvl2pPr>
            <a:lvl3pPr marL="468000" indent="-108000" algn="l" rtl="0" eaLnBrk="0" fontAlgn="base" hangingPunct="0">
              <a:spcBef>
                <a:spcPts val="500"/>
              </a:spcBef>
              <a:spcAft>
                <a:spcPct val="0"/>
              </a:spcAft>
              <a:buClr>
                <a:schemeClr val="accent6"/>
              </a:buClr>
              <a:buFont typeface="Arial" panose="020B0604020202020204" pitchFamily="34" charset="0"/>
              <a:buChar char="•"/>
              <a:defRPr kumimoji="1" lang="ja-JP" altLang="en-US" sz="1400" b="0" i="0" u="none" strike="noStrike" kern="0" cap="none" spc="0" normalizeH="0" baseline="0" dirty="0" smtClean="0">
                <a:ln>
                  <a:noFill/>
                </a:ln>
                <a:solidFill>
                  <a:srgbClr val="000000"/>
                </a:solidFill>
                <a:effectLst/>
                <a:uLnTx/>
                <a:uFillTx/>
                <a:latin typeface="+mn-lt"/>
                <a:ea typeface="+mn-ea"/>
              </a:defRPr>
            </a:lvl3pPr>
            <a:lvl4pPr marL="576000" indent="-108000" algn="l" rtl="0" eaLnBrk="0" fontAlgn="base" hangingPunct="0">
              <a:spcBef>
                <a:spcPts val="500"/>
              </a:spcBef>
              <a:spcAft>
                <a:spcPct val="0"/>
              </a:spcAft>
              <a:buClr>
                <a:schemeClr val="accent6"/>
              </a:buClr>
              <a:buFont typeface="Tahoma" pitchFamily="34" charset="0"/>
              <a:buChar char="–"/>
              <a:defRPr kumimoji="1" lang="ja-JP" altLang="en-US" sz="1200" b="0" i="0" u="none" strike="noStrike" kern="0" cap="none" spc="0" normalizeH="0" baseline="0" dirty="0" smtClean="0">
                <a:ln>
                  <a:noFill/>
                </a:ln>
                <a:solidFill>
                  <a:srgbClr val="000000"/>
                </a:solidFill>
                <a:effectLst/>
                <a:uLnTx/>
                <a:uFillTx/>
                <a:latin typeface="+mn-lt"/>
                <a:ea typeface="+mn-ea"/>
              </a:defRPr>
            </a:lvl4pPr>
            <a:lvl5pPr marL="738188" indent="530225" algn="l" rtl="0" eaLnBrk="0" fontAlgn="base" hangingPunct="0">
              <a:spcBef>
                <a:spcPct val="20000"/>
              </a:spcBef>
              <a:spcAft>
                <a:spcPct val="0"/>
              </a:spcAft>
              <a:buClr>
                <a:schemeClr val="accent6"/>
              </a:buClr>
              <a:buChar char="≫"/>
              <a:defRPr kumimoji="1" sz="1200" b="0">
                <a:solidFill>
                  <a:schemeClr val="tx1"/>
                </a:solidFill>
                <a:latin typeface="+mj-lt"/>
                <a:ea typeface="+mn-ea"/>
              </a:defRPr>
            </a:lvl5pPr>
            <a:lvl6pPr marL="2514600" indent="-228600" algn="l" rtl="0" fontAlgn="base">
              <a:spcBef>
                <a:spcPct val="20000"/>
              </a:spcBef>
              <a:spcAft>
                <a:spcPct val="0"/>
              </a:spcAft>
              <a:buChar char="≫"/>
              <a:defRPr kumimoji="1" sz="2000">
                <a:solidFill>
                  <a:schemeClr val="tx1"/>
                </a:solidFill>
                <a:latin typeface="Arial" charset="0"/>
                <a:ea typeface="+mn-ea"/>
              </a:defRPr>
            </a:lvl6pPr>
            <a:lvl7pPr marL="2971800" indent="-228600" algn="l" rtl="0" fontAlgn="base">
              <a:spcBef>
                <a:spcPct val="20000"/>
              </a:spcBef>
              <a:spcAft>
                <a:spcPct val="0"/>
              </a:spcAft>
              <a:buChar char="≫"/>
              <a:defRPr kumimoji="1" sz="2000">
                <a:solidFill>
                  <a:schemeClr val="tx1"/>
                </a:solidFill>
                <a:latin typeface="Arial" charset="0"/>
                <a:ea typeface="+mn-ea"/>
              </a:defRPr>
            </a:lvl7pPr>
            <a:lvl8pPr marL="3429000" indent="-228600" algn="l" rtl="0" fontAlgn="base">
              <a:spcBef>
                <a:spcPct val="20000"/>
              </a:spcBef>
              <a:spcAft>
                <a:spcPct val="0"/>
              </a:spcAft>
              <a:buChar char="≫"/>
              <a:defRPr kumimoji="1" sz="2000">
                <a:solidFill>
                  <a:schemeClr val="tx1"/>
                </a:solidFill>
                <a:latin typeface="Arial" charset="0"/>
                <a:ea typeface="+mn-ea"/>
              </a:defRPr>
            </a:lvl8pPr>
            <a:lvl9pPr marL="3886200" indent="-228600" algn="l" rtl="0" fontAlgn="base">
              <a:spcBef>
                <a:spcPct val="20000"/>
              </a:spcBef>
              <a:spcAft>
                <a:spcPct val="0"/>
              </a:spcAft>
              <a:buChar char="≫"/>
              <a:defRPr kumimoji="1" sz="2000">
                <a:solidFill>
                  <a:schemeClr val="tx1"/>
                </a:solidFill>
                <a:latin typeface="Arial" charset="0"/>
                <a:ea typeface="+mn-ea"/>
              </a:defRPr>
            </a:lvl9pPr>
          </a:lstStyle>
          <a:p>
            <a:r>
              <a:rPr lang="en-GB" sz="1600" b="1" dirty="0" smtClean="0">
                <a:latin typeface="Calibri" panose="020F0502020204030204" pitchFamily="34" charset="0"/>
                <a:cs typeface="Arial" panose="020B0604020202020204" pitchFamily="34" charset="0"/>
              </a:rPr>
              <a:t>Overview of differences between the SV9100 and the SL2100</a:t>
            </a:r>
            <a:endParaRPr lang="en-GB" sz="1400" dirty="0" smtClean="0">
              <a:latin typeface="Calibri" panose="020F0502020204030204" pitchFamily="34" charset="0"/>
              <a:cs typeface="Arial" panose="020B0604020202020204" pitchFamily="34" charset="0"/>
            </a:endParaRPr>
          </a:p>
          <a:p>
            <a:pPr marL="0" indent="0">
              <a:buNone/>
            </a:pPr>
            <a:endParaRPr lang="en-GB" dirty="0" smtClean="0"/>
          </a:p>
          <a:p>
            <a:pPr marL="0" indent="0">
              <a:buFont typeface="Arial" panose="020B0604020202020204" pitchFamily="34" charset="0"/>
              <a:buNone/>
            </a:pPr>
            <a:endParaRPr lang="en-GB" dirty="0" smtClean="0"/>
          </a:p>
          <a:p>
            <a:endParaRPr lang="en-GB" dirty="0"/>
          </a:p>
        </p:txBody>
      </p:sp>
      <p:graphicFrame>
        <p:nvGraphicFramePr>
          <p:cNvPr id="3" name="Table 2"/>
          <p:cNvGraphicFramePr>
            <a:graphicFrameLocks noGrp="1"/>
          </p:cNvGraphicFramePr>
          <p:nvPr>
            <p:extLst>
              <p:ext uri="{D42A27DB-BD31-4B8C-83A1-F6EECF244321}">
                <p14:modId xmlns:p14="http://schemas.microsoft.com/office/powerpoint/2010/main" val="1647917905"/>
              </p:ext>
            </p:extLst>
          </p:nvPr>
        </p:nvGraphicFramePr>
        <p:xfrm>
          <a:off x="305526" y="1055847"/>
          <a:ext cx="8329515" cy="3385440"/>
        </p:xfrm>
        <a:graphic>
          <a:graphicData uri="http://schemas.openxmlformats.org/drawingml/2006/table">
            <a:tbl>
              <a:tblPr firstRow="1" bandRow="1">
                <a:tableStyleId>{073A0DAA-6AF3-43AB-8588-CEC1D06C72B9}</a:tableStyleId>
              </a:tblPr>
              <a:tblGrid>
                <a:gridCol w="1883197"/>
                <a:gridCol w="3197316"/>
                <a:gridCol w="3249002"/>
              </a:tblGrid>
              <a:tr h="0">
                <a:tc>
                  <a:txBody>
                    <a:bodyPr/>
                    <a:lstStyle/>
                    <a:p>
                      <a:r>
                        <a:rPr lang="en-GB" sz="1000" dirty="0" smtClean="0"/>
                        <a:t>Items</a:t>
                      </a:r>
                      <a:endParaRPr lang="en-GB" sz="1000" dirty="0"/>
                    </a:p>
                  </a:txBody>
                  <a:tcPr>
                    <a:solidFill>
                      <a:schemeClr val="accent2">
                        <a:lumMod val="60000"/>
                        <a:lumOff val="40000"/>
                      </a:schemeClr>
                    </a:solidFill>
                  </a:tcPr>
                </a:tc>
                <a:tc>
                  <a:txBody>
                    <a:bodyPr/>
                    <a:lstStyle/>
                    <a:p>
                      <a:pPr algn="ctr"/>
                      <a:r>
                        <a:rPr lang="en-GB" sz="1000" dirty="0" smtClean="0"/>
                        <a:t>SV9100</a:t>
                      </a:r>
                      <a:endParaRPr lang="en-GB" sz="1000" dirty="0"/>
                    </a:p>
                  </a:txBody>
                  <a:tcPr>
                    <a:solidFill>
                      <a:schemeClr val="accent2">
                        <a:lumMod val="60000"/>
                        <a:lumOff val="40000"/>
                      </a:schemeClr>
                    </a:solidFill>
                  </a:tcPr>
                </a:tc>
                <a:tc>
                  <a:txBody>
                    <a:bodyPr/>
                    <a:lstStyle/>
                    <a:p>
                      <a:pPr algn="ctr"/>
                      <a:r>
                        <a:rPr lang="en-GB" sz="1000" dirty="0" smtClean="0"/>
                        <a:t>SL2100</a:t>
                      </a:r>
                      <a:endParaRPr lang="en-GB" sz="1000" dirty="0"/>
                    </a:p>
                  </a:txBody>
                  <a:tcPr>
                    <a:solidFill>
                      <a:schemeClr val="accent2">
                        <a:lumMod val="60000"/>
                        <a:lumOff val="40000"/>
                      </a:schemeClr>
                    </a:solidFill>
                  </a:tcPr>
                </a:tc>
              </a:tr>
              <a:tr h="216000">
                <a:tc>
                  <a:txBody>
                    <a:bodyPr/>
                    <a:lstStyle/>
                    <a:p>
                      <a:pPr marL="0"/>
                      <a:r>
                        <a:rPr lang="en-GB" sz="1000" b="1" dirty="0" smtClean="0"/>
                        <a:t>System Speed Dial</a:t>
                      </a:r>
                      <a:endParaRPr lang="en-GB" sz="1000" b="1" dirty="0"/>
                    </a:p>
                  </a:txBody>
                  <a:tcPr marL="45720" marR="46800" marT="36000" marB="36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dirty="0" smtClean="0"/>
                        <a:t>10,000</a:t>
                      </a:r>
                    </a:p>
                  </a:txBody>
                  <a:tcPr marL="45720" marR="46800" marT="36000" marB="36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dirty="0" smtClean="0"/>
                        <a:t>1000</a:t>
                      </a:r>
                    </a:p>
                  </a:txBody>
                  <a:tcPr marL="45720" marR="46800" marT="36000" marB="36000" anchor="ctr"/>
                </a:tc>
              </a:tr>
              <a:tr h="216000">
                <a:tc>
                  <a:txBody>
                    <a:bodyPr/>
                    <a:lstStyle/>
                    <a:p>
                      <a:pPr marL="0"/>
                      <a:r>
                        <a:rPr lang="en-GB" sz="1000" b="1" dirty="0" smtClean="0"/>
                        <a:t>Personal Speed</a:t>
                      </a:r>
                      <a:r>
                        <a:rPr lang="en-GB" sz="1000" b="1" baseline="0" dirty="0" smtClean="0"/>
                        <a:t> Dial</a:t>
                      </a:r>
                      <a:endParaRPr lang="en-GB" sz="1000" b="1" dirty="0"/>
                    </a:p>
                  </a:txBody>
                  <a:tcPr marL="45720" marR="46800" marT="36000" marB="36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dirty="0" smtClean="0"/>
                        <a:t>Each extension</a:t>
                      </a:r>
                      <a:r>
                        <a:rPr lang="en-US" sz="1000" b="0" baseline="0" dirty="0" smtClean="0"/>
                        <a:t> has 10 personal speed dials</a:t>
                      </a:r>
                      <a:endParaRPr lang="en-US" sz="1000" b="0" dirty="0" smtClean="0"/>
                    </a:p>
                  </a:txBody>
                  <a:tcPr marL="45720" marR="46800" marT="36000" marB="36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dirty="0" smtClean="0"/>
                        <a:t>Each extension</a:t>
                      </a:r>
                      <a:r>
                        <a:rPr lang="en-US" sz="1000" b="0" baseline="0" dirty="0" smtClean="0"/>
                        <a:t> has 100 personal speed dials</a:t>
                      </a:r>
                      <a:endParaRPr lang="en-US" sz="1000" b="0" dirty="0" smtClean="0"/>
                    </a:p>
                  </a:txBody>
                  <a:tcPr marL="45720" marR="46800" marT="36000" marB="36000" anchor="ctr"/>
                </a:tc>
              </a:tr>
              <a:tr h="216000">
                <a:tc>
                  <a:txBody>
                    <a:bodyPr/>
                    <a:lstStyle/>
                    <a:p>
                      <a:pPr marL="0"/>
                      <a:r>
                        <a:rPr lang="en-GB" sz="1000" b="1" dirty="0" smtClean="0"/>
                        <a:t>Telephone Book</a:t>
                      </a:r>
                      <a:endParaRPr lang="en-GB" sz="1000" b="1" dirty="0"/>
                    </a:p>
                  </a:txBody>
                  <a:tcPr marL="45720" marR="46800" marT="36000" marB="36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dirty="0" smtClean="0"/>
                        <a:t>200 books each up to 450 entries</a:t>
                      </a:r>
                    </a:p>
                  </a:txBody>
                  <a:tcPr marL="45720" marR="46800" marT="36000" marB="36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dirty="0" smtClean="0"/>
                        <a:t>NA</a:t>
                      </a:r>
                    </a:p>
                  </a:txBody>
                  <a:tcPr marL="45720" marR="46800" marT="36000" marB="36000" anchor="ctr"/>
                </a:tc>
              </a:tr>
              <a:tr h="216000">
                <a:tc>
                  <a:txBody>
                    <a:bodyPr/>
                    <a:lstStyle/>
                    <a:p>
                      <a:pPr marL="0"/>
                      <a:r>
                        <a:rPr lang="en-GB" sz="1000" b="1" dirty="0" smtClean="0"/>
                        <a:t>DDI Tables</a:t>
                      </a:r>
                      <a:endParaRPr lang="en-GB" sz="1000" b="1" dirty="0"/>
                    </a:p>
                  </a:txBody>
                  <a:tcPr marL="45720" marR="46800" marT="36000" marB="36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dirty="0" smtClean="0"/>
                        <a:t>4000</a:t>
                      </a:r>
                    </a:p>
                  </a:txBody>
                  <a:tcPr marL="45720" marR="46800" marT="36000" marB="36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dirty="0" smtClean="0"/>
                        <a:t>1000</a:t>
                      </a:r>
                    </a:p>
                  </a:txBody>
                  <a:tcPr marL="45720" marR="46800" marT="36000" marB="36000" anchor="ctr"/>
                </a:tc>
              </a:tr>
              <a:tr h="216000">
                <a:tc>
                  <a:txBody>
                    <a:bodyPr/>
                    <a:lstStyle/>
                    <a:p>
                      <a:pPr marL="0"/>
                      <a:r>
                        <a:rPr lang="en-GB" sz="1000" b="1" dirty="0" smtClean="0"/>
                        <a:t>SIP Trunk Profiles</a:t>
                      </a:r>
                      <a:endParaRPr lang="en-GB" sz="1000" b="1" dirty="0"/>
                    </a:p>
                  </a:txBody>
                  <a:tcPr marL="45720" marR="46800" marT="36000" marB="36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dirty="0" smtClean="0"/>
                        <a:t>6</a:t>
                      </a:r>
                    </a:p>
                  </a:txBody>
                  <a:tcPr marL="45720" marR="46800" marT="36000" marB="36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dirty="0" smtClean="0"/>
                        <a:t>6</a:t>
                      </a:r>
                    </a:p>
                  </a:txBody>
                  <a:tcPr marL="45720" marR="46800" marT="36000" marB="36000" anchor="ctr"/>
                </a:tc>
              </a:tr>
              <a:tr h="216000">
                <a:tc>
                  <a:txBody>
                    <a:bodyPr/>
                    <a:lstStyle/>
                    <a:p>
                      <a:pPr marL="0"/>
                      <a:r>
                        <a:rPr lang="en-GB" sz="1000" b="1" dirty="0" smtClean="0"/>
                        <a:t>Incoming Ring Groups </a:t>
                      </a:r>
                      <a:endParaRPr lang="en-GB" sz="1000" b="1" dirty="0"/>
                    </a:p>
                  </a:txBody>
                  <a:tcPr marL="45720" marR="46800" marT="36000" marB="36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dirty="0" smtClean="0"/>
                        <a:t>100</a:t>
                      </a:r>
                    </a:p>
                  </a:txBody>
                  <a:tcPr marL="45720" marR="46800" marT="36000" marB="36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dirty="0" smtClean="0"/>
                        <a:t>50</a:t>
                      </a:r>
                    </a:p>
                  </a:txBody>
                  <a:tcPr marL="45720" marR="46800" marT="36000" marB="36000" anchor="ctr"/>
                </a:tc>
              </a:tr>
              <a:tr h="216000">
                <a:tc>
                  <a:txBody>
                    <a:bodyPr/>
                    <a:lstStyle/>
                    <a:p>
                      <a:pPr marL="0"/>
                      <a:r>
                        <a:rPr lang="en-GB" sz="1000" b="1" dirty="0" smtClean="0"/>
                        <a:t>Trunk</a:t>
                      </a:r>
                      <a:r>
                        <a:rPr lang="en-GB" sz="1000" b="1" baseline="0" dirty="0" smtClean="0"/>
                        <a:t> Routes</a:t>
                      </a:r>
                      <a:endParaRPr lang="en-GB" sz="1000" b="1" dirty="0"/>
                    </a:p>
                  </a:txBody>
                  <a:tcPr marL="45720" marR="46800" marT="36000" marB="36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dirty="0" smtClean="0"/>
                        <a:t>100</a:t>
                      </a:r>
                    </a:p>
                  </a:txBody>
                  <a:tcPr marL="45720" marR="46800" marT="36000" marB="36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dirty="0" smtClean="0"/>
                        <a:t>50</a:t>
                      </a:r>
                    </a:p>
                  </a:txBody>
                  <a:tcPr marL="45720" marR="46800" marT="36000" marB="36000" anchor="ctr"/>
                </a:tc>
              </a:tr>
              <a:tr h="216000">
                <a:tc>
                  <a:txBody>
                    <a:bodyPr/>
                    <a:lstStyle/>
                    <a:p>
                      <a:pPr marL="0"/>
                      <a:r>
                        <a:rPr lang="en-GB" sz="1000" b="1" dirty="0" smtClean="0"/>
                        <a:t>Trunk Groups</a:t>
                      </a:r>
                      <a:endParaRPr lang="en-GB" sz="1000" b="1" dirty="0"/>
                    </a:p>
                  </a:txBody>
                  <a:tcPr marL="45720" marR="46800" marT="36000" marB="36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dirty="0" smtClean="0"/>
                        <a:t>400</a:t>
                      </a:r>
                    </a:p>
                  </a:txBody>
                  <a:tcPr marL="45720" marR="46800" marT="36000" marB="36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dirty="0" smtClean="0"/>
                        <a:t>50</a:t>
                      </a:r>
                    </a:p>
                  </a:txBody>
                  <a:tcPr marL="45720" marR="46800" marT="36000" marB="36000" anchor="ctr"/>
                </a:tc>
              </a:tr>
              <a:tr h="216000">
                <a:tc>
                  <a:txBody>
                    <a:bodyPr/>
                    <a:lstStyle/>
                    <a:p>
                      <a:pPr marL="0"/>
                      <a:r>
                        <a:rPr lang="en-GB" sz="1000" b="1" dirty="0" smtClean="0"/>
                        <a:t>Internal Paging Groups</a:t>
                      </a:r>
                      <a:endParaRPr lang="en-GB" sz="1000" b="1" dirty="0"/>
                    </a:p>
                  </a:txBody>
                  <a:tcPr marL="45720" marR="46800" marT="36000" marB="36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dirty="0" smtClean="0"/>
                        <a:t>64</a:t>
                      </a:r>
                    </a:p>
                  </a:txBody>
                  <a:tcPr marL="45720" marR="46800" marT="36000" marB="36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dirty="0" smtClean="0"/>
                        <a:t>50</a:t>
                      </a:r>
                    </a:p>
                  </a:txBody>
                  <a:tcPr marL="45720" marR="46800" marT="36000" marB="36000" anchor="ctr"/>
                </a:tc>
              </a:tr>
              <a:tr h="216000">
                <a:tc>
                  <a:txBody>
                    <a:bodyPr/>
                    <a:lstStyle/>
                    <a:p>
                      <a:pPr marL="0"/>
                      <a:r>
                        <a:rPr lang="en-GB" sz="1000" b="1" dirty="0" smtClean="0"/>
                        <a:t>Call Pickup Groups</a:t>
                      </a:r>
                      <a:endParaRPr lang="en-GB" sz="1000" b="1" dirty="0"/>
                    </a:p>
                  </a:txBody>
                  <a:tcPr marL="45720" marR="46800" marT="36000" marB="36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dirty="0" smtClean="0"/>
                        <a:t>64</a:t>
                      </a:r>
                    </a:p>
                  </a:txBody>
                  <a:tcPr marL="45720" marR="46800" marT="36000" marB="36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dirty="0" smtClean="0"/>
                        <a:t>50</a:t>
                      </a:r>
                    </a:p>
                  </a:txBody>
                  <a:tcPr marL="45720" marR="46800" marT="36000" marB="36000" anchor="ctr"/>
                </a:tc>
              </a:tr>
              <a:tr h="216000">
                <a:tc>
                  <a:txBody>
                    <a:bodyPr/>
                    <a:lstStyle/>
                    <a:p>
                      <a:pPr marL="0"/>
                      <a:r>
                        <a:rPr lang="en-GB" sz="1000" b="1" dirty="0" smtClean="0"/>
                        <a:t>Department Groups</a:t>
                      </a:r>
                      <a:endParaRPr lang="en-GB" sz="1000" b="1" dirty="0"/>
                    </a:p>
                  </a:txBody>
                  <a:tcPr marL="45720" marR="46800" marT="36000" marB="36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dirty="0" smtClean="0"/>
                        <a:t>64</a:t>
                      </a:r>
                    </a:p>
                  </a:txBody>
                  <a:tcPr marL="45720" marR="46800" marT="36000" marB="36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dirty="0" smtClean="0"/>
                        <a:t>50</a:t>
                      </a:r>
                    </a:p>
                  </a:txBody>
                  <a:tcPr marL="45720" marR="46800" marT="36000" marB="36000" anchor="ctr"/>
                </a:tc>
              </a:tr>
              <a:tr h="216000">
                <a:tc>
                  <a:txBody>
                    <a:bodyPr/>
                    <a:lstStyle/>
                    <a:p>
                      <a:pPr marL="0"/>
                      <a:r>
                        <a:rPr lang="en-GB" sz="1000" b="1" dirty="0" smtClean="0"/>
                        <a:t>Park Hold Orbits</a:t>
                      </a:r>
                      <a:endParaRPr lang="en-GB" sz="1000" b="1" dirty="0"/>
                    </a:p>
                  </a:txBody>
                  <a:tcPr marL="45720" marR="46800" marT="36000" marB="36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dirty="0" smtClean="0"/>
                        <a:t>64</a:t>
                      </a:r>
                    </a:p>
                  </a:txBody>
                  <a:tcPr marL="45720" marR="46800" marT="36000" marB="36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dirty="0" smtClean="0"/>
                        <a:t>50</a:t>
                      </a:r>
                    </a:p>
                  </a:txBody>
                  <a:tcPr marL="45720" marR="46800" marT="36000" marB="36000" anchor="ctr"/>
                </a:tc>
              </a:tr>
              <a:tr h="216000">
                <a:tc>
                  <a:txBody>
                    <a:bodyPr/>
                    <a:lstStyle/>
                    <a:p>
                      <a:pPr marL="0"/>
                      <a:r>
                        <a:rPr lang="en-GB" sz="1000" b="1" dirty="0" smtClean="0"/>
                        <a:t>ACD Groups</a:t>
                      </a:r>
                      <a:endParaRPr lang="en-GB" sz="1000" b="1" dirty="0"/>
                    </a:p>
                  </a:txBody>
                  <a:tcPr marL="45720" marR="46800" marT="36000" marB="36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dirty="0" smtClean="0"/>
                        <a:t>64</a:t>
                      </a:r>
                    </a:p>
                  </a:txBody>
                  <a:tcPr marL="45720" marR="46800" marT="36000" marB="36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dirty="0" smtClean="0">
                          <a:solidFill>
                            <a:schemeClr val="tx1"/>
                          </a:solidFill>
                        </a:rPr>
                        <a:t>8</a:t>
                      </a:r>
                    </a:p>
                  </a:txBody>
                  <a:tcPr marL="45720" marR="46800" marT="36000" marB="36000" anchor="ctr"/>
                </a:tc>
              </a:tr>
              <a:tr h="216000">
                <a:tc>
                  <a:txBody>
                    <a:bodyPr/>
                    <a:lstStyle/>
                    <a:p>
                      <a:pPr marL="0"/>
                      <a:r>
                        <a:rPr lang="en-GB" sz="1000" b="1" dirty="0" smtClean="0"/>
                        <a:t>ACD Agents</a:t>
                      </a:r>
                      <a:endParaRPr lang="en-GB" sz="1000" b="1" dirty="0"/>
                    </a:p>
                  </a:txBody>
                  <a:tcPr marL="45720" marR="46800" marT="36000" marB="36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dirty="0" smtClean="0"/>
                        <a:t>896</a:t>
                      </a:r>
                    </a:p>
                  </a:txBody>
                  <a:tcPr marL="45720" marR="46800" marT="36000" marB="36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dirty="0" smtClean="0">
                          <a:solidFill>
                            <a:schemeClr val="tx1"/>
                          </a:solidFill>
                        </a:rPr>
                        <a:t>20</a:t>
                      </a:r>
                    </a:p>
                  </a:txBody>
                  <a:tcPr marL="45720" marR="46800" marT="36000" marB="36000" anchor="ctr"/>
                </a:tc>
              </a:tr>
            </a:tbl>
          </a:graphicData>
        </a:graphic>
      </p:graphicFrame>
      <p:sp>
        <p:nvSpPr>
          <p:cNvPr id="4" name="TextBox 3"/>
          <p:cNvSpPr txBox="1"/>
          <p:nvPr/>
        </p:nvSpPr>
        <p:spPr>
          <a:xfrm>
            <a:off x="305526" y="4580730"/>
            <a:ext cx="4672361" cy="253916"/>
          </a:xfrm>
          <a:prstGeom prst="rect">
            <a:avLst/>
          </a:prstGeom>
          <a:noFill/>
        </p:spPr>
        <p:txBody>
          <a:bodyPr wrap="square" rtlCol="0">
            <a:spAutoFit/>
          </a:bodyPr>
          <a:lstStyle/>
          <a:p>
            <a:r>
              <a:rPr lang="en-GB" sz="1050" i="1" dirty="0" smtClean="0"/>
              <a:t>This table may not be complete in all respects</a:t>
            </a:r>
            <a:endParaRPr lang="en-GB" sz="1050" i="1" dirty="0"/>
          </a:p>
        </p:txBody>
      </p:sp>
    </p:spTree>
    <p:extLst>
      <p:ext uri="{BB962C8B-B14F-4D97-AF65-F5344CB8AC3E}">
        <p14:creationId xmlns:p14="http://schemas.microsoft.com/office/powerpoint/2010/main" val="327606374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anose="020F0502020204030204" pitchFamily="34" charset="0"/>
              </a:rPr>
              <a:t>UNIVERGE SV9100 to SL2100 Differences</a:t>
            </a:r>
            <a:endParaRPr lang="en-US" dirty="0">
              <a:latin typeface="Calibri" panose="020F0502020204030204" pitchFamily="34" charset="0"/>
            </a:endParaRPr>
          </a:p>
        </p:txBody>
      </p:sp>
      <p:sp>
        <p:nvSpPr>
          <p:cNvPr id="7" name="Content Placeholder 2"/>
          <p:cNvSpPr txBox="1">
            <a:spLocks/>
          </p:cNvSpPr>
          <p:nvPr/>
        </p:nvSpPr>
        <p:spPr>
          <a:xfrm>
            <a:off x="182820" y="638407"/>
            <a:ext cx="8452222" cy="4196239"/>
          </a:xfrm>
          <a:prstGeom prst="rect">
            <a:avLst/>
          </a:prstGeom>
        </p:spPr>
        <p:txBody>
          <a:bodyPr>
            <a:normAutofit/>
          </a:bodyPr>
          <a:lstStyle>
            <a:lvl1pPr marL="180000" indent="-180000" algn="l" rtl="0" eaLnBrk="1" fontAlgn="base" hangingPunct="0">
              <a:spcBef>
                <a:spcPts val="500"/>
              </a:spcBef>
              <a:spcAft>
                <a:spcPct val="0"/>
              </a:spcAft>
              <a:buClr>
                <a:schemeClr val="accent6"/>
              </a:buClr>
              <a:buFont typeface="Arial" panose="020B0604020202020204" pitchFamily="34" charset="0"/>
              <a:buChar char="▌"/>
              <a:defRPr kumimoji="1" sz="2000" b="0">
                <a:solidFill>
                  <a:schemeClr val="tx1"/>
                </a:solidFill>
                <a:latin typeface="Verdana" panose="020B0604030504040204" pitchFamily="34" charset="0"/>
                <a:ea typeface="+mn-ea"/>
                <a:cs typeface="Verdana" panose="020B0604030504040204" pitchFamily="34" charset="0"/>
              </a:defRPr>
            </a:lvl1pPr>
            <a:lvl2pPr marL="360000" indent="-180000" algn="l" rtl="0" eaLnBrk="1" fontAlgn="base" hangingPunct="0">
              <a:spcBef>
                <a:spcPts val="500"/>
              </a:spcBef>
              <a:spcAft>
                <a:spcPct val="0"/>
              </a:spcAft>
              <a:buClr>
                <a:schemeClr val="accent6"/>
              </a:buClr>
              <a:buFont typeface="Wingdings" pitchFamily="2" charset="2"/>
              <a:buChar char="l"/>
              <a:defRPr kumimoji="1" sz="1600" b="0">
                <a:solidFill>
                  <a:schemeClr val="tx1"/>
                </a:solidFill>
                <a:latin typeface="Verdana" panose="020B0604030504040204" pitchFamily="34" charset="0"/>
                <a:ea typeface="+mn-ea"/>
                <a:cs typeface="Verdana" panose="020B0604030504040204" pitchFamily="34" charset="0"/>
              </a:defRPr>
            </a:lvl2pPr>
            <a:lvl3pPr marL="468000" indent="-108000" algn="l" rtl="0" eaLnBrk="1" fontAlgn="base" hangingPunct="0">
              <a:spcBef>
                <a:spcPts val="500"/>
              </a:spcBef>
              <a:spcAft>
                <a:spcPct val="0"/>
              </a:spcAft>
              <a:buClr>
                <a:schemeClr val="accent6"/>
              </a:buClr>
              <a:buFont typeface="Arial" panose="020B0604020202020204" pitchFamily="34" charset="0"/>
              <a:buChar char="•"/>
              <a:defRPr kumimoji="1" sz="1400" b="0">
                <a:solidFill>
                  <a:schemeClr val="tx1"/>
                </a:solidFill>
                <a:latin typeface="Verdana" panose="020B0604030504040204" pitchFamily="34" charset="0"/>
                <a:ea typeface="+mn-ea"/>
                <a:cs typeface="Verdana" panose="020B0604030504040204" pitchFamily="34" charset="0"/>
              </a:defRPr>
            </a:lvl3pPr>
            <a:lvl4pPr marL="576000" indent="-108000" algn="l" rtl="0" eaLnBrk="1" fontAlgn="base" hangingPunct="0">
              <a:spcBef>
                <a:spcPts val="500"/>
              </a:spcBef>
              <a:spcAft>
                <a:spcPct val="0"/>
              </a:spcAft>
              <a:buClr>
                <a:schemeClr val="accent6"/>
              </a:buClr>
              <a:buFont typeface="Tahoma" pitchFamily="34" charset="0"/>
              <a:buChar char="–"/>
              <a:defRPr kumimoji="1" sz="1200" b="0">
                <a:solidFill>
                  <a:schemeClr val="tx1"/>
                </a:solidFill>
                <a:latin typeface="Verdana" panose="020B0604030504040204" pitchFamily="34" charset="0"/>
                <a:ea typeface="+mn-ea"/>
                <a:cs typeface="Verdana" panose="020B0604030504040204" pitchFamily="34" charset="0"/>
              </a:defRPr>
            </a:lvl4pPr>
            <a:lvl5pPr marL="735013" indent="-157163" algn="l" rtl="0" eaLnBrk="0" fontAlgn="base" hangingPunct="0">
              <a:spcBef>
                <a:spcPct val="20000"/>
              </a:spcBef>
              <a:spcAft>
                <a:spcPct val="0"/>
              </a:spcAft>
              <a:buClr>
                <a:schemeClr val="accent6"/>
              </a:buClr>
              <a:buChar char="≫"/>
              <a:defRPr kumimoji="1" sz="1200" b="1">
                <a:solidFill>
                  <a:schemeClr val="tx1"/>
                </a:solidFill>
                <a:latin typeface="+mj-lt"/>
                <a:ea typeface="+mn-ea"/>
              </a:defRPr>
            </a:lvl5pPr>
            <a:lvl6pPr marL="2514600" indent="-228600" algn="l" rtl="0" fontAlgn="base">
              <a:spcBef>
                <a:spcPct val="20000"/>
              </a:spcBef>
              <a:spcAft>
                <a:spcPct val="0"/>
              </a:spcAft>
              <a:buChar char="≫"/>
              <a:defRPr kumimoji="1" sz="2000">
                <a:solidFill>
                  <a:schemeClr val="tx1"/>
                </a:solidFill>
                <a:latin typeface="Arial" charset="0"/>
                <a:ea typeface="+mn-ea"/>
              </a:defRPr>
            </a:lvl6pPr>
            <a:lvl7pPr marL="2971800" indent="-228600" algn="l" rtl="0" fontAlgn="base">
              <a:spcBef>
                <a:spcPct val="20000"/>
              </a:spcBef>
              <a:spcAft>
                <a:spcPct val="0"/>
              </a:spcAft>
              <a:buChar char="≫"/>
              <a:defRPr kumimoji="1" sz="2000">
                <a:solidFill>
                  <a:schemeClr val="tx1"/>
                </a:solidFill>
                <a:latin typeface="Arial" charset="0"/>
                <a:ea typeface="+mn-ea"/>
              </a:defRPr>
            </a:lvl7pPr>
            <a:lvl8pPr marL="3429000" indent="-228600" algn="l" rtl="0" fontAlgn="base">
              <a:spcBef>
                <a:spcPct val="20000"/>
              </a:spcBef>
              <a:spcAft>
                <a:spcPct val="0"/>
              </a:spcAft>
              <a:buChar char="≫"/>
              <a:defRPr kumimoji="1" sz="2000">
                <a:solidFill>
                  <a:schemeClr val="tx1"/>
                </a:solidFill>
                <a:latin typeface="Arial" charset="0"/>
                <a:ea typeface="+mn-ea"/>
              </a:defRPr>
            </a:lvl8pPr>
            <a:lvl9pPr marL="3886200" indent="-228600" algn="l" rtl="0" fontAlgn="base">
              <a:spcBef>
                <a:spcPct val="20000"/>
              </a:spcBef>
              <a:spcAft>
                <a:spcPct val="0"/>
              </a:spcAft>
              <a:buChar char="≫"/>
              <a:defRPr kumimoji="1" sz="2000">
                <a:solidFill>
                  <a:schemeClr val="tx1"/>
                </a:solidFill>
                <a:latin typeface="Arial" charset="0"/>
                <a:ea typeface="+mn-ea"/>
              </a:defRPr>
            </a:lvl9pPr>
          </a:lstStyle>
          <a:p>
            <a:pPr>
              <a:buClr>
                <a:srgbClr val="002B62"/>
              </a:buClr>
            </a:pPr>
            <a:endParaRPr lang="en-GB" sz="1500" dirty="0" smtClean="0">
              <a:solidFill>
                <a:srgbClr val="000000"/>
              </a:solidFill>
              <a:latin typeface="Calibri" panose="020F0502020204030204" pitchFamily="34" charset="0"/>
              <a:cs typeface="Adobe Devanagari" panose="02040503050201020203" pitchFamily="18" charset="0"/>
            </a:endParaRPr>
          </a:p>
          <a:p>
            <a:pPr>
              <a:buClr>
                <a:srgbClr val="002B62"/>
              </a:buClr>
            </a:pPr>
            <a:endParaRPr lang="en-GB" sz="1500" dirty="0" smtClean="0">
              <a:solidFill>
                <a:srgbClr val="000000"/>
              </a:solidFill>
              <a:latin typeface="Calibri" panose="020F0502020204030204" pitchFamily="34" charset="0"/>
              <a:cs typeface="Adobe Devanagari" panose="02040503050201020203" pitchFamily="18" charset="0"/>
            </a:endParaRPr>
          </a:p>
          <a:p>
            <a:pPr marL="0" indent="0">
              <a:buClr>
                <a:srgbClr val="002B62"/>
              </a:buClr>
              <a:buNone/>
            </a:pPr>
            <a:endParaRPr lang="en-GB" sz="1500" dirty="0" smtClean="0">
              <a:solidFill>
                <a:srgbClr val="000000"/>
              </a:solidFill>
              <a:latin typeface="Calibri" panose="020F0502020204030204" pitchFamily="34" charset="0"/>
              <a:cs typeface="Adobe Devanagari" panose="02040503050201020203" pitchFamily="18" charset="0"/>
            </a:endParaRPr>
          </a:p>
          <a:p>
            <a:pPr marL="342900" lvl="1" indent="0" eaLnBrk="0">
              <a:spcBef>
                <a:spcPts val="450"/>
              </a:spcBef>
              <a:spcAft>
                <a:spcPts val="0"/>
              </a:spcAft>
              <a:buClr>
                <a:srgbClr val="4575FD"/>
              </a:buClr>
              <a:buNone/>
              <a:defRPr/>
            </a:pPr>
            <a:endParaRPr lang="en-GB" altLang="ja-JP" sz="1200" dirty="0">
              <a:solidFill>
                <a:srgbClr val="000000">
                  <a:lumMod val="50000"/>
                  <a:lumOff val="50000"/>
                </a:srgbClr>
              </a:solidFill>
              <a:latin typeface="Calibri" panose="020F0502020204030204" pitchFamily="34" charset="0"/>
              <a:ea typeface="ＭＳ Ｐゴシック" pitchFamily="-110" charset="-128"/>
              <a:cs typeface="Adobe Devanagari" panose="02040503050201020203" pitchFamily="18" charset="0"/>
            </a:endParaRPr>
          </a:p>
        </p:txBody>
      </p:sp>
      <p:sp>
        <p:nvSpPr>
          <p:cNvPr id="6" name="Content Placeholder 2"/>
          <p:cNvSpPr txBox="1">
            <a:spLocks/>
          </p:cNvSpPr>
          <p:nvPr/>
        </p:nvSpPr>
        <p:spPr>
          <a:xfrm>
            <a:off x="182820" y="621680"/>
            <a:ext cx="8784976" cy="4212967"/>
          </a:xfrm>
          <a:prstGeom prst="rect">
            <a:avLst/>
          </a:prstGeom>
        </p:spPr>
        <p:txBody>
          <a:bodyPr/>
          <a:lstStyle>
            <a:lvl1pPr marL="180000" indent="-180000" algn="l" rtl="0" eaLnBrk="0" fontAlgn="base" hangingPunct="0">
              <a:spcBef>
                <a:spcPts val="500"/>
              </a:spcBef>
              <a:spcAft>
                <a:spcPct val="0"/>
              </a:spcAft>
              <a:buClr>
                <a:schemeClr val="accent6"/>
              </a:buClr>
              <a:buFont typeface="Arial" panose="020B0604020202020204" pitchFamily="34" charset="0"/>
              <a:buChar char="▌"/>
              <a:defRPr kumimoji="1" lang="ja-JP" altLang="en-US" sz="2000" b="0" i="0" u="none" strike="noStrike" kern="0" cap="none" spc="0" normalizeH="0" baseline="0" dirty="0" smtClean="0">
                <a:ln>
                  <a:noFill/>
                </a:ln>
                <a:solidFill>
                  <a:srgbClr val="000000"/>
                </a:solidFill>
                <a:effectLst/>
                <a:uLnTx/>
                <a:uFillTx/>
                <a:latin typeface="+mn-lt"/>
                <a:ea typeface="+mn-ea"/>
                <a:cs typeface="+mn-cs"/>
              </a:defRPr>
            </a:lvl1pPr>
            <a:lvl2pPr marL="360000" indent="-180000" algn="l" rtl="0" eaLnBrk="0" fontAlgn="base" hangingPunct="0">
              <a:spcBef>
                <a:spcPts val="500"/>
              </a:spcBef>
              <a:spcAft>
                <a:spcPct val="0"/>
              </a:spcAft>
              <a:buClr>
                <a:schemeClr val="accent6"/>
              </a:buClr>
              <a:buFont typeface="Wingdings" pitchFamily="2" charset="2"/>
              <a:buChar char="l"/>
              <a:defRPr kumimoji="1" lang="ja-JP" altLang="en-US" sz="1600" b="0" i="0" u="none" strike="noStrike" kern="0" cap="none" spc="0" normalizeH="0" baseline="0" dirty="0" smtClean="0">
                <a:ln>
                  <a:noFill/>
                </a:ln>
                <a:solidFill>
                  <a:srgbClr val="000000"/>
                </a:solidFill>
                <a:effectLst/>
                <a:uLnTx/>
                <a:uFillTx/>
                <a:latin typeface="+mn-lt"/>
                <a:ea typeface="+mn-ea"/>
              </a:defRPr>
            </a:lvl2pPr>
            <a:lvl3pPr marL="468000" indent="-108000" algn="l" rtl="0" eaLnBrk="0" fontAlgn="base" hangingPunct="0">
              <a:spcBef>
                <a:spcPts val="500"/>
              </a:spcBef>
              <a:spcAft>
                <a:spcPct val="0"/>
              </a:spcAft>
              <a:buClr>
                <a:schemeClr val="accent6"/>
              </a:buClr>
              <a:buFont typeface="Arial" panose="020B0604020202020204" pitchFamily="34" charset="0"/>
              <a:buChar char="•"/>
              <a:defRPr kumimoji="1" lang="ja-JP" altLang="en-US" sz="1400" b="0" i="0" u="none" strike="noStrike" kern="0" cap="none" spc="0" normalizeH="0" baseline="0" dirty="0" smtClean="0">
                <a:ln>
                  <a:noFill/>
                </a:ln>
                <a:solidFill>
                  <a:srgbClr val="000000"/>
                </a:solidFill>
                <a:effectLst/>
                <a:uLnTx/>
                <a:uFillTx/>
                <a:latin typeface="+mn-lt"/>
                <a:ea typeface="+mn-ea"/>
              </a:defRPr>
            </a:lvl3pPr>
            <a:lvl4pPr marL="576000" indent="-108000" algn="l" rtl="0" eaLnBrk="0" fontAlgn="base" hangingPunct="0">
              <a:spcBef>
                <a:spcPts val="500"/>
              </a:spcBef>
              <a:spcAft>
                <a:spcPct val="0"/>
              </a:spcAft>
              <a:buClr>
                <a:schemeClr val="accent6"/>
              </a:buClr>
              <a:buFont typeface="Tahoma" pitchFamily="34" charset="0"/>
              <a:buChar char="–"/>
              <a:defRPr kumimoji="1" lang="ja-JP" altLang="en-US" sz="1200" b="0" i="0" u="none" strike="noStrike" kern="0" cap="none" spc="0" normalizeH="0" baseline="0" dirty="0" smtClean="0">
                <a:ln>
                  <a:noFill/>
                </a:ln>
                <a:solidFill>
                  <a:srgbClr val="000000"/>
                </a:solidFill>
                <a:effectLst/>
                <a:uLnTx/>
                <a:uFillTx/>
                <a:latin typeface="+mn-lt"/>
                <a:ea typeface="+mn-ea"/>
              </a:defRPr>
            </a:lvl4pPr>
            <a:lvl5pPr marL="738188" indent="530225" algn="l" rtl="0" eaLnBrk="0" fontAlgn="base" hangingPunct="0">
              <a:spcBef>
                <a:spcPct val="20000"/>
              </a:spcBef>
              <a:spcAft>
                <a:spcPct val="0"/>
              </a:spcAft>
              <a:buClr>
                <a:schemeClr val="accent6"/>
              </a:buClr>
              <a:buChar char="≫"/>
              <a:defRPr kumimoji="1" sz="1200" b="0">
                <a:solidFill>
                  <a:schemeClr val="tx1"/>
                </a:solidFill>
                <a:latin typeface="+mj-lt"/>
                <a:ea typeface="+mn-ea"/>
              </a:defRPr>
            </a:lvl5pPr>
            <a:lvl6pPr marL="2514600" indent="-228600" algn="l" rtl="0" fontAlgn="base">
              <a:spcBef>
                <a:spcPct val="20000"/>
              </a:spcBef>
              <a:spcAft>
                <a:spcPct val="0"/>
              </a:spcAft>
              <a:buChar char="≫"/>
              <a:defRPr kumimoji="1" sz="2000">
                <a:solidFill>
                  <a:schemeClr val="tx1"/>
                </a:solidFill>
                <a:latin typeface="Arial" charset="0"/>
                <a:ea typeface="+mn-ea"/>
              </a:defRPr>
            </a:lvl6pPr>
            <a:lvl7pPr marL="2971800" indent="-228600" algn="l" rtl="0" fontAlgn="base">
              <a:spcBef>
                <a:spcPct val="20000"/>
              </a:spcBef>
              <a:spcAft>
                <a:spcPct val="0"/>
              </a:spcAft>
              <a:buChar char="≫"/>
              <a:defRPr kumimoji="1" sz="2000">
                <a:solidFill>
                  <a:schemeClr val="tx1"/>
                </a:solidFill>
                <a:latin typeface="Arial" charset="0"/>
                <a:ea typeface="+mn-ea"/>
              </a:defRPr>
            </a:lvl7pPr>
            <a:lvl8pPr marL="3429000" indent="-228600" algn="l" rtl="0" fontAlgn="base">
              <a:spcBef>
                <a:spcPct val="20000"/>
              </a:spcBef>
              <a:spcAft>
                <a:spcPct val="0"/>
              </a:spcAft>
              <a:buChar char="≫"/>
              <a:defRPr kumimoji="1" sz="2000">
                <a:solidFill>
                  <a:schemeClr val="tx1"/>
                </a:solidFill>
                <a:latin typeface="Arial" charset="0"/>
                <a:ea typeface="+mn-ea"/>
              </a:defRPr>
            </a:lvl8pPr>
            <a:lvl9pPr marL="3886200" indent="-228600" algn="l" rtl="0" fontAlgn="base">
              <a:spcBef>
                <a:spcPct val="20000"/>
              </a:spcBef>
              <a:spcAft>
                <a:spcPct val="0"/>
              </a:spcAft>
              <a:buChar char="≫"/>
              <a:defRPr kumimoji="1" sz="2000">
                <a:solidFill>
                  <a:schemeClr val="tx1"/>
                </a:solidFill>
                <a:latin typeface="Arial" charset="0"/>
                <a:ea typeface="+mn-ea"/>
              </a:defRPr>
            </a:lvl9pPr>
          </a:lstStyle>
          <a:p>
            <a:r>
              <a:rPr lang="en-GB" sz="1600" b="1" dirty="0" smtClean="0">
                <a:latin typeface="Calibri" panose="020F0502020204030204" pitchFamily="34" charset="0"/>
                <a:cs typeface="Arial" panose="020B0604020202020204" pitchFamily="34" charset="0"/>
              </a:rPr>
              <a:t>Overview of differences between the SV9100 and the SL2100</a:t>
            </a:r>
            <a:endParaRPr lang="en-GB" sz="1400" dirty="0" smtClean="0">
              <a:latin typeface="Calibri" panose="020F0502020204030204" pitchFamily="34" charset="0"/>
              <a:cs typeface="Arial" panose="020B0604020202020204" pitchFamily="34" charset="0"/>
            </a:endParaRPr>
          </a:p>
          <a:p>
            <a:pPr marL="0" indent="0">
              <a:buNone/>
            </a:pPr>
            <a:endParaRPr lang="en-GB" dirty="0" smtClean="0"/>
          </a:p>
          <a:p>
            <a:pPr marL="0" indent="0">
              <a:buFont typeface="Arial" panose="020B0604020202020204" pitchFamily="34" charset="0"/>
              <a:buNone/>
            </a:pPr>
            <a:endParaRPr lang="en-GB" dirty="0" smtClean="0"/>
          </a:p>
          <a:p>
            <a:endParaRPr lang="en-GB" dirty="0"/>
          </a:p>
        </p:txBody>
      </p:sp>
      <p:graphicFrame>
        <p:nvGraphicFramePr>
          <p:cNvPr id="3" name="Table 2"/>
          <p:cNvGraphicFramePr>
            <a:graphicFrameLocks noGrp="1"/>
          </p:cNvGraphicFramePr>
          <p:nvPr>
            <p:extLst>
              <p:ext uri="{D42A27DB-BD31-4B8C-83A1-F6EECF244321}">
                <p14:modId xmlns:p14="http://schemas.microsoft.com/office/powerpoint/2010/main" val="3318349263"/>
              </p:ext>
            </p:extLst>
          </p:nvPr>
        </p:nvGraphicFramePr>
        <p:xfrm>
          <a:off x="305526" y="1055847"/>
          <a:ext cx="8329515" cy="3114240"/>
        </p:xfrm>
        <a:graphic>
          <a:graphicData uri="http://schemas.openxmlformats.org/drawingml/2006/table">
            <a:tbl>
              <a:tblPr firstRow="1" bandRow="1">
                <a:tableStyleId>{073A0DAA-6AF3-43AB-8588-CEC1D06C72B9}</a:tableStyleId>
              </a:tblPr>
              <a:tblGrid>
                <a:gridCol w="1883197"/>
                <a:gridCol w="3197316"/>
                <a:gridCol w="3249002"/>
              </a:tblGrid>
              <a:tr h="0">
                <a:tc>
                  <a:txBody>
                    <a:bodyPr/>
                    <a:lstStyle/>
                    <a:p>
                      <a:r>
                        <a:rPr lang="en-GB" sz="1000" dirty="0" smtClean="0"/>
                        <a:t>Items</a:t>
                      </a:r>
                      <a:endParaRPr lang="en-GB" sz="1000" dirty="0"/>
                    </a:p>
                  </a:txBody>
                  <a:tcPr>
                    <a:solidFill>
                      <a:schemeClr val="accent2">
                        <a:lumMod val="60000"/>
                        <a:lumOff val="40000"/>
                      </a:schemeClr>
                    </a:solidFill>
                  </a:tcPr>
                </a:tc>
                <a:tc>
                  <a:txBody>
                    <a:bodyPr/>
                    <a:lstStyle/>
                    <a:p>
                      <a:pPr algn="ctr"/>
                      <a:r>
                        <a:rPr lang="en-GB" sz="1000" dirty="0" smtClean="0"/>
                        <a:t>SV9100</a:t>
                      </a:r>
                      <a:endParaRPr lang="en-GB" sz="1000" dirty="0"/>
                    </a:p>
                  </a:txBody>
                  <a:tcPr>
                    <a:solidFill>
                      <a:schemeClr val="accent2">
                        <a:lumMod val="60000"/>
                        <a:lumOff val="40000"/>
                      </a:schemeClr>
                    </a:solidFill>
                  </a:tcPr>
                </a:tc>
                <a:tc>
                  <a:txBody>
                    <a:bodyPr/>
                    <a:lstStyle/>
                    <a:p>
                      <a:pPr algn="ctr"/>
                      <a:r>
                        <a:rPr lang="en-GB" sz="1000" dirty="0" smtClean="0"/>
                        <a:t>SL2100</a:t>
                      </a:r>
                      <a:endParaRPr lang="en-GB" sz="1000" dirty="0"/>
                    </a:p>
                  </a:txBody>
                  <a:tcPr>
                    <a:solidFill>
                      <a:schemeClr val="accent2">
                        <a:lumMod val="60000"/>
                        <a:lumOff val="40000"/>
                      </a:schemeClr>
                    </a:solidFill>
                  </a:tcPr>
                </a:tc>
              </a:tr>
              <a:tr h="216000">
                <a:tc>
                  <a:txBody>
                    <a:bodyPr/>
                    <a:lstStyle/>
                    <a:p>
                      <a:pPr marL="0"/>
                      <a:r>
                        <a:rPr lang="en-GB" sz="1000" b="1" dirty="0" smtClean="0"/>
                        <a:t>Analogue modem</a:t>
                      </a:r>
                      <a:endParaRPr lang="en-GB" sz="1000" b="1" dirty="0"/>
                    </a:p>
                  </a:txBody>
                  <a:tcPr marL="45720" marR="46800" marT="36000" marB="36000" anchor="ctr"/>
                </a:tc>
                <a:tc>
                  <a:txBody>
                    <a:bodyPr/>
                    <a:lstStyle/>
                    <a:p>
                      <a:pPr marL="0" algn="l"/>
                      <a:r>
                        <a:rPr lang="en-GB" sz="1000" b="0" dirty="0" smtClean="0"/>
                        <a:t>Built in to CPU</a:t>
                      </a:r>
                      <a:endParaRPr lang="en-GB" sz="1000" b="0" dirty="0"/>
                    </a:p>
                  </a:txBody>
                  <a:tcPr marL="45720" marR="46800" marT="36000" marB="36000" anchor="ctr"/>
                </a:tc>
                <a:tc>
                  <a:txBody>
                    <a:bodyPr/>
                    <a:lstStyle/>
                    <a:p>
                      <a:pPr algn="l"/>
                      <a:r>
                        <a:rPr lang="en-GB" sz="1000" b="0" dirty="0" smtClean="0"/>
                        <a:t>EXIFB card required</a:t>
                      </a:r>
                      <a:endParaRPr lang="en-GB" sz="1000" b="0" dirty="0"/>
                    </a:p>
                  </a:txBody>
                  <a:tcPr marL="45720" marR="46800" marT="36000" marB="36000" anchor="ctr"/>
                </a:tc>
              </a:tr>
              <a:tr h="216000">
                <a:tc>
                  <a:txBody>
                    <a:bodyPr/>
                    <a:lstStyle/>
                    <a:p>
                      <a:r>
                        <a:rPr lang="en-GB" sz="1000" b="1" dirty="0" smtClean="0"/>
                        <a:t>External</a:t>
                      </a:r>
                      <a:r>
                        <a:rPr lang="en-GB" sz="1000" b="1" baseline="0" dirty="0" smtClean="0"/>
                        <a:t> MOH</a:t>
                      </a:r>
                      <a:endParaRPr lang="en-GB" sz="1000" b="1" dirty="0"/>
                    </a:p>
                  </a:txBody>
                  <a:tcPr marL="45720" marR="46800" marT="36000" marB="36000" anchor="ctr"/>
                </a:tc>
                <a:tc>
                  <a:txBody>
                    <a:bodyPr/>
                    <a:lstStyle/>
                    <a:p>
                      <a:r>
                        <a:rPr lang="en-GB" sz="1000" dirty="0" smtClean="0"/>
                        <a:t>Maximum 96 per system</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dirty="0" smtClean="0"/>
                        <a:t>Connect to the </a:t>
                      </a:r>
                      <a:r>
                        <a:rPr lang="en-GB" sz="1000" b="0" baseline="0" dirty="0" smtClean="0"/>
                        <a:t>GCD-CP10 card or the PGDAD (PGD(2)-U10) unit</a:t>
                      </a:r>
                    </a:p>
                  </a:txBody>
                  <a:tcPr marL="45720" marR="46800" marT="36000" marB="36000" anchor="ctr"/>
                </a:tc>
                <a:tc>
                  <a:txBody>
                    <a:bodyPr/>
                    <a:lstStyle/>
                    <a:p>
                      <a:pPr marL="0" algn="l"/>
                      <a:r>
                        <a:rPr lang="en-GB" sz="1000" b="0" dirty="0" smtClean="0"/>
                        <a:t>Maximum 1 per system</a:t>
                      </a:r>
                    </a:p>
                    <a:p>
                      <a:pPr marL="0" algn="l"/>
                      <a:r>
                        <a:rPr lang="en-GB" sz="1000" b="0" dirty="0" smtClean="0"/>
                        <a:t>Connect to the </a:t>
                      </a:r>
                      <a:r>
                        <a:rPr lang="en-GB" sz="1000" b="0" baseline="0" dirty="0" smtClean="0"/>
                        <a:t>IP7WW-308-A1 or IP7WW-082-A1 card</a:t>
                      </a:r>
                    </a:p>
                  </a:txBody>
                  <a:tcPr marL="45720" marR="46800" marT="36000" marB="36000" anchor="ctr"/>
                </a:tc>
              </a:tr>
              <a:tr h="216000">
                <a:tc>
                  <a:txBody>
                    <a:bodyPr/>
                    <a:lstStyle/>
                    <a:p>
                      <a:pPr marL="0"/>
                      <a:r>
                        <a:rPr lang="en-GB" sz="1000" b="1" dirty="0" smtClean="0"/>
                        <a:t>External BGM</a:t>
                      </a:r>
                      <a:endParaRPr lang="en-GB" sz="1000" b="1" dirty="0"/>
                    </a:p>
                  </a:txBody>
                  <a:tcPr marL="45720" marR="46800" marT="36000" marB="36000" anchor="ctr"/>
                </a:tc>
                <a:tc>
                  <a:txBody>
                    <a:bodyPr/>
                    <a:lstStyle/>
                    <a:p>
                      <a:pPr marL="0" algn="l"/>
                      <a:r>
                        <a:rPr lang="en-GB" sz="1000" b="0" dirty="0" smtClean="0"/>
                        <a:t>Maximum 1 per system</a:t>
                      </a:r>
                    </a:p>
                    <a:p>
                      <a:pPr marL="0" algn="l"/>
                      <a:r>
                        <a:rPr lang="en-GB" sz="1000" b="0" dirty="0" smtClean="0"/>
                        <a:t>Connect to the </a:t>
                      </a:r>
                      <a:r>
                        <a:rPr lang="en-GB" sz="1000" b="0" baseline="0" dirty="0" smtClean="0"/>
                        <a:t>GCD-CP10 card or the PGDAD (PGD(2)-U10) unit</a:t>
                      </a:r>
                    </a:p>
                  </a:txBody>
                  <a:tcPr marL="45720" marR="46800" marT="36000" marB="36000" anchor="ctr"/>
                </a:tc>
                <a:tc>
                  <a:txBody>
                    <a:bodyPr/>
                    <a:lstStyle/>
                    <a:p>
                      <a:pPr marL="0" algn="l"/>
                      <a:r>
                        <a:rPr lang="en-GB" sz="1000" b="0" dirty="0" smtClean="0"/>
                        <a:t>Maximum 1 per system</a:t>
                      </a:r>
                    </a:p>
                    <a:p>
                      <a:pPr marL="0" algn="l"/>
                      <a:r>
                        <a:rPr lang="en-GB" sz="1000" b="0" dirty="0" smtClean="0"/>
                        <a:t>Connect to the </a:t>
                      </a:r>
                      <a:r>
                        <a:rPr lang="en-GB" sz="1000" b="0" baseline="0" dirty="0" smtClean="0"/>
                        <a:t>IP7WW-308-A1 or IP7WW-082-A1 card</a:t>
                      </a:r>
                    </a:p>
                  </a:txBody>
                  <a:tcPr marL="45720" marR="46800" marT="36000" marB="36000" anchor="ctr"/>
                </a:tc>
              </a:tr>
              <a:tr h="216000">
                <a:tc>
                  <a:txBody>
                    <a:bodyPr/>
                    <a:lstStyle/>
                    <a:p>
                      <a:pPr marL="0"/>
                      <a:r>
                        <a:rPr lang="en-GB" sz="1000" b="1" dirty="0" err="1" smtClean="0"/>
                        <a:t>Doorphones</a:t>
                      </a:r>
                      <a:endParaRPr lang="en-GB" sz="1000" b="1" dirty="0"/>
                    </a:p>
                  </a:txBody>
                  <a:tcPr marL="45720" marR="46800" marT="36000" marB="36000" anchor="ctr"/>
                </a:tc>
                <a:tc>
                  <a:txBody>
                    <a:bodyPr/>
                    <a:lstStyle/>
                    <a:p>
                      <a:pPr marL="0" algn="l"/>
                      <a:r>
                        <a:rPr lang="en-GB" sz="1000" b="0" dirty="0" smtClean="0"/>
                        <a:t>Maximum 8</a:t>
                      </a:r>
                    </a:p>
                    <a:p>
                      <a:pPr marL="0" algn="l"/>
                      <a:r>
                        <a:rPr lang="en-GB" sz="1000" b="0" dirty="0" smtClean="0"/>
                        <a:t>Connect</a:t>
                      </a:r>
                      <a:r>
                        <a:rPr lang="en-GB" sz="1000" b="0" baseline="0" dirty="0" smtClean="0"/>
                        <a:t> to the PGDAD (PGD(2)-U10) unit (requires digital extension port)</a:t>
                      </a:r>
                      <a:endParaRPr lang="en-GB" sz="1000" b="0" dirty="0"/>
                    </a:p>
                  </a:txBody>
                  <a:tcPr marL="45720" marR="46800" marT="36000" marB="36000" anchor="ctr"/>
                </a:tc>
                <a:tc>
                  <a:txBody>
                    <a:bodyPr/>
                    <a:lstStyle/>
                    <a:p>
                      <a:pPr marL="0" algn="l"/>
                      <a:r>
                        <a:rPr lang="en-GB" sz="1000" b="0" dirty="0" smtClean="0"/>
                        <a:t>Maximum 6</a:t>
                      </a:r>
                      <a:r>
                        <a:rPr lang="en-GB" sz="1000" b="0" baseline="0" dirty="0" smtClean="0"/>
                        <a:t> per KSU,</a:t>
                      </a:r>
                      <a:r>
                        <a:rPr lang="en-GB" sz="1000" b="0" dirty="0" smtClean="0"/>
                        <a:t> 6 total per system</a:t>
                      </a:r>
                    </a:p>
                    <a:p>
                      <a:pPr marL="0" algn="l"/>
                      <a:r>
                        <a:rPr lang="en-GB" sz="1000" b="0" dirty="0" smtClean="0"/>
                        <a:t>Connect to SLT ports of the </a:t>
                      </a:r>
                      <a:r>
                        <a:rPr lang="en-GB" sz="1000" b="0" baseline="0" dirty="0" smtClean="0"/>
                        <a:t>IP7WW-082-B1 card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dirty="0" smtClean="0"/>
                        <a:t>Connect to hybrid ports 6 or 7 of the </a:t>
                      </a:r>
                      <a:r>
                        <a:rPr lang="en-GB" sz="1000" b="0" baseline="0" dirty="0" smtClean="0"/>
                        <a:t>IP7WW-308-A1 card</a:t>
                      </a:r>
                    </a:p>
                  </a:txBody>
                  <a:tcPr marL="45720" marR="46800" marT="36000" marB="36000" anchor="ctr"/>
                </a:tc>
              </a:tr>
              <a:tr h="216000">
                <a:tc>
                  <a:txBody>
                    <a:bodyPr/>
                    <a:lstStyle/>
                    <a:p>
                      <a:pPr marL="0"/>
                      <a:r>
                        <a:rPr lang="en-GB" sz="1000" b="1" dirty="0" smtClean="0"/>
                        <a:t>Relay contacts</a:t>
                      </a:r>
                      <a:endParaRPr lang="en-GB" sz="1000" b="1" dirty="0"/>
                    </a:p>
                  </a:txBody>
                  <a:tcPr marL="45720" marR="46800" marT="36000" marB="36000" anchor="ctr"/>
                </a:tc>
                <a:tc>
                  <a:txBody>
                    <a:bodyPr/>
                    <a:lstStyle/>
                    <a:p>
                      <a:pPr marL="0" algn="l"/>
                      <a:r>
                        <a:rPr lang="en-GB" sz="1000" b="0" dirty="0" smtClean="0"/>
                        <a:t>Maximum 8</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dirty="0" smtClean="0"/>
                        <a:t>Connect</a:t>
                      </a:r>
                      <a:r>
                        <a:rPr lang="en-GB" sz="1000" b="0" baseline="0" dirty="0" smtClean="0"/>
                        <a:t> to the PGDAD (PGD(2)-U10) unit (requires digital extension port)</a:t>
                      </a:r>
                      <a:endParaRPr lang="en-GB" sz="1000" b="0" dirty="0" smtClean="0"/>
                    </a:p>
                    <a:p>
                      <a:pPr marL="0" algn="l"/>
                      <a:r>
                        <a:rPr lang="en-GB" sz="1000" b="0" dirty="0" smtClean="0"/>
                        <a:t>Contact rating 0.5A / 24VDC</a:t>
                      </a:r>
                      <a:endParaRPr lang="en-GB" sz="1000" b="0" dirty="0"/>
                    </a:p>
                  </a:txBody>
                  <a:tcPr marL="45720" marR="46800" marT="36000" marB="36000" anchor="ctr"/>
                </a:tc>
                <a:tc>
                  <a:txBody>
                    <a:bodyPr/>
                    <a:lstStyle/>
                    <a:p>
                      <a:pPr marL="0" algn="l"/>
                      <a:r>
                        <a:rPr lang="en-GB" sz="1000" b="0" dirty="0" smtClean="0"/>
                        <a:t>Maximum 6</a:t>
                      </a:r>
                      <a:r>
                        <a:rPr lang="en-GB" sz="1000" b="0" baseline="0" dirty="0" smtClean="0"/>
                        <a:t> per KSU,</a:t>
                      </a:r>
                      <a:r>
                        <a:rPr lang="en-GB" sz="1000" b="0" dirty="0" smtClean="0"/>
                        <a:t> 6 total per system</a:t>
                      </a:r>
                    </a:p>
                    <a:p>
                      <a:pPr marL="0" algn="l"/>
                      <a:r>
                        <a:rPr lang="en-GB" sz="1000" b="0" dirty="0" smtClean="0"/>
                        <a:t>Connect to the </a:t>
                      </a:r>
                      <a:r>
                        <a:rPr lang="en-GB" sz="1000" b="0" baseline="0" dirty="0" smtClean="0"/>
                        <a:t>IP7WW-308-A1 or</a:t>
                      </a:r>
                      <a:r>
                        <a:rPr lang="en-GB" sz="1000" b="0" dirty="0" smtClean="0"/>
                        <a:t> the </a:t>
                      </a:r>
                      <a:r>
                        <a:rPr lang="en-GB" sz="1000" b="0" baseline="0" dirty="0" smtClean="0"/>
                        <a:t>IP7WW-082-B1 card</a:t>
                      </a:r>
                    </a:p>
                    <a:p>
                      <a:pPr marL="0" algn="l"/>
                      <a:r>
                        <a:rPr lang="en-GB" sz="1000" b="0" baseline="0" dirty="0" smtClean="0"/>
                        <a:t>Contact rating 320mA / 48VDC</a:t>
                      </a:r>
                    </a:p>
                  </a:txBody>
                  <a:tcPr marL="45720" marR="46800" marT="36000" marB="36000" anchor="ctr"/>
                </a:tc>
              </a:tr>
              <a:tr h="216000">
                <a:tc>
                  <a:txBody>
                    <a:bodyPr/>
                    <a:lstStyle/>
                    <a:p>
                      <a:pPr marL="0"/>
                      <a:r>
                        <a:rPr lang="en-GB" sz="1000" b="1" dirty="0" smtClean="0"/>
                        <a:t>Terminal cable length</a:t>
                      </a:r>
                      <a:endParaRPr lang="en-GB" sz="1000" b="1" dirty="0"/>
                    </a:p>
                  </a:txBody>
                  <a:tcPr marL="45720" marR="46800" marT="36000" marB="36000" anchor="ctr"/>
                </a:tc>
                <a:tc>
                  <a:txBody>
                    <a:bodyPr/>
                    <a:lstStyle/>
                    <a:p>
                      <a:pPr marL="0" algn="l"/>
                      <a:r>
                        <a:rPr lang="en-GB" sz="1000" b="0" dirty="0" smtClean="0"/>
                        <a:t>Digital: 600m</a:t>
                      </a:r>
                      <a:r>
                        <a:rPr lang="en-GB" sz="1000" b="0" baseline="0" dirty="0" smtClean="0"/>
                        <a:t> (24AWG)</a:t>
                      </a:r>
                    </a:p>
                    <a:p>
                      <a:pPr marL="0" algn="l"/>
                      <a:r>
                        <a:rPr lang="en-GB" sz="1000" b="0" baseline="0" dirty="0" smtClean="0"/>
                        <a:t>Analogue: 1,500m (24AWG)</a:t>
                      </a:r>
                      <a:endParaRPr lang="en-GB" sz="1000" b="0" dirty="0"/>
                    </a:p>
                  </a:txBody>
                  <a:tcPr marL="45720" marR="46800" marT="36000" marB="36000" anchor="ctr"/>
                </a:tc>
                <a:tc>
                  <a:txBody>
                    <a:bodyPr/>
                    <a:lstStyle/>
                    <a:p>
                      <a:pPr marL="0" algn="l"/>
                      <a:r>
                        <a:rPr lang="en-GB" sz="1000" b="0" baseline="0" dirty="0" smtClean="0"/>
                        <a:t>Digital/Hybrid: 300m (24AWG)</a:t>
                      </a:r>
                    </a:p>
                    <a:p>
                      <a:pPr marL="0" algn="l"/>
                      <a:r>
                        <a:rPr lang="en-GB" sz="1000" b="0" baseline="0" dirty="0" smtClean="0"/>
                        <a:t>Analogue: 1,125m (24AWG)</a:t>
                      </a:r>
                    </a:p>
                  </a:txBody>
                  <a:tcPr marL="45720" marR="46800" marT="36000" marB="36000" anchor="ctr"/>
                </a:tc>
              </a:tr>
            </a:tbl>
          </a:graphicData>
        </a:graphic>
      </p:graphicFrame>
      <p:sp>
        <p:nvSpPr>
          <p:cNvPr id="4" name="TextBox 3"/>
          <p:cNvSpPr txBox="1"/>
          <p:nvPr/>
        </p:nvSpPr>
        <p:spPr>
          <a:xfrm>
            <a:off x="305526" y="4580730"/>
            <a:ext cx="4672361" cy="253916"/>
          </a:xfrm>
          <a:prstGeom prst="rect">
            <a:avLst/>
          </a:prstGeom>
          <a:noFill/>
        </p:spPr>
        <p:txBody>
          <a:bodyPr wrap="square" rtlCol="0">
            <a:spAutoFit/>
          </a:bodyPr>
          <a:lstStyle/>
          <a:p>
            <a:r>
              <a:rPr lang="en-GB" sz="1050" i="1" dirty="0" smtClean="0"/>
              <a:t>This table may not be complete in all respects</a:t>
            </a:r>
            <a:endParaRPr lang="en-GB" sz="1050" i="1" dirty="0"/>
          </a:p>
        </p:txBody>
      </p:sp>
    </p:spTree>
    <p:extLst>
      <p:ext uri="{BB962C8B-B14F-4D97-AF65-F5344CB8AC3E}">
        <p14:creationId xmlns:p14="http://schemas.microsoft.com/office/powerpoint/2010/main" val="28888977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anose="020F0502020204030204" pitchFamily="34" charset="0"/>
              </a:rPr>
              <a:t>UNIVERGE SL2100 – Capacity</a:t>
            </a:r>
            <a:endParaRPr lang="en-US" dirty="0">
              <a:latin typeface="Calibri" panose="020F0502020204030204" pitchFamily="34" charset="0"/>
            </a:endParaRPr>
          </a:p>
        </p:txBody>
      </p:sp>
      <p:sp>
        <p:nvSpPr>
          <p:cNvPr id="7" name="Content Placeholder 2"/>
          <p:cNvSpPr txBox="1">
            <a:spLocks/>
          </p:cNvSpPr>
          <p:nvPr/>
        </p:nvSpPr>
        <p:spPr>
          <a:xfrm>
            <a:off x="182820" y="638408"/>
            <a:ext cx="8452222" cy="3858368"/>
          </a:xfrm>
          <a:prstGeom prst="rect">
            <a:avLst/>
          </a:prstGeom>
        </p:spPr>
        <p:txBody>
          <a:bodyPr>
            <a:normAutofit/>
          </a:bodyPr>
          <a:lstStyle>
            <a:lvl1pPr marL="180000" indent="-180000" algn="l" rtl="0" eaLnBrk="1" fontAlgn="base" hangingPunct="0">
              <a:spcBef>
                <a:spcPts val="500"/>
              </a:spcBef>
              <a:spcAft>
                <a:spcPct val="0"/>
              </a:spcAft>
              <a:buClr>
                <a:schemeClr val="accent6"/>
              </a:buClr>
              <a:buFont typeface="Arial" panose="020B0604020202020204" pitchFamily="34" charset="0"/>
              <a:buChar char="▌"/>
              <a:defRPr kumimoji="1" sz="2000" b="0">
                <a:solidFill>
                  <a:schemeClr val="tx1"/>
                </a:solidFill>
                <a:latin typeface="Verdana" panose="020B0604030504040204" pitchFamily="34" charset="0"/>
                <a:ea typeface="+mn-ea"/>
                <a:cs typeface="Verdana" panose="020B0604030504040204" pitchFamily="34" charset="0"/>
              </a:defRPr>
            </a:lvl1pPr>
            <a:lvl2pPr marL="360000" indent="-180000" algn="l" rtl="0" eaLnBrk="1" fontAlgn="base" hangingPunct="0">
              <a:spcBef>
                <a:spcPts val="500"/>
              </a:spcBef>
              <a:spcAft>
                <a:spcPct val="0"/>
              </a:spcAft>
              <a:buClr>
                <a:schemeClr val="accent6"/>
              </a:buClr>
              <a:buFont typeface="Wingdings" pitchFamily="2" charset="2"/>
              <a:buChar char="l"/>
              <a:defRPr kumimoji="1" sz="1600" b="0">
                <a:solidFill>
                  <a:schemeClr val="tx1"/>
                </a:solidFill>
                <a:latin typeface="Verdana" panose="020B0604030504040204" pitchFamily="34" charset="0"/>
                <a:ea typeface="+mn-ea"/>
                <a:cs typeface="Verdana" panose="020B0604030504040204" pitchFamily="34" charset="0"/>
              </a:defRPr>
            </a:lvl2pPr>
            <a:lvl3pPr marL="468000" indent="-108000" algn="l" rtl="0" eaLnBrk="1" fontAlgn="base" hangingPunct="0">
              <a:spcBef>
                <a:spcPts val="500"/>
              </a:spcBef>
              <a:spcAft>
                <a:spcPct val="0"/>
              </a:spcAft>
              <a:buClr>
                <a:schemeClr val="accent6"/>
              </a:buClr>
              <a:buFont typeface="Arial" panose="020B0604020202020204" pitchFamily="34" charset="0"/>
              <a:buChar char="•"/>
              <a:defRPr kumimoji="1" sz="1400" b="0">
                <a:solidFill>
                  <a:schemeClr val="tx1"/>
                </a:solidFill>
                <a:latin typeface="Verdana" panose="020B0604030504040204" pitchFamily="34" charset="0"/>
                <a:ea typeface="+mn-ea"/>
                <a:cs typeface="Verdana" panose="020B0604030504040204" pitchFamily="34" charset="0"/>
              </a:defRPr>
            </a:lvl3pPr>
            <a:lvl4pPr marL="576000" indent="-108000" algn="l" rtl="0" eaLnBrk="1" fontAlgn="base" hangingPunct="0">
              <a:spcBef>
                <a:spcPts val="500"/>
              </a:spcBef>
              <a:spcAft>
                <a:spcPct val="0"/>
              </a:spcAft>
              <a:buClr>
                <a:schemeClr val="accent6"/>
              </a:buClr>
              <a:buFont typeface="Tahoma" pitchFamily="34" charset="0"/>
              <a:buChar char="–"/>
              <a:defRPr kumimoji="1" sz="1200" b="0">
                <a:solidFill>
                  <a:schemeClr val="tx1"/>
                </a:solidFill>
                <a:latin typeface="Verdana" panose="020B0604030504040204" pitchFamily="34" charset="0"/>
                <a:ea typeface="+mn-ea"/>
                <a:cs typeface="Verdana" panose="020B0604030504040204" pitchFamily="34" charset="0"/>
              </a:defRPr>
            </a:lvl4pPr>
            <a:lvl5pPr marL="735013" indent="-157163" algn="l" rtl="0" eaLnBrk="0" fontAlgn="base" hangingPunct="0">
              <a:spcBef>
                <a:spcPct val="20000"/>
              </a:spcBef>
              <a:spcAft>
                <a:spcPct val="0"/>
              </a:spcAft>
              <a:buClr>
                <a:schemeClr val="accent6"/>
              </a:buClr>
              <a:buChar char="≫"/>
              <a:defRPr kumimoji="1" sz="1200" b="1">
                <a:solidFill>
                  <a:schemeClr val="tx1"/>
                </a:solidFill>
                <a:latin typeface="+mj-lt"/>
                <a:ea typeface="+mn-ea"/>
              </a:defRPr>
            </a:lvl5pPr>
            <a:lvl6pPr marL="2514600" indent="-228600" algn="l" rtl="0" fontAlgn="base">
              <a:spcBef>
                <a:spcPct val="20000"/>
              </a:spcBef>
              <a:spcAft>
                <a:spcPct val="0"/>
              </a:spcAft>
              <a:buChar char="≫"/>
              <a:defRPr kumimoji="1" sz="2000">
                <a:solidFill>
                  <a:schemeClr val="tx1"/>
                </a:solidFill>
                <a:latin typeface="Arial" charset="0"/>
                <a:ea typeface="+mn-ea"/>
              </a:defRPr>
            </a:lvl6pPr>
            <a:lvl7pPr marL="2971800" indent="-228600" algn="l" rtl="0" fontAlgn="base">
              <a:spcBef>
                <a:spcPct val="20000"/>
              </a:spcBef>
              <a:spcAft>
                <a:spcPct val="0"/>
              </a:spcAft>
              <a:buChar char="≫"/>
              <a:defRPr kumimoji="1" sz="2000">
                <a:solidFill>
                  <a:schemeClr val="tx1"/>
                </a:solidFill>
                <a:latin typeface="Arial" charset="0"/>
                <a:ea typeface="+mn-ea"/>
              </a:defRPr>
            </a:lvl7pPr>
            <a:lvl8pPr marL="3429000" indent="-228600" algn="l" rtl="0" fontAlgn="base">
              <a:spcBef>
                <a:spcPct val="20000"/>
              </a:spcBef>
              <a:spcAft>
                <a:spcPct val="0"/>
              </a:spcAft>
              <a:buChar char="≫"/>
              <a:defRPr kumimoji="1" sz="2000">
                <a:solidFill>
                  <a:schemeClr val="tx1"/>
                </a:solidFill>
                <a:latin typeface="Arial" charset="0"/>
                <a:ea typeface="+mn-ea"/>
              </a:defRPr>
            </a:lvl8pPr>
            <a:lvl9pPr marL="3886200" indent="-228600" algn="l" rtl="0" fontAlgn="base">
              <a:spcBef>
                <a:spcPct val="20000"/>
              </a:spcBef>
              <a:spcAft>
                <a:spcPct val="0"/>
              </a:spcAft>
              <a:buChar char="≫"/>
              <a:defRPr kumimoji="1" sz="2000">
                <a:solidFill>
                  <a:schemeClr val="tx1"/>
                </a:solidFill>
                <a:latin typeface="Arial" charset="0"/>
                <a:ea typeface="+mn-ea"/>
              </a:defRPr>
            </a:lvl9pPr>
          </a:lstStyle>
          <a:p>
            <a:pPr>
              <a:buClr>
                <a:srgbClr val="002B62"/>
              </a:buClr>
            </a:pPr>
            <a:endParaRPr lang="en-GB" sz="1500" dirty="0" smtClean="0">
              <a:solidFill>
                <a:srgbClr val="000000"/>
              </a:solidFill>
              <a:latin typeface="Calibri" panose="020F0502020204030204" pitchFamily="34" charset="0"/>
              <a:cs typeface="Adobe Devanagari" panose="02040503050201020203" pitchFamily="18" charset="0"/>
            </a:endParaRPr>
          </a:p>
          <a:p>
            <a:pPr>
              <a:buClr>
                <a:srgbClr val="002B62"/>
              </a:buClr>
            </a:pPr>
            <a:endParaRPr lang="en-GB" sz="1500" dirty="0" smtClean="0">
              <a:solidFill>
                <a:srgbClr val="000000"/>
              </a:solidFill>
              <a:latin typeface="Calibri" panose="020F0502020204030204" pitchFamily="34" charset="0"/>
              <a:cs typeface="Adobe Devanagari" panose="02040503050201020203" pitchFamily="18" charset="0"/>
            </a:endParaRPr>
          </a:p>
          <a:p>
            <a:pPr marL="0" indent="0">
              <a:buClr>
                <a:srgbClr val="002B62"/>
              </a:buClr>
              <a:buNone/>
            </a:pPr>
            <a:endParaRPr lang="en-GB" sz="1500" dirty="0" smtClean="0">
              <a:solidFill>
                <a:srgbClr val="000000"/>
              </a:solidFill>
              <a:latin typeface="Calibri" panose="020F0502020204030204" pitchFamily="34" charset="0"/>
              <a:cs typeface="Adobe Devanagari" panose="02040503050201020203" pitchFamily="18" charset="0"/>
            </a:endParaRPr>
          </a:p>
          <a:p>
            <a:pPr marL="342900" lvl="1" indent="0" eaLnBrk="0">
              <a:spcBef>
                <a:spcPts val="450"/>
              </a:spcBef>
              <a:spcAft>
                <a:spcPts val="0"/>
              </a:spcAft>
              <a:buClr>
                <a:srgbClr val="4575FD"/>
              </a:buClr>
              <a:buNone/>
              <a:defRPr/>
            </a:pPr>
            <a:endParaRPr lang="en-GB" altLang="ja-JP" sz="1200" dirty="0">
              <a:solidFill>
                <a:srgbClr val="000000">
                  <a:lumMod val="50000"/>
                  <a:lumOff val="50000"/>
                </a:srgbClr>
              </a:solidFill>
              <a:latin typeface="Calibri" panose="020F0502020204030204" pitchFamily="34" charset="0"/>
              <a:ea typeface="ＭＳ Ｐゴシック" pitchFamily="-110" charset="-128"/>
              <a:cs typeface="Adobe Devanagari" panose="02040503050201020203" pitchFamily="18" charset="0"/>
            </a:endParaRPr>
          </a:p>
        </p:txBody>
      </p:sp>
      <p:sp>
        <p:nvSpPr>
          <p:cNvPr id="6" name="Content Placeholder 2"/>
          <p:cNvSpPr txBox="1">
            <a:spLocks/>
          </p:cNvSpPr>
          <p:nvPr/>
        </p:nvSpPr>
        <p:spPr>
          <a:xfrm>
            <a:off x="182820" y="621680"/>
            <a:ext cx="8784976" cy="4212967"/>
          </a:xfrm>
          <a:prstGeom prst="rect">
            <a:avLst/>
          </a:prstGeom>
        </p:spPr>
        <p:txBody>
          <a:bodyPr/>
          <a:lstStyle>
            <a:lvl1pPr marL="180000" indent="-180000" algn="l" rtl="0" eaLnBrk="0" fontAlgn="base" hangingPunct="0">
              <a:spcBef>
                <a:spcPts val="500"/>
              </a:spcBef>
              <a:spcAft>
                <a:spcPct val="0"/>
              </a:spcAft>
              <a:buClr>
                <a:schemeClr val="accent6"/>
              </a:buClr>
              <a:buFont typeface="Arial" panose="020B0604020202020204" pitchFamily="34" charset="0"/>
              <a:buChar char="▌"/>
              <a:defRPr kumimoji="1" lang="ja-JP" altLang="en-US" sz="2000" b="0" i="0" u="none" strike="noStrike" kern="0" cap="none" spc="0" normalizeH="0" baseline="0" dirty="0" smtClean="0">
                <a:ln>
                  <a:noFill/>
                </a:ln>
                <a:solidFill>
                  <a:srgbClr val="000000"/>
                </a:solidFill>
                <a:effectLst/>
                <a:uLnTx/>
                <a:uFillTx/>
                <a:latin typeface="+mn-lt"/>
                <a:ea typeface="+mn-ea"/>
                <a:cs typeface="+mn-cs"/>
              </a:defRPr>
            </a:lvl1pPr>
            <a:lvl2pPr marL="360000" indent="-180000" algn="l" rtl="0" eaLnBrk="0" fontAlgn="base" hangingPunct="0">
              <a:spcBef>
                <a:spcPts val="500"/>
              </a:spcBef>
              <a:spcAft>
                <a:spcPct val="0"/>
              </a:spcAft>
              <a:buClr>
                <a:schemeClr val="accent6"/>
              </a:buClr>
              <a:buFont typeface="Wingdings" pitchFamily="2" charset="2"/>
              <a:buChar char="l"/>
              <a:defRPr kumimoji="1" lang="ja-JP" altLang="en-US" sz="1600" b="0" i="0" u="none" strike="noStrike" kern="0" cap="none" spc="0" normalizeH="0" baseline="0" dirty="0" smtClean="0">
                <a:ln>
                  <a:noFill/>
                </a:ln>
                <a:solidFill>
                  <a:srgbClr val="000000"/>
                </a:solidFill>
                <a:effectLst/>
                <a:uLnTx/>
                <a:uFillTx/>
                <a:latin typeface="+mn-lt"/>
                <a:ea typeface="+mn-ea"/>
              </a:defRPr>
            </a:lvl2pPr>
            <a:lvl3pPr marL="468000" indent="-108000" algn="l" rtl="0" eaLnBrk="0" fontAlgn="base" hangingPunct="0">
              <a:spcBef>
                <a:spcPts val="500"/>
              </a:spcBef>
              <a:spcAft>
                <a:spcPct val="0"/>
              </a:spcAft>
              <a:buClr>
                <a:schemeClr val="accent6"/>
              </a:buClr>
              <a:buFont typeface="Arial" panose="020B0604020202020204" pitchFamily="34" charset="0"/>
              <a:buChar char="•"/>
              <a:defRPr kumimoji="1" lang="ja-JP" altLang="en-US" sz="1400" b="0" i="0" u="none" strike="noStrike" kern="0" cap="none" spc="0" normalizeH="0" baseline="0" dirty="0" smtClean="0">
                <a:ln>
                  <a:noFill/>
                </a:ln>
                <a:solidFill>
                  <a:srgbClr val="000000"/>
                </a:solidFill>
                <a:effectLst/>
                <a:uLnTx/>
                <a:uFillTx/>
                <a:latin typeface="+mn-lt"/>
                <a:ea typeface="+mn-ea"/>
              </a:defRPr>
            </a:lvl3pPr>
            <a:lvl4pPr marL="576000" indent="-108000" algn="l" rtl="0" eaLnBrk="0" fontAlgn="base" hangingPunct="0">
              <a:spcBef>
                <a:spcPts val="500"/>
              </a:spcBef>
              <a:spcAft>
                <a:spcPct val="0"/>
              </a:spcAft>
              <a:buClr>
                <a:schemeClr val="accent6"/>
              </a:buClr>
              <a:buFont typeface="Tahoma" pitchFamily="34" charset="0"/>
              <a:buChar char="–"/>
              <a:defRPr kumimoji="1" lang="ja-JP" altLang="en-US" sz="1200" b="0" i="0" u="none" strike="noStrike" kern="0" cap="none" spc="0" normalizeH="0" baseline="0" dirty="0" smtClean="0">
                <a:ln>
                  <a:noFill/>
                </a:ln>
                <a:solidFill>
                  <a:srgbClr val="000000"/>
                </a:solidFill>
                <a:effectLst/>
                <a:uLnTx/>
                <a:uFillTx/>
                <a:latin typeface="+mn-lt"/>
                <a:ea typeface="+mn-ea"/>
              </a:defRPr>
            </a:lvl4pPr>
            <a:lvl5pPr marL="738188" indent="530225" algn="l" rtl="0" eaLnBrk="0" fontAlgn="base" hangingPunct="0">
              <a:spcBef>
                <a:spcPct val="20000"/>
              </a:spcBef>
              <a:spcAft>
                <a:spcPct val="0"/>
              </a:spcAft>
              <a:buClr>
                <a:schemeClr val="accent6"/>
              </a:buClr>
              <a:buChar char="≫"/>
              <a:defRPr kumimoji="1" sz="1200" b="0">
                <a:solidFill>
                  <a:schemeClr val="tx1"/>
                </a:solidFill>
                <a:latin typeface="+mj-lt"/>
                <a:ea typeface="+mn-ea"/>
              </a:defRPr>
            </a:lvl5pPr>
            <a:lvl6pPr marL="2514600" indent="-228600" algn="l" rtl="0" fontAlgn="base">
              <a:spcBef>
                <a:spcPct val="20000"/>
              </a:spcBef>
              <a:spcAft>
                <a:spcPct val="0"/>
              </a:spcAft>
              <a:buChar char="≫"/>
              <a:defRPr kumimoji="1" sz="2000">
                <a:solidFill>
                  <a:schemeClr val="tx1"/>
                </a:solidFill>
                <a:latin typeface="Arial" charset="0"/>
                <a:ea typeface="+mn-ea"/>
              </a:defRPr>
            </a:lvl6pPr>
            <a:lvl7pPr marL="2971800" indent="-228600" algn="l" rtl="0" fontAlgn="base">
              <a:spcBef>
                <a:spcPct val="20000"/>
              </a:spcBef>
              <a:spcAft>
                <a:spcPct val="0"/>
              </a:spcAft>
              <a:buChar char="≫"/>
              <a:defRPr kumimoji="1" sz="2000">
                <a:solidFill>
                  <a:schemeClr val="tx1"/>
                </a:solidFill>
                <a:latin typeface="Arial" charset="0"/>
                <a:ea typeface="+mn-ea"/>
              </a:defRPr>
            </a:lvl7pPr>
            <a:lvl8pPr marL="3429000" indent="-228600" algn="l" rtl="0" fontAlgn="base">
              <a:spcBef>
                <a:spcPct val="20000"/>
              </a:spcBef>
              <a:spcAft>
                <a:spcPct val="0"/>
              </a:spcAft>
              <a:buChar char="≫"/>
              <a:defRPr kumimoji="1" sz="2000">
                <a:solidFill>
                  <a:schemeClr val="tx1"/>
                </a:solidFill>
                <a:latin typeface="Arial" charset="0"/>
                <a:ea typeface="+mn-ea"/>
              </a:defRPr>
            </a:lvl8pPr>
            <a:lvl9pPr marL="3886200" indent="-228600" algn="l" rtl="0" fontAlgn="base">
              <a:spcBef>
                <a:spcPct val="20000"/>
              </a:spcBef>
              <a:spcAft>
                <a:spcPct val="0"/>
              </a:spcAft>
              <a:buChar char="≫"/>
              <a:defRPr kumimoji="1" sz="2000">
                <a:solidFill>
                  <a:schemeClr val="tx1"/>
                </a:solidFill>
                <a:latin typeface="Arial" charset="0"/>
                <a:ea typeface="+mn-ea"/>
              </a:defRPr>
            </a:lvl9pPr>
          </a:lstStyle>
          <a:p>
            <a:r>
              <a:rPr lang="en-GB" altLang="ja-JP" sz="1600" b="1" dirty="0" smtClean="0">
                <a:latin typeface="Calibri" panose="020F0502020204030204" pitchFamily="34" charset="0"/>
                <a:cs typeface="Arial" panose="020B0604020202020204" pitchFamily="34" charset="0"/>
              </a:rPr>
              <a:t>System Capacity </a:t>
            </a:r>
          </a:p>
          <a:p>
            <a:pPr lvl="1"/>
            <a:r>
              <a:rPr lang="en-GB" altLang="ja-JP" sz="1400" dirty="0" smtClean="0">
                <a:latin typeface="Calibri" panose="020F0502020204030204" pitchFamily="34" charset="0"/>
                <a:cs typeface="Arial" panose="020B0604020202020204" pitchFamily="34" charset="0"/>
              </a:rPr>
              <a:t>Expandable to 240 total ports</a:t>
            </a:r>
          </a:p>
          <a:p>
            <a:pPr lvl="1"/>
            <a:r>
              <a:rPr lang="en-GB" altLang="ja-JP" sz="1400" dirty="0" smtClean="0">
                <a:latin typeface="Calibri" panose="020F0502020204030204" pitchFamily="34" charset="0"/>
                <a:cs typeface="Arial" panose="020B0604020202020204" pitchFamily="34" charset="0"/>
              </a:rPr>
              <a:t>Easy to configure system capacity by adding </a:t>
            </a:r>
            <a:r>
              <a:rPr lang="en-GB" altLang="ja-JP" sz="1400" dirty="0">
                <a:latin typeface="Calibri" panose="020F0502020204030204" pitchFamily="34" charset="0"/>
                <a:cs typeface="Arial" panose="020B0604020202020204" pitchFamily="34" charset="0"/>
              </a:rPr>
              <a:t>Interface </a:t>
            </a:r>
            <a:r>
              <a:rPr lang="en-GB" altLang="ja-JP" sz="1400" dirty="0" smtClean="0">
                <a:latin typeface="Calibri" panose="020F0502020204030204" pitchFamily="34" charset="0"/>
                <a:cs typeface="Arial" panose="020B0604020202020204" pitchFamily="34" charset="0"/>
              </a:rPr>
              <a:t>Cards, Licenses</a:t>
            </a:r>
            <a:r>
              <a:rPr lang="en-GB" altLang="ja-JP" sz="1400" dirty="0">
                <a:latin typeface="Calibri" panose="020F0502020204030204" pitchFamily="34" charset="0"/>
                <a:cs typeface="Arial" panose="020B0604020202020204" pitchFamily="34" charset="0"/>
              </a:rPr>
              <a:t> </a:t>
            </a:r>
            <a:r>
              <a:rPr lang="en-GB" altLang="ja-JP" sz="1400" dirty="0" smtClean="0">
                <a:latin typeface="Calibri" panose="020F0502020204030204" pitchFamily="34" charset="0"/>
                <a:cs typeface="Arial" panose="020B0604020202020204" pitchFamily="34" charset="0"/>
              </a:rPr>
              <a:t>&amp; Chassis</a:t>
            </a:r>
            <a:endParaRPr lang="en-GB" sz="1400" dirty="0" smtClean="0">
              <a:latin typeface="Calibri" panose="020F0502020204030204" pitchFamily="34" charset="0"/>
              <a:cs typeface="Arial" panose="020B0604020202020204" pitchFamily="34" charset="0"/>
            </a:endParaRPr>
          </a:p>
          <a:p>
            <a:pPr marL="181899" indent="0">
              <a:spcBef>
                <a:spcPct val="50000"/>
              </a:spcBef>
              <a:buClr>
                <a:srgbClr val="0070C0"/>
              </a:buClr>
              <a:buNone/>
            </a:pPr>
            <a:r>
              <a:rPr lang="en-GB" sz="1400" i="1" dirty="0" smtClean="0">
                <a:latin typeface="Calibri" panose="020F0502020204030204" pitchFamily="34" charset="0"/>
              </a:rPr>
              <a:t>Tables below are system maximum capacities – may require up to </a:t>
            </a:r>
            <a:r>
              <a:rPr lang="en-GB" sz="1400" i="1" smtClean="0">
                <a:latin typeface="Calibri" panose="020F0502020204030204" pitchFamily="34" charset="0"/>
              </a:rPr>
              <a:t>3 KSU</a:t>
            </a:r>
            <a:endParaRPr lang="en-GB" sz="1400" i="1" dirty="0" smtClean="0">
              <a:latin typeface="Calibri" panose="020F0502020204030204" pitchFamily="34" charset="0"/>
            </a:endParaRPr>
          </a:p>
          <a:p>
            <a:endParaRPr lang="en-GB" dirty="0" smtClean="0"/>
          </a:p>
          <a:p>
            <a:pPr marL="0" indent="0">
              <a:buFont typeface="Arial" panose="020B0604020202020204" pitchFamily="34" charset="0"/>
              <a:buNone/>
            </a:pPr>
            <a:endParaRPr lang="en-GB" dirty="0" smtClean="0"/>
          </a:p>
          <a:p>
            <a:endParaRPr lang="en-GB" dirty="0"/>
          </a:p>
        </p:txBody>
      </p:sp>
      <p:graphicFrame>
        <p:nvGraphicFramePr>
          <p:cNvPr id="3" name="Table 2"/>
          <p:cNvGraphicFramePr>
            <a:graphicFrameLocks noGrp="1"/>
          </p:cNvGraphicFramePr>
          <p:nvPr>
            <p:extLst>
              <p:ext uri="{D42A27DB-BD31-4B8C-83A1-F6EECF244321}">
                <p14:modId xmlns:p14="http://schemas.microsoft.com/office/powerpoint/2010/main" val="1831686768"/>
              </p:ext>
            </p:extLst>
          </p:nvPr>
        </p:nvGraphicFramePr>
        <p:xfrm>
          <a:off x="706971" y="2109285"/>
          <a:ext cx="2688563" cy="2712240"/>
        </p:xfrm>
        <a:graphic>
          <a:graphicData uri="http://schemas.openxmlformats.org/drawingml/2006/table">
            <a:tbl>
              <a:tblPr firstRow="1" bandRow="1">
                <a:tableStyleId>{073A0DAA-6AF3-43AB-8588-CEC1D06C72B9}</a:tableStyleId>
              </a:tblPr>
              <a:tblGrid>
                <a:gridCol w="2032000"/>
                <a:gridCol w="656563"/>
              </a:tblGrid>
              <a:tr h="0">
                <a:tc>
                  <a:txBody>
                    <a:bodyPr/>
                    <a:lstStyle/>
                    <a:p>
                      <a:r>
                        <a:rPr lang="en-GB" sz="1000" dirty="0" smtClean="0"/>
                        <a:t>Items</a:t>
                      </a:r>
                      <a:endParaRPr lang="en-GB" sz="1000" dirty="0"/>
                    </a:p>
                  </a:txBody>
                  <a:tcPr/>
                </a:tc>
                <a:tc>
                  <a:txBody>
                    <a:bodyPr/>
                    <a:lstStyle/>
                    <a:p>
                      <a:r>
                        <a:rPr lang="en-GB" sz="1000" dirty="0" smtClean="0"/>
                        <a:t>SL2100</a:t>
                      </a:r>
                      <a:endParaRPr lang="en-GB" sz="1000" dirty="0"/>
                    </a:p>
                  </a:txBody>
                  <a:tcPr/>
                </a:tc>
              </a:tr>
              <a:tr h="216000">
                <a:tc>
                  <a:txBody>
                    <a:bodyPr/>
                    <a:lstStyle/>
                    <a:p>
                      <a:r>
                        <a:rPr lang="en-GB" sz="1000" b="1" dirty="0" smtClean="0"/>
                        <a:t>Maximum TDM Ports</a:t>
                      </a:r>
                      <a:endParaRPr lang="en-GB" sz="1000" b="1" dirty="0"/>
                    </a:p>
                  </a:txBody>
                  <a:tcPr marL="45720" marR="46800" marT="36000" marB="36000" anchor="ctr"/>
                </a:tc>
                <a:tc>
                  <a:txBody>
                    <a:bodyPr/>
                    <a:lstStyle/>
                    <a:p>
                      <a:pPr algn="r"/>
                      <a:r>
                        <a:rPr lang="en-GB" sz="1000" b="1" dirty="0" smtClean="0"/>
                        <a:t>240</a:t>
                      </a:r>
                      <a:endParaRPr lang="en-GB" sz="1000" b="1" dirty="0"/>
                    </a:p>
                  </a:txBody>
                  <a:tcPr marL="45720" marR="46800" marT="36000" marB="36000" anchor="ctr"/>
                </a:tc>
              </a:tr>
              <a:tr h="216000">
                <a:tc>
                  <a:txBody>
                    <a:bodyPr/>
                    <a:lstStyle/>
                    <a:p>
                      <a:pPr marL="108000"/>
                      <a:r>
                        <a:rPr lang="en-GB" sz="1000" b="1" dirty="0" smtClean="0"/>
                        <a:t>Maximum TDM Trunks</a:t>
                      </a:r>
                      <a:r>
                        <a:rPr lang="en-GB" sz="1000" b="1" baseline="0" dirty="0" smtClean="0"/>
                        <a:t> (Total)</a:t>
                      </a:r>
                      <a:endParaRPr lang="en-GB" sz="1000" b="1" dirty="0"/>
                    </a:p>
                  </a:txBody>
                  <a:tcPr marL="45720" marR="46800" marT="36000" marB="36000" anchor="ctr"/>
                </a:tc>
                <a:tc>
                  <a:txBody>
                    <a:bodyPr/>
                    <a:lstStyle/>
                    <a:p>
                      <a:pPr algn="r"/>
                      <a:r>
                        <a:rPr lang="en-GB" sz="1000" b="1" dirty="0" smtClean="0"/>
                        <a:t>126</a:t>
                      </a:r>
                      <a:endParaRPr lang="en-GB" sz="1000" b="1" dirty="0"/>
                    </a:p>
                  </a:txBody>
                  <a:tcPr marL="45720" marR="46800" marT="36000" marB="36000" anchor="ctr"/>
                </a:tc>
              </a:tr>
              <a:tr h="216000">
                <a:tc>
                  <a:txBody>
                    <a:bodyPr/>
                    <a:lstStyle/>
                    <a:p>
                      <a:pPr marL="216000"/>
                      <a:r>
                        <a:rPr lang="en-GB" sz="1000" dirty="0" smtClean="0"/>
                        <a:t>Analog</a:t>
                      </a:r>
                      <a:endParaRPr lang="en-GB" sz="1000" dirty="0"/>
                    </a:p>
                  </a:txBody>
                  <a:tcPr marL="45720" marR="46800" marT="36000" marB="36000" anchor="ctr"/>
                </a:tc>
                <a:tc>
                  <a:txBody>
                    <a:bodyPr/>
                    <a:lstStyle/>
                    <a:p>
                      <a:pPr algn="r"/>
                      <a:r>
                        <a:rPr lang="en-GB" sz="1000" dirty="0" smtClean="0"/>
                        <a:t>36</a:t>
                      </a:r>
                      <a:endParaRPr lang="en-GB" sz="1000" dirty="0"/>
                    </a:p>
                  </a:txBody>
                  <a:tcPr marL="45720" marR="46800" marT="36000" marB="36000" anchor="ctr"/>
                </a:tc>
              </a:tr>
              <a:tr h="216000">
                <a:tc>
                  <a:txBody>
                    <a:bodyPr/>
                    <a:lstStyle/>
                    <a:p>
                      <a:pPr marL="216000"/>
                      <a:r>
                        <a:rPr lang="en-GB" sz="1000" dirty="0" smtClean="0"/>
                        <a:t>ISDN BRI</a:t>
                      </a:r>
                      <a:endParaRPr lang="en-GB" sz="1000" dirty="0"/>
                    </a:p>
                  </a:txBody>
                  <a:tcPr marL="45720" marR="46800" marT="36000" marB="36000" anchor="ctr"/>
                </a:tc>
                <a:tc>
                  <a:txBody>
                    <a:bodyPr/>
                    <a:lstStyle/>
                    <a:p>
                      <a:pPr algn="r"/>
                      <a:r>
                        <a:rPr lang="en-GB" sz="1000" dirty="0" smtClean="0"/>
                        <a:t>48</a:t>
                      </a:r>
                      <a:endParaRPr lang="en-GB" sz="1000" dirty="0"/>
                    </a:p>
                  </a:txBody>
                  <a:tcPr marL="45720" marR="46800" marT="36000" marB="36000" anchor="ctr"/>
                </a:tc>
              </a:tr>
              <a:tr h="216000">
                <a:tc>
                  <a:txBody>
                    <a:bodyPr/>
                    <a:lstStyle/>
                    <a:p>
                      <a:pPr marL="216000"/>
                      <a:r>
                        <a:rPr lang="en-GB" sz="1000" dirty="0" smtClean="0"/>
                        <a:t>ISDN PRI</a:t>
                      </a:r>
                      <a:endParaRPr lang="en-GB" sz="1000" dirty="0"/>
                    </a:p>
                  </a:txBody>
                  <a:tcPr marL="45720" marR="46800" marT="36000" marB="36000" anchor="ctr"/>
                </a:tc>
                <a:tc>
                  <a:txBody>
                    <a:bodyPr/>
                    <a:lstStyle/>
                    <a:p>
                      <a:pPr algn="r"/>
                      <a:r>
                        <a:rPr lang="en-GB" sz="1000" dirty="0" smtClean="0"/>
                        <a:t>90</a:t>
                      </a:r>
                      <a:endParaRPr lang="en-GB" sz="1000" dirty="0"/>
                    </a:p>
                  </a:txBody>
                  <a:tcPr marL="45720" marR="46800" marT="36000" marB="36000" anchor="ctr"/>
                </a:tc>
              </a:tr>
              <a:tr h="216000">
                <a:tc>
                  <a:txBody>
                    <a:bodyPr/>
                    <a:lstStyle/>
                    <a:p>
                      <a:pPr marL="108000"/>
                      <a:r>
                        <a:rPr lang="en-GB" sz="1000" b="1" dirty="0" smtClean="0"/>
                        <a:t>Maximum TDM Extensions (Total)</a:t>
                      </a:r>
                      <a:endParaRPr lang="en-GB" sz="1000" b="1" dirty="0"/>
                    </a:p>
                  </a:txBody>
                  <a:tcPr marL="45720" marR="46800" marT="36000" marB="36000" anchor="ctr"/>
                </a:tc>
                <a:tc>
                  <a:txBody>
                    <a:bodyPr/>
                    <a:lstStyle/>
                    <a:p>
                      <a:pPr algn="r"/>
                      <a:r>
                        <a:rPr lang="en-GB" sz="1000" b="1" dirty="0" smtClean="0"/>
                        <a:t>112</a:t>
                      </a:r>
                      <a:endParaRPr lang="en-GB" sz="1000" b="1" dirty="0"/>
                    </a:p>
                  </a:txBody>
                  <a:tcPr marL="45720" marR="46800" marT="36000" marB="36000" anchor="ctr"/>
                </a:tc>
              </a:tr>
              <a:tr h="216000">
                <a:tc>
                  <a:txBody>
                    <a:bodyPr/>
                    <a:lstStyle/>
                    <a:p>
                      <a:pPr marL="216000"/>
                      <a:r>
                        <a:rPr lang="en-GB" sz="1000" dirty="0" smtClean="0"/>
                        <a:t>Digital</a:t>
                      </a:r>
                      <a:endParaRPr lang="en-GB" sz="1000" dirty="0"/>
                    </a:p>
                  </a:txBody>
                  <a:tcPr marL="45720" marR="46800" marT="36000" marB="36000" anchor="ctr"/>
                </a:tc>
                <a:tc>
                  <a:txBody>
                    <a:bodyPr/>
                    <a:lstStyle/>
                    <a:p>
                      <a:pPr algn="r"/>
                      <a:r>
                        <a:rPr lang="en-GB" sz="1000" dirty="0" smtClean="0"/>
                        <a:t>72</a:t>
                      </a:r>
                      <a:endParaRPr lang="en-GB" sz="1000" dirty="0"/>
                    </a:p>
                  </a:txBody>
                  <a:tcPr marL="45720" marR="46800" marT="36000" marB="36000" anchor="ctr"/>
                </a:tc>
              </a:tr>
              <a:tr h="216000">
                <a:tc>
                  <a:txBody>
                    <a:bodyPr/>
                    <a:lstStyle/>
                    <a:p>
                      <a:pPr marL="216000"/>
                      <a:r>
                        <a:rPr lang="en-GB" sz="1000" dirty="0" smtClean="0"/>
                        <a:t>Analog</a:t>
                      </a:r>
                      <a:endParaRPr lang="en-GB" sz="1000" dirty="0"/>
                    </a:p>
                  </a:txBody>
                  <a:tcPr marL="45720" marR="46800" marT="36000" marB="36000" anchor="ctr"/>
                </a:tc>
                <a:tc>
                  <a:txBody>
                    <a:bodyPr/>
                    <a:lstStyle/>
                    <a:p>
                      <a:pPr algn="r"/>
                      <a:r>
                        <a:rPr lang="en-GB" sz="1000" dirty="0" smtClean="0"/>
                        <a:t>96</a:t>
                      </a:r>
                      <a:endParaRPr lang="en-GB" sz="1000" dirty="0"/>
                    </a:p>
                  </a:txBody>
                  <a:tcPr marL="45720" marR="46800" marT="36000" marB="36000" anchor="ctr"/>
                </a:tc>
              </a:tr>
              <a:tr h="216000">
                <a:tc>
                  <a:txBody>
                    <a:bodyPr/>
                    <a:lstStyle/>
                    <a:p>
                      <a:pPr marL="0"/>
                      <a:r>
                        <a:rPr lang="en-GB" sz="1000" b="1" dirty="0" smtClean="0"/>
                        <a:t>Maximum IP Ports</a:t>
                      </a:r>
                      <a:endParaRPr lang="en-GB" sz="1000" b="1" dirty="0"/>
                    </a:p>
                  </a:txBody>
                  <a:tcPr marL="45720" marR="46800" marT="36000" marB="36000" anchor="ctr"/>
                </a:tc>
                <a:tc>
                  <a:txBody>
                    <a:bodyPr/>
                    <a:lstStyle/>
                    <a:p>
                      <a:pPr algn="r"/>
                      <a:r>
                        <a:rPr lang="en-GB" sz="1000" b="1" dirty="0" smtClean="0"/>
                        <a:t>176</a:t>
                      </a:r>
                      <a:endParaRPr lang="en-GB" sz="1000" b="1" dirty="0"/>
                    </a:p>
                  </a:txBody>
                  <a:tcPr marL="45720" marR="46800" marT="36000" marB="36000" anchor="ctr"/>
                </a:tc>
              </a:tr>
              <a:tr h="216000">
                <a:tc>
                  <a:txBody>
                    <a:bodyPr/>
                    <a:lstStyle/>
                    <a:p>
                      <a:pPr marL="216000"/>
                      <a:r>
                        <a:rPr lang="en-GB" sz="1000" dirty="0" smtClean="0"/>
                        <a:t>IP Trunks</a:t>
                      </a:r>
                      <a:endParaRPr lang="en-GB" sz="1000" dirty="0"/>
                    </a:p>
                  </a:txBody>
                  <a:tcPr marL="45720" marR="46800" marT="36000" marB="36000" anchor="ctr"/>
                </a:tc>
                <a:tc>
                  <a:txBody>
                    <a:bodyPr/>
                    <a:lstStyle/>
                    <a:p>
                      <a:pPr algn="r"/>
                      <a:r>
                        <a:rPr lang="en-GB" sz="1000" dirty="0" smtClean="0"/>
                        <a:t>64</a:t>
                      </a:r>
                      <a:endParaRPr lang="en-GB" sz="1000" dirty="0"/>
                    </a:p>
                  </a:txBody>
                  <a:tcPr marL="45720" marR="46800" marT="36000" marB="36000" anchor="ctr"/>
                </a:tc>
              </a:tr>
              <a:tr h="216000">
                <a:tc>
                  <a:txBody>
                    <a:bodyPr/>
                    <a:lstStyle/>
                    <a:p>
                      <a:pPr marL="216000"/>
                      <a:r>
                        <a:rPr lang="en-GB" sz="1000" dirty="0" smtClean="0"/>
                        <a:t>IP Extensions</a:t>
                      </a:r>
                      <a:endParaRPr lang="en-GB" sz="1000" dirty="0"/>
                    </a:p>
                  </a:txBody>
                  <a:tcPr marL="45720" marR="46800" marT="36000" marB="36000" anchor="ctr"/>
                </a:tc>
                <a:tc>
                  <a:txBody>
                    <a:bodyPr/>
                    <a:lstStyle/>
                    <a:p>
                      <a:pPr algn="r"/>
                      <a:r>
                        <a:rPr lang="en-GB" sz="1000" dirty="0" smtClean="0"/>
                        <a:t>112</a:t>
                      </a:r>
                      <a:endParaRPr lang="en-GB" sz="1000" dirty="0"/>
                    </a:p>
                  </a:txBody>
                  <a:tcPr marL="45720" marR="46800" marT="36000" marB="36000" anchor="ct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459338334"/>
              </p:ext>
            </p:extLst>
          </p:nvPr>
        </p:nvGraphicFramePr>
        <p:xfrm>
          <a:off x="3787710" y="2109285"/>
          <a:ext cx="3336006" cy="1590240"/>
        </p:xfrm>
        <a:graphic>
          <a:graphicData uri="http://schemas.openxmlformats.org/drawingml/2006/table">
            <a:tbl>
              <a:tblPr firstRow="1" bandRow="1">
                <a:tableStyleId>{073A0DAA-6AF3-43AB-8588-CEC1D06C72B9}</a:tableStyleId>
              </a:tblPr>
              <a:tblGrid>
                <a:gridCol w="2521333"/>
                <a:gridCol w="814673"/>
              </a:tblGrid>
              <a:tr h="0">
                <a:tc>
                  <a:txBody>
                    <a:bodyPr/>
                    <a:lstStyle/>
                    <a:p>
                      <a:r>
                        <a:rPr lang="en-GB" sz="1000" dirty="0" smtClean="0"/>
                        <a:t>Items </a:t>
                      </a:r>
                      <a:endParaRPr lang="en-GB" sz="1000" dirty="0"/>
                    </a:p>
                  </a:txBody>
                  <a:tcPr/>
                </a:tc>
                <a:tc>
                  <a:txBody>
                    <a:bodyPr/>
                    <a:lstStyle/>
                    <a:p>
                      <a:r>
                        <a:rPr lang="en-GB" sz="1000" dirty="0" smtClean="0"/>
                        <a:t>SL2100</a:t>
                      </a:r>
                      <a:endParaRPr lang="en-GB" sz="1000" dirty="0"/>
                    </a:p>
                  </a:txBody>
                  <a:tcPr/>
                </a:tc>
              </a:tr>
              <a:tr h="216000">
                <a:tc>
                  <a:txBody>
                    <a:bodyPr/>
                    <a:lstStyle/>
                    <a:p>
                      <a:r>
                        <a:rPr lang="en-GB" sz="1000" dirty="0" err="1" smtClean="0"/>
                        <a:t>InMail</a:t>
                      </a:r>
                      <a:r>
                        <a:rPr lang="en-GB" sz="1000" baseline="0" dirty="0" smtClean="0"/>
                        <a:t> Hours</a:t>
                      </a:r>
                      <a:endParaRPr lang="en-GB" sz="1000" dirty="0"/>
                    </a:p>
                  </a:txBody>
                  <a:tcPr marL="45720" marR="45720" marT="36000" marB="36000"/>
                </a:tc>
                <a:tc>
                  <a:txBody>
                    <a:bodyPr/>
                    <a:lstStyle/>
                    <a:p>
                      <a:pPr algn="r"/>
                      <a:r>
                        <a:rPr lang="en-GB" sz="1000" dirty="0" smtClean="0"/>
                        <a:t>2/15/120</a:t>
                      </a:r>
                      <a:endParaRPr lang="en-GB" sz="1000" dirty="0"/>
                    </a:p>
                  </a:txBody>
                  <a:tcPr marL="45720" marR="45720" marT="36000" marB="36000" anchor="ctr"/>
                </a:tc>
              </a:tr>
              <a:tr h="216000">
                <a:tc>
                  <a:txBody>
                    <a:bodyPr/>
                    <a:lstStyle/>
                    <a:p>
                      <a:pPr marL="0"/>
                      <a:r>
                        <a:rPr lang="en-GB" sz="1000" dirty="0" smtClean="0"/>
                        <a:t>Remote Nodes (IP</a:t>
                      </a:r>
                      <a:r>
                        <a:rPr lang="en-GB" sz="1000" baseline="0" dirty="0" smtClean="0"/>
                        <a:t> System Interconnection</a:t>
                      </a:r>
                      <a:r>
                        <a:rPr lang="en-GB" sz="1000" dirty="0" smtClean="0"/>
                        <a:t>)</a:t>
                      </a:r>
                      <a:endParaRPr lang="en-GB" sz="1000" dirty="0"/>
                    </a:p>
                  </a:txBody>
                  <a:tcPr marL="45720" marR="45720" marT="36000" marB="36000"/>
                </a:tc>
                <a:tc>
                  <a:txBody>
                    <a:bodyPr/>
                    <a:lstStyle/>
                    <a:p>
                      <a:pPr algn="r"/>
                      <a:r>
                        <a:rPr lang="en-GB" sz="1000" dirty="0" smtClean="0"/>
                        <a:t>1000</a:t>
                      </a:r>
                      <a:endParaRPr lang="en-GB" sz="1000" dirty="0"/>
                    </a:p>
                  </a:txBody>
                  <a:tcPr marL="45720" marR="45720" marT="36000" marB="36000" anchor="ctr"/>
                </a:tc>
              </a:tr>
              <a:tr h="216000">
                <a:tc>
                  <a:txBody>
                    <a:bodyPr/>
                    <a:lstStyle/>
                    <a:p>
                      <a:pPr marL="0"/>
                      <a:r>
                        <a:rPr lang="en-GB" sz="1000" dirty="0" smtClean="0"/>
                        <a:t>VoIP Channels</a:t>
                      </a:r>
                      <a:endParaRPr lang="en-GB" sz="1000" dirty="0"/>
                    </a:p>
                  </a:txBody>
                  <a:tcPr marL="45720" marR="45720" marT="36000" marB="36000"/>
                </a:tc>
                <a:tc>
                  <a:txBody>
                    <a:bodyPr/>
                    <a:lstStyle/>
                    <a:p>
                      <a:pPr algn="r"/>
                      <a:r>
                        <a:rPr lang="en-GB" sz="1000" dirty="0" smtClean="0"/>
                        <a:t>128</a:t>
                      </a:r>
                      <a:endParaRPr lang="en-GB" sz="1000" dirty="0"/>
                    </a:p>
                  </a:txBody>
                  <a:tcPr marL="45720" marR="45720" marT="36000" marB="36000" anchor="ctr"/>
                </a:tc>
              </a:tr>
              <a:tr h="216000">
                <a:tc>
                  <a:txBody>
                    <a:bodyPr/>
                    <a:lstStyle/>
                    <a:p>
                      <a:pPr marL="0"/>
                      <a:r>
                        <a:rPr lang="en-GB" sz="1000" dirty="0" smtClean="0"/>
                        <a:t>DDI Tables</a:t>
                      </a:r>
                      <a:endParaRPr lang="en-GB" sz="1000" dirty="0"/>
                    </a:p>
                  </a:txBody>
                  <a:tcPr marL="45720" marR="45720" marT="36000" marB="36000"/>
                </a:tc>
                <a:tc>
                  <a:txBody>
                    <a:bodyPr/>
                    <a:lstStyle/>
                    <a:p>
                      <a:pPr algn="r"/>
                      <a:r>
                        <a:rPr lang="en-GB" sz="1000" dirty="0" smtClean="0"/>
                        <a:t>1000</a:t>
                      </a:r>
                      <a:endParaRPr lang="en-GB" sz="1000" dirty="0"/>
                    </a:p>
                  </a:txBody>
                  <a:tcPr marL="45720" marR="45720" marT="36000" marB="36000" anchor="ctr"/>
                </a:tc>
              </a:tr>
              <a:tr h="216000">
                <a:tc>
                  <a:txBody>
                    <a:bodyPr/>
                    <a:lstStyle/>
                    <a:p>
                      <a:pPr marL="0"/>
                      <a:r>
                        <a:rPr lang="en-GB" sz="1000" dirty="0" smtClean="0"/>
                        <a:t>Speed Dials</a:t>
                      </a:r>
                      <a:endParaRPr lang="en-GB" sz="1000" dirty="0"/>
                    </a:p>
                  </a:txBody>
                  <a:tcPr marL="45720" marR="45720" marT="36000" marB="36000"/>
                </a:tc>
                <a:tc>
                  <a:txBody>
                    <a:bodyPr/>
                    <a:lstStyle/>
                    <a:p>
                      <a:pPr algn="r"/>
                      <a:r>
                        <a:rPr lang="en-GB" sz="1000" dirty="0" smtClean="0"/>
                        <a:t>1000</a:t>
                      </a:r>
                      <a:endParaRPr lang="en-GB" sz="1000" dirty="0"/>
                    </a:p>
                  </a:txBody>
                  <a:tcPr marL="45720" marR="45720" marT="36000" marB="36000" anchor="ctr"/>
                </a:tc>
              </a:tr>
              <a:tr h="216000">
                <a:tc>
                  <a:txBody>
                    <a:bodyPr/>
                    <a:lstStyle/>
                    <a:p>
                      <a:pPr marL="0"/>
                      <a:r>
                        <a:rPr lang="en-GB" sz="1000" dirty="0" smtClean="0">
                          <a:solidFill>
                            <a:schemeClr val="tx1"/>
                          </a:solidFill>
                        </a:rPr>
                        <a:t>Conference</a:t>
                      </a:r>
                      <a:endParaRPr lang="en-GB" sz="1000" dirty="0">
                        <a:solidFill>
                          <a:schemeClr val="tx1"/>
                        </a:solidFill>
                      </a:endParaRPr>
                    </a:p>
                  </a:txBody>
                  <a:tcPr marL="45720" marR="45720" marT="36000" marB="36000"/>
                </a:tc>
                <a:tc>
                  <a:txBody>
                    <a:bodyPr/>
                    <a:lstStyle/>
                    <a:p>
                      <a:pPr algn="r"/>
                      <a:r>
                        <a:rPr lang="en-GB" sz="1000" dirty="0" smtClean="0">
                          <a:solidFill>
                            <a:schemeClr val="tx1"/>
                          </a:solidFill>
                        </a:rPr>
                        <a:t>2x16 = 32</a:t>
                      </a:r>
                      <a:endParaRPr lang="en-GB" sz="1000" dirty="0">
                        <a:solidFill>
                          <a:schemeClr val="tx1"/>
                        </a:solidFill>
                      </a:endParaRPr>
                    </a:p>
                  </a:txBody>
                  <a:tcPr marL="45720" marR="45720" marT="36000" marB="36000" anchor="ctr"/>
                </a:tc>
              </a:tr>
            </a:tbl>
          </a:graphicData>
        </a:graphic>
      </p:graphicFrame>
    </p:spTree>
    <p:extLst>
      <p:ext uri="{BB962C8B-B14F-4D97-AF65-F5344CB8AC3E}">
        <p14:creationId xmlns:p14="http://schemas.microsoft.com/office/powerpoint/2010/main" val="358544552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anose="020F0502020204030204" pitchFamily="34" charset="0"/>
              </a:rPr>
              <a:t>UNIVERGE SV9100 to SL2100 Differences</a:t>
            </a:r>
            <a:endParaRPr lang="en-US" dirty="0">
              <a:latin typeface="Calibri" panose="020F0502020204030204" pitchFamily="34" charset="0"/>
            </a:endParaRPr>
          </a:p>
        </p:txBody>
      </p:sp>
      <p:sp>
        <p:nvSpPr>
          <p:cNvPr id="7" name="Content Placeholder 2"/>
          <p:cNvSpPr txBox="1">
            <a:spLocks/>
          </p:cNvSpPr>
          <p:nvPr/>
        </p:nvSpPr>
        <p:spPr>
          <a:xfrm>
            <a:off x="182820" y="638407"/>
            <a:ext cx="8452222" cy="4196239"/>
          </a:xfrm>
          <a:prstGeom prst="rect">
            <a:avLst/>
          </a:prstGeom>
        </p:spPr>
        <p:txBody>
          <a:bodyPr>
            <a:normAutofit/>
          </a:bodyPr>
          <a:lstStyle>
            <a:lvl1pPr marL="180000" indent="-180000" algn="l" rtl="0" eaLnBrk="1" fontAlgn="base" hangingPunct="0">
              <a:spcBef>
                <a:spcPts val="500"/>
              </a:spcBef>
              <a:spcAft>
                <a:spcPct val="0"/>
              </a:spcAft>
              <a:buClr>
                <a:schemeClr val="accent6"/>
              </a:buClr>
              <a:buFont typeface="Arial" panose="020B0604020202020204" pitchFamily="34" charset="0"/>
              <a:buChar char="▌"/>
              <a:defRPr kumimoji="1" sz="2000" b="0">
                <a:solidFill>
                  <a:schemeClr val="tx1"/>
                </a:solidFill>
                <a:latin typeface="Verdana" panose="020B0604030504040204" pitchFamily="34" charset="0"/>
                <a:ea typeface="+mn-ea"/>
                <a:cs typeface="Verdana" panose="020B0604030504040204" pitchFamily="34" charset="0"/>
              </a:defRPr>
            </a:lvl1pPr>
            <a:lvl2pPr marL="360000" indent="-180000" algn="l" rtl="0" eaLnBrk="1" fontAlgn="base" hangingPunct="0">
              <a:spcBef>
                <a:spcPts val="500"/>
              </a:spcBef>
              <a:spcAft>
                <a:spcPct val="0"/>
              </a:spcAft>
              <a:buClr>
                <a:schemeClr val="accent6"/>
              </a:buClr>
              <a:buFont typeface="Wingdings" pitchFamily="2" charset="2"/>
              <a:buChar char="l"/>
              <a:defRPr kumimoji="1" sz="1600" b="0">
                <a:solidFill>
                  <a:schemeClr val="tx1"/>
                </a:solidFill>
                <a:latin typeface="Verdana" panose="020B0604030504040204" pitchFamily="34" charset="0"/>
                <a:ea typeface="+mn-ea"/>
                <a:cs typeface="Verdana" panose="020B0604030504040204" pitchFamily="34" charset="0"/>
              </a:defRPr>
            </a:lvl2pPr>
            <a:lvl3pPr marL="468000" indent="-108000" algn="l" rtl="0" eaLnBrk="1" fontAlgn="base" hangingPunct="0">
              <a:spcBef>
                <a:spcPts val="500"/>
              </a:spcBef>
              <a:spcAft>
                <a:spcPct val="0"/>
              </a:spcAft>
              <a:buClr>
                <a:schemeClr val="accent6"/>
              </a:buClr>
              <a:buFont typeface="Arial" panose="020B0604020202020204" pitchFamily="34" charset="0"/>
              <a:buChar char="•"/>
              <a:defRPr kumimoji="1" sz="1400" b="0">
                <a:solidFill>
                  <a:schemeClr val="tx1"/>
                </a:solidFill>
                <a:latin typeface="Verdana" panose="020B0604030504040204" pitchFamily="34" charset="0"/>
                <a:ea typeface="+mn-ea"/>
                <a:cs typeface="Verdana" panose="020B0604030504040204" pitchFamily="34" charset="0"/>
              </a:defRPr>
            </a:lvl3pPr>
            <a:lvl4pPr marL="576000" indent="-108000" algn="l" rtl="0" eaLnBrk="1" fontAlgn="base" hangingPunct="0">
              <a:spcBef>
                <a:spcPts val="500"/>
              </a:spcBef>
              <a:spcAft>
                <a:spcPct val="0"/>
              </a:spcAft>
              <a:buClr>
                <a:schemeClr val="accent6"/>
              </a:buClr>
              <a:buFont typeface="Tahoma" pitchFamily="34" charset="0"/>
              <a:buChar char="–"/>
              <a:defRPr kumimoji="1" sz="1200" b="0">
                <a:solidFill>
                  <a:schemeClr val="tx1"/>
                </a:solidFill>
                <a:latin typeface="Verdana" panose="020B0604030504040204" pitchFamily="34" charset="0"/>
                <a:ea typeface="+mn-ea"/>
                <a:cs typeface="Verdana" panose="020B0604030504040204" pitchFamily="34" charset="0"/>
              </a:defRPr>
            </a:lvl4pPr>
            <a:lvl5pPr marL="735013" indent="-157163" algn="l" rtl="0" eaLnBrk="0" fontAlgn="base" hangingPunct="0">
              <a:spcBef>
                <a:spcPct val="20000"/>
              </a:spcBef>
              <a:spcAft>
                <a:spcPct val="0"/>
              </a:spcAft>
              <a:buClr>
                <a:schemeClr val="accent6"/>
              </a:buClr>
              <a:buChar char="≫"/>
              <a:defRPr kumimoji="1" sz="1200" b="1">
                <a:solidFill>
                  <a:schemeClr val="tx1"/>
                </a:solidFill>
                <a:latin typeface="+mj-lt"/>
                <a:ea typeface="+mn-ea"/>
              </a:defRPr>
            </a:lvl5pPr>
            <a:lvl6pPr marL="2514600" indent="-228600" algn="l" rtl="0" fontAlgn="base">
              <a:spcBef>
                <a:spcPct val="20000"/>
              </a:spcBef>
              <a:spcAft>
                <a:spcPct val="0"/>
              </a:spcAft>
              <a:buChar char="≫"/>
              <a:defRPr kumimoji="1" sz="2000">
                <a:solidFill>
                  <a:schemeClr val="tx1"/>
                </a:solidFill>
                <a:latin typeface="Arial" charset="0"/>
                <a:ea typeface="+mn-ea"/>
              </a:defRPr>
            </a:lvl6pPr>
            <a:lvl7pPr marL="2971800" indent="-228600" algn="l" rtl="0" fontAlgn="base">
              <a:spcBef>
                <a:spcPct val="20000"/>
              </a:spcBef>
              <a:spcAft>
                <a:spcPct val="0"/>
              </a:spcAft>
              <a:buChar char="≫"/>
              <a:defRPr kumimoji="1" sz="2000">
                <a:solidFill>
                  <a:schemeClr val="tx1"/>
                </a:solidFill>
                <a:latin typeface="Arial" charset="0"/>
                <a:ea typeface="+mn-ea"/>
              </a:defRPr>
            </a:lvl7pPr>
            <a:lvl8pPr marL="3429000" indent="-228600" algn="l" rtl="0" fontAlgn="base">
              <a:spcBef>
                <a:spcPct val="20000"/>
              </a:spcBef>
              <a:spcAft>
                <a:spcPct val="0"/>
              </a:spcAft>
              <a:buChar char="≫"/>
              <a:defRPr kumimoji="1" sz="2000">
                <a:solidFill>
                  <a:schemeClr val="tx1"/>
                </a:solidFill>
                <a:latin typeface="Arial" charset="0"/>
                <a:ea typeface="+mn-ea"/>
              </a:defRPr>
            </a:lvl8pPr>
            <a:lvl9pPr marL="3886200" indent="-228600" algn="l" rtl="0" fontAlgn="base">
              <a:spcBef>
                <a:spcPct val="20000"/>
              </a:spcBef>
              <a:spcAft>
                <a:spcPct val="0"/>
              </a:spcAft>
              <a:buChar char="≫"/>
              <a:defRPr kumimoji="1" sz="2000">
                <a:solidFill>
                  <a:schemeClr val="tx1"/>
                </a:solidFill>
                <a:latin typeface="Arial" charset="0"/>
                <a:ea typeface="+mn-ea"/>
              </a:defRPr>
            </a:lvl9pPr>
          </a:lstStyle>
          <a:p>
            <a:pPr>
              <a:buClr>
                <a:srgbClr val="002B62"/>
              </a:buClr>
            </a:pPr>
            <a:endParaRPr lang="en-GB" sz="1500" dirty="0" smtClean="0">
              <a:solidFill>
                <a:srgbClr val="000000"/>
              </a:solidFill>
              <a:latin typeface="Calibri" panose="020F0502020204030204" pitchFamily="34" charset="0"/>
              <a:cs typeface="Adobe Devanagari" panose="02040503050201020203" pitchFamily="18" charset="0"/>
            </a:endParaRPr>
          </a:p>
          <a:p>
            <a:pPr>
              <a:buClr>
                <a:srgbClr val="002B62"/>
              </a:buClr>
            </a:pPr>
            <a:endParaRPr lang="en-GB" sz="1500" dirty="0" smtClean="0">
              <a:solidFill>
                <a:srgbClr val="000000"/>
              </a:solidFill>
              <a:latin typeface="Calibri" panose="020F0502020204030204" pitchFamily="34" charset="0"/>
              <a:cs typeface="Adobe Devanagari" panose="02040503050201020203" pitchFamily="18" charset="0"/>
            </a:endParaRPr>
          </a:p>
          <a:p>
            <a:pPr marL="0" indent="0">
              <a:buClr>
                <a:srgbClr val="002B62"/>
              </a:buClr>
              <a:buNone/>
            </a:pPr>
            <a:endParaRPr lang="en-GB" sz="1500" dirty="0" smtClean="0">
              <a:solidFill>
                <a:srgbClr val="000000"/>
              </a:solidFill>
              <a:latin typeface="Calibri" panose="020F0502020204030204" pitchFamily="34" charset="0"/>
              <a:cs typeface="Adobe Devanagari" panose="02040503050201020203" pitchFamily="18" charset="0"/>
            </a:endParaRPr>
          </a:p>
          <a:p>
            <a:pPr marL="342900" lvl="1" indent="0" eaLnBrk="0">
              <a:spcBef>
                <a:spcPts val="450"/>
              </a:spcBef>
              <a:spcAft>
                <a:spcPts val="0"/>
              </a:spcAft>
              <a:buClr>
                <a:srgbClr val="4575FD"/>
              </a:buClr>
              <a:buNone/>
              <a:defRPr/>
            </a:pPr>
            <a:endParaRPr lang="en-GB" altLang="ja-JP" sz="1200" dirty="0">
              <a:solidFill>
                <a:srgbClr val="000000">
                  <a:lumMod val="50000"/>
                  <a:lumOff val="50000"/>
                </a:srgbClr>
              </a:solidFill>
              <a:latin typeface="Calibri" panose="020F0502020204030204" pitchFamily="34" charset="0"/>
              <a:ea typeface="ＭＳ Ｐゴシック" pitchFamily="-110" charset="-128"/>
              <a:cs typeface="Adobe Devanagari" panose="02040503050201020203" pitchFamily="18" charset="0"/>
            </a:endParaRPr>
          </a:p>
        </p:txBody>
      </p:sp>
      <p:sp>
        <p:nvSpPr>
          <p:cNvPr id="6" name="Content Placeholder 2"/>
          <p:cNvSpPr txBox="1">
            <a:spLocks/>
          </p:cNvSpPr>
          <p:nvPr/>
        </p:nvSpPr>
        <p:spPr>
          <a:xfrm>
            <a:off x="182820" y="621680"/>
            <a:ext cx="8784976" cy="4212967"/>
          </a:xfrm>
          <a:prstGeom prst="rect">
            <a:avLst/>
          </a:prstGeom>
        </p:spPr>
        <p:txBody>
          <a:bodyPr/>
          <a:lstStyle>
            <a:lvl1pPr marL="180000" indent="-180000" algn="l" rtl="0" eaLnBrk="0" fontAlgn="base" hangingPunct="0">
              <a:spcBef>
                <a:spcPts val="500"/>
              </a:spcBef>
              <a:spcAft>
                <a:spcPct val="0"/>
              </a:spcAft>
              <a:buClr>
                <a:schemeClr val="accent6"/>
              </a:buClr>
              <a:buFont typeface="Arial" panose="020B0604020202020204" pitchFamily="34" charset="0"/>
              <a:buChar char="▌"/>
              <a:defRPr kumimoji="1" lang="ja-JP" altLang="en-US" sz="2000" b="0" i="0" u="none" strike="noStrike" kern="0" cap="none" spc="0" normalizeH="0" baseline="0" dirty="0" smtClean="0">
                <a:ln>
                  <a:noFill/>
                </a:ln>
                <a:solidFill>
                  <a:srgbClr val="000000"/>
                </a:solidFill>
                <a:effectLst/>
                <a:uLnTx/>
                <a:uFillTx/>
                <a:latin typeface="+mn-lt"/>
                <a:ea typeface="+mn-ea"/>
                <a:cs typeface="+mn-cs"/>
              </a:defRPr>
            </a:lvl1pPr>
            <a:lvl2pPr marL="360000" indent="-180000" algn="l" rtl="0" eaLnBrk="0" fontAlgn="base" hangingPunct="0">
              <a:spcBef>
                <a:spcPts val="500"/>
              </a:spcBef>
              <a:spcAft>
                <a:spcPct val="0"/>
              </a:spcAft>
              <a:buClr>
                <a:schemeClr val="accent6"/>
              </a:buClr>
              <a:buFont typeface="Wingdings" pitchFamily="2" charset="2"/>
              <a:buChar char="l"/>
              <a:defRPr kumimoji="1" lang="ja-JP" altLang="en-US" sz="1600" b="0" i="0" u="none" strike="noStrike" kern="0" cap="none" spc="0" normalizeH="0" baseline="0" dirty="0" smtClean="0">
                <a:ln>
                  <a:noFill/>
                </a:ln>
                <a:solidFill>
                  <a:srgbClr val="000000"/>
                </a:solidFill>
                <a:effectLst/>
                <a:uLnTx/>
                <a:uFillTx/>
                <a:latin typeface="+mn-lt"/>
                <a:ea typeface="+mn-ea"/>
              </a:defRPr>
            </a:lvl2pPr>
            <a:lvl3pPr marL="468000" indent="-108000" algn="l" rtl="0" eaLnBrk="0" fontAlgn="base" hangingPunct="0">
              <a:spcBef>
                <a:spcPts val="500"/>
              </a:spcBef>
              <a:spcAft>
                <a:spcPct val="0"/>
              </a:spcAft>
              <a:buClr>
                <a:schemeClr val="accent6"/>
              </a:buClr>
              <a:buFont typeface="Arial" panose="020B0604020202020204" pitchFamily="34" charset="0"/>
              <a:buChar char="•"/>
              <a:defRPr kumimoji="1" lang="ja-JP" altLang="en-US" sz="1400" b="0" i="0" u="none" strike="noStrike" kern="0" cap="none" spc="0" normalizeH="0" baseline="0" dirty="0" smtClean="0">
                <a:ln>
                  <a:noFill/>
                </a:ln>
                <a:solidFill>
                  <a:srgbClr val="000000"/>
                </a:solidFill>
                <a:effectLst/>
                <a:uLnTx/>
                <a:uFillTx/>
                <a:latin typeface="+mn-lt"/>
                <a:ea typeface="+mn-ea"/>
              </a:defRPr>
            </a:lvl3pPr>
            <a:lvl4pPr marL="576000" indent="-108000" algn="l" rtl="0" eaLnBrk="0" fontAlgn="base" hangingPunct="0">
              <a:spcBef>
                <a:spcPts val="500"/>
              </a:spcBef>
              <a:spcAft>
                <a:spcPct val="0"/>
              </a:spcAft>
              <a:buClr>
                <a:schemeClr val="accent6"/>
              </a:buClr>
              <a:buFont typeface="Tahoma" pitchFamily="34" charset="0"/>
              <a:buChar char="–"/>
              <a:defRPr kumimoji="1" lang="ja-JP" altLang="en-US" sz="1200" b="0" i="0" u="none" strike="noStrike" kern="0" cap="none" spc="0" normalizeH="0" baseline="0" dirty="0" smtClean="0">
                <a:ln>
                  <a:noFill/>
                </a:ln>
                <a:solidFill>
                  <a:srgbClr val="000000"/>
                </a:solidFill>
                <a:effectLst/>
                <a:uLnTx/>
                <a:uFillTx/>
                <a:latin typeface="+mn-lt"/>
                <a:ea typeface="+mn-ea"/>
              </a:defRPr>
            </a:lvl4pPr>
            <a:lvl5pPr marL="738188" indent="530225" algn="l" rtl="0" eaLnBrk="0" fontAlgn="base" hangingPunct="0">
              <a:spcBef>
                <a:spcPct val="20000"/>
              </a:spcBef>
              <a:spcAft>
                <a:spcPct val="0"/>
              </a:spcAft>
              <a:buClr>
                <a:schemeClr val="accent6"/>
              </a:buClr>
              <a:buChar char="≫"/>
              <a:defRPr kumimoji="1" sz="1200" b="0">
                <a:solidFill>
                  <a:schemeClr val="tx1"/>
                </a:solidFill>
                <a:latin typeface="+mj-lt"/>
                <a:ea typeface="+mn-ea"/>
              </a:defRPr>
            </a:lvl5pPr>
            <a:lvl6pPr marL="2514600" indent="-228600" algn="l" rtl="0" fontAlgn="base">
              <a:spcBef>
                <a:spcPct val="20000"/>
              </a:spcBef>
              <a:spcAft>
                <a:spcPct val="0"/>
              </a:spcAft>
              <a:buChar char="≫"/>
              <a:defRPr kumimoji="1" sz="2000">
                <a:solidFill>
                  <a:schemeClr val="tx1"/>
                </a:solidFill>
                <a:latin typeface="Arial" charset="0"/>
                <a:ea typeface="+mn-ea"/>
              </a:defRPr>
            </a:lvl6pPr>
            <a:lvl7pPr marL="2971800" indent="-228600" algn="l" rtl="0" fontAlgn="base">
              <a:spcBef>
                <a:spcPct val="20000"/>
              </a:spcBef>
              <a:spcAft>
                <a:spcPct val="0"/>
              </a:spcAft>
              <a:buChar char="≫"/>
              <a:defRPr kumimoji="1" sz="2000">
                <a:solidFill>
                  <a:schemeClr val="tx1"/>
                </a:solidFill>
                <a:latin typeface="Arial" charset="0"/>
                <a:ea typeface="+mn-ea"/>
              </a:defRPr>
            </a:lvl7pPr>
            <a:lvl8pPr marL="3429000" indent="-228600" algn="l" rtl="0" fontAlgn="base">
              <a:spcBef>
                <a:spcPct val="20000"/>
              </a:spcBef>
              <a:spcAft>
                <a:spcPct val="0"/>
              </a:spcAft>
              <a:buChar char="≫"/>
              <a:defRPr kumimoji="1" sz="2000">
                <a:solidFill>
                  <a:schemeClr val="tx1"/>
                </a:solidFill>
                <a:latin typeface="Arial" charset="0"/>
                <a:ea typeface="+mn-ea"/>
              </a:defRPr>
            </a:lvl8pPr>
            <a:lvl9pPr marL="3886200" indent="-228600" algn="l" rtl="0" fontAlgn="base">
              <a:spcBef>
                <a:spcPct val="20000"/>
              </a:spcBef>
              <a:spcAft>
                <a:spcPct val="0"/>
              </a:spcAft>
              <a:buChar char="≫"/>
              <a:defRPr kumimoji="1" sz="2000">
                <a:solidFill>
                  <a:schemeClr val="tx1"/>
                </a:solidFill>
                <a:latin typeface="Arial" charset="0"/>
                <a:ea typeface="+mn-ea"/>
              </a:defRPr>
            </a:lvl9pPr>
          </a:lstStyle>
          <a:p>
            <a:r>
              <a:rPr lang="en-GB" sz="1600" b="1" dirty="0" smtClean="0">
                <a:latin typeface="Calibri" panose="020F0502020204030204" pitchFamily="34" charset="0"/>
                <a:cs typeface="Arial" panose="020B0604020202020204" pitchFamily="34" charset="0"/>
              </a:rPr>
              <a:t>Overview of differences between the SV9100 and the SL2100</a:t>
            </a:r>
            <a:endParaRPr lang="en-GB" sz="1400" dirty="0" smtClean="0">
              <a:latin typeface="Calibri" panose="020F0502020204030204" pitchFamily="34" charset="0"/>
              <a:cs typeface="Arial" panose="020B0604020202020204" pitchFamily="34" charset="0"/>
            </a:endParaRPr>
          </a:p>
          <a:p>
            <a:pPr marL="0" indent="0">
              <a:buNone/>
            </a:pPr>
            <a:endParaRPr lang="en-GB" dirty="0" smtClean="0"/>
          </a:p>
          <a:p>
            <a:pPr marL="0" indent="0">
              <a:buFont typeface="Arial" panose="020B0604020202020204" pitchFamily="34" charset="0"/>
              <a:buNone/>
            </a:pPr>
            <a:endParaRPr lang="en-GB" dirty="0" smtClean="0"/>
          </a:p>
          <a:p>
            <a:endParaRPr lang="en-GB" dirty="0"/>
          </a:p>
        </p:txBody>
      </p:sp>
      <p:graphicFrame>
        <p:nvGraphicFramePr>
          <p:cNvPr id="3" name="Table 2"/>
          <p:cNvGraphicFramePr>
            <a:graphicFrameLocks noGrp="1"/>
          </p:cNvGraphicFramePr>
          <p:nvPr>
            <p:extLst>
              <p:ext uri="{D42A27DB-BD31-4B8C-83A1-F6EECF244321}">
                <p14:modId xmlns:p14="http://schemas.microsoft.com/office/powerpoint/2010/main" val="1272360405"/>
              </p:ext>
            </p:extLst>
          </p:nvPr>
        </p:nvGraphicFramePr>
        <p:xfrm>
          <a:off x="305526" y="1055847"/>
          <a:ext cx="8329515" cy="2953440"/>
        </p:xfrm>
        <a:graphic>
          <a:graphicData uri="http://schemas.openxmlformats.org/drawingml/2006/table">
            <a:tbl>
              <a:tblPr firstRow="1" bandRow="1">
                <a:tableStyleId>{073A0DAA-6AF3-43AB-8588-CEC1D06C72B9}</a:tableStyleId>
              </a:tblPr>
              <a:tblGrid>
                <a:gridCol w="1883197"/>
                <a:gridCol w="3197316"/>
                <a:gridCol w="3249002"/>
              </a:tblGrid>
              <a:tr h="0">
                <a:tc>
                  <a:txBody>
                    <a:bodyPr/>
                    <a:lstStyle/>
                    <a:p>
                      <a:r>
                        <a:rPr lang="en-GB" sz="1000" dirty="0" smtClean="0"/>
                        <a:t>Items</a:t>
                      </a:r>
                      <a:endParaRPr lang="en-GB" sz="1000" dirty="0"/>
                    </a:p>
                  </a:txBody>
                  <a:tcPr>
                    <a:solidFill>
                      <a:schemeClr val="accent2">
                        <a:lumMod val="60000"/>
                        <a:lumOff val="40000"/>
                      </a:schemeClr>
                    </a:solidFill>
                  </a:tcPr>
                </a:tc>
                <a:tc>
                  <a:txBody>
                    <a:bodyPr/>
                    <a:lstStyle/>
                    <a:p>
                      <a:pPr algn="ctr"/>
                      <a:r>
                        <a:rPr lang="en-GB" sz="1000" dirty="0" smtClean="0"/>
                        <a:t>SV9100</a:t>
                      </a:r>
                      <a:endParaRPr lang="en-GB" sz="1000" dirty="0"/>
                    </a:p>
                  </a:txBody>
                  <a:tcPr>
                    <a:solidFill>
                      <a:schemeClr val="accent2">
                        <a:lumMod val="60000"/>
                        <a:lumOff val="40000"/>
                      </a:schemeClr>
                    </a:solidFill>
                  </a:tcPr>
                </a:tc>
                <a:tc>
                  <a:txBody>
                    <a:bodyPr/>
                    <a:lstStyle/>
                    <a:p>
                      <a:pPr algn="ctr"/>
                      <a:r>
                        <a:rPr lang="en-GB" sz="1000" dirty="0" smtClean="0"/>
                        <a:t>SL2100</a:t>
                      </a:r>
                      <a:endParaRPr lang="en-GB" sz="1000" dirty="0"/>
                    </a:p>
                  </a:txBody>
                  <a:tcPr>
                    <a:solidFill>
                      <a:schemeClr val="accent2">
                        <a:lumMod val="60000"/>
                        <a:lumOff val="40000"/>
                      </a:schemeClr>
                    </a:solidFill>
                  </a:tcPr>
                </a:tc>
              </a:tr>
              <a:tr h="216000">
                <a:tc>
                  <a:txBody>
                    <a:bodyPr/>
                    <a:lstStyle/>
                    <a:p>
                      <a:pPr marL="0"/>
                      <a:r>
                        <a:rPr lang="en-GB" sz="1000" b="1" dirty="0" smtClean="0"/>
                        <a:t>Digital Extension cards</a:t>
                      </a:r>
                      <a:endParaRPr lang="en-GB" sz="1000" b="1" dirty="0"/>
                    </a:p>
                  </a:txBody>
                  <a:tcPr marL="45720" marR="46800" marT="36000" marB="36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dirty="0" smtClean="0"/>
                        <a:t>8 port card (GCD-8DLCA)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dirty="0" smtClean="0"/>
                        <a:t>8 port daughterboard (GPZ-8DLCB)</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dirty="0" smtClean="0"/>
                        <a:t>16 port card (GCD-16DLCA)</a:t>
                      </a:r>
                    </a:p>
                  </a:txBody>
                  <a:tcPr marL="45720" marR="46800" marT="36000" marB="36000" anchor="ctr"/>
                </a:tc>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dirty="0" smtClean="0"/>
                        <a:t>8 port Hybrid card (I7WW-008)</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dirty="0" smtClean="0"/>
                        <a:t>8 port Hybrid card with 3 CO trunks (IP7WW-308)</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dirty="0" smtClean="0"/>
                        <a:t>8</a:t>
                      </a:r>
                      <a:r>
                        <a:rPr lang="en-US" sz="1000" b="0" baseline="0" dirty="0" smtClean="0"/>
                        <a:t> port Digital card with 2 SLT extensions (IP7WW-082)</a:t>
                      </a:r>
                      <a:endParaRPr lang="en-US" sz="1000" b="0" dirty="0" smtClean="0"/>
                    </a:p>
                  </a:txBody>
                  <a:tcPr marL="45720" marR="46800" marT="36000" marB="36000" anchor="ctr"/>
                </a:tc>
              </a:tr>
              <a:tr h="216000">
                <a:tc>
                  <a:txBody>
                    <a:bodyPr/>
                    <a:lstStyle/>
                    <a:p>
                      <a:pPr marL="0"/>
                      <a:r>
                        <a:rPr lang="en-GB" sz="1000" b="1" dirty="0" smtClean="0"/>
                        <a:t>Analogue</a:t>
                      </a:r>
                      <a:r>
                        <a:rPr lang="en-GB" sz="1000" b="1" baseline="0" dirty="0" smtClean="0"/>
                        <a:t> Extension cards</a:t>
                      </a:r>
                      <a:endParaRPr lang="en-GB" sz="1000" b="1" dirty="0"/>
                    </a:p>
                  </a:txBody>
                  <a:tcPr marL="45720" marR="46800" marT="36000" marB="36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dirty="0" smtClean="0"/>
                        <a:t>4 port card (GCD-4LCA)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dirty="0" smtClean="0"/>
                        <a:t>8 port card (GCD-8LCA)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dirty="0" smtClean="0"/>
                        <a:t>8 port daughterboard (GPZ-8LCE)</a:t>
                      </a:r>
                    </a:p>
                  </a:txBody>
                  <a:tcPr marL="45720" marR="46800" marT="36000" marB="36000" anchor="ct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dirty="0" smtClean="0"/>
                    </a:p>
                  </a:txBody>
                  <a:tcPr marL="45720" marR="46800" marT="36000" marB="36000" anchor="ctr"/>
                </a:tc>
              </a:tr>
              <a:tr h="216000">
                <a:tc>
                  <a:txBody>
                    <a:bodyPr/>
                    <a:lstStyle/>
                    <a:p>
                      <a:pPr marL="0"/>
                      <a:r>
                        <a:rPr lang="en-GB" sz="1000" b="1" dirty="0" smtClean="0"/>
                        <a:t>Combi card</a:t>
                      </a:r>
                      <a:endParaRPr lang="en-GB" sz="1000" b="1" dirty="0"/>
                    </a:p>
                  </a:txBody>
                  <a:tcPr marL="45720" marR="46800" marT="36000" marB="36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dirty="0" smtClean="0"/>
                        <a:t>8 port digital + 2 port analogue extension</a:t>
                      </a:r>
                      <a:r>
                        <a:rPr lang="en-US" sz="1000" b="0" baseline="0" dirty="0" smtClean="0"/>
                        <a:t> (GCD-LTA)</a:t>
                      </a:r>
                      <a:endParaRPr lang="en-US" sz="1000" b="0" dirty="0" smtClean="0"/>
                    </a:p>
                  </a:txBody>
                  <a:tcPr marL="45720" marR="46800" marT="36000" marB="36000" anchor="ct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dirty="0" smtClean="0"/>
                    </a:p>
                  </a:txBody>
                  <a:tcPr marL="45720" marR="46800" marT="36000" marB="36000" anchor="ctr"/>
                </a:tc>
              </a:tr>
              <a:tr h="216000">
                <a:tc>
                  <a:txBody>
                    <a:bodyPr/>
                    <a:lstStyle/>
                    <a:p>
                      <a:pPr marL="0"/>
                      <a:r>
                        <a:rPr lang="en-GB" sz="1000" b="1" dirty="0" smtClean="0"/>
                        <a:t>Analogue Trunk cards</a:t>
                      </a:r>
                      <a:endParaRPr lang="en-GB" sz="1000" b="1" dirty="0"/>
                    </a:p>
                  </a:txBody>
                  <a:tcPr marL="45720" marR="46800" marT="36000" marB="36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dirty="0" smtClean="0"/>
                        <a:t>4 port card (GCD-4COTA)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dirty="0" smtClean="0"/>
                        <a:t>4 port daughterboard (GPZ-4COTE)</a:t>
                      </a:r>
                    </a:p>
                  </a:txBody>
                  <a:tcPr marL="45720" marR="46800" marT="36000" marB="36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dirty="0" smtClean="0"/>
                        <a:t>8 port Hybrid card with 3 CO trunks (IP7WW-308)</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dirty="0" smtClean="0"/>
                        <a:t>3</a:t>
                      </a:r>
                      <a:r>
                        <a:rPr lang="en-US" sz="1000" b="0" baseline="0" dirty="0" smtClean="0"/>
                        <a:t> port daughterboard (IP7WW-</a:t>
                      </a:r>
                      <a:r>
                        <a:rPr lang="en-US" sz="1000" b="0" dirty="0" smtClean="0"/>
                        <a:t>3COIDB)</a:t>
                      </a:r>
                    </a:p>
                  </a:txBody>
                  <a:tcPr marL="45720" marR="46800" marT="36000" marB="36000" anchor="ctr"/>
                </a:tc>
              </a:tr>
              <a:tr h="216000">
                <a:tc>
                  <a:txBody>
                    <a:bodyPr/>
                    <a:lstStyle/>
                    <a:p>
                      <a:pPr marL="0"/>
                      <a:r>
                        <a:rPr lang="en-GB" sz="1000" b="1" dirty="0" smtClean="0"/>
                        <a:t>ISDN</a:t>
                      </a:r>
                      <a:r>
                        <a:rPr lang="en-GB" sz="1000" b="1" baseline="0" dirty="0" smtClean="0"/>
                        <a:t> BRI cards</a:t>
                      </a:r>
                      <a:endParaRPr lang="en-GB" sz="1000" b="1" dirty="0"/>
                    </a:p>
                  </a:txBody>
                  <a:tcPr marL="45720" marR="46800" marT="36000" marB="36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dirty="0" smtClean="0"/>
                        <a:t>2 circuit (4ch) card (GCD-2BRIA)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dirty="0" smtClean="0"/>
                        <a:t>2 circuit (4ch) daughterboard (GPZ-2BRIA)</a:t>
                      </a:r>
                    </a:p>
                  </a:txBody>
                  <a:tcPr marL="45720" marR="46800" marT="36000" marB="36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dirty="0" smtClean="0"/>
                        <a:t>2 circuit (4ch) daughterboard (IP7WW-2BRIDB)</a:t>
                      </a:r>
                    </a:p>
                  </a:txBody>
                  <a:tcPr marL="45720" marR="46800" marT="36000" marB="36000" anchor="ctr"/>
                </a:tc>
              </a:tr>
              <a:tr h="216000">
                <a:tc>
                  <a:txBody>
                    <a:bodyPr/>
                    <a:lstStyle/>
                    <a:p>
                      <a:pPr marL="0"/>
                      <a:r>
                        <a:rPr lang="en-GB" sz="1000" b="1" dirty="0" smtClean="0"/>
                        <a:t>ISDN PRI card</a:t>
                      </a:r>
                      <a:endParaRPr lang="en-GB" sz="1000" b="1" dirty="0"/>
                    </a:p>
                  </a:txBody>
                  <a:tcPr marL="45720" marR="46800" marT="36000" marB="36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dirty="0" smtClean="0"/>
                        <a:t>1 circuit (30ch) card (GCD-PRTA)</a:t>
                      </a:r>
                    </a:p>
                  </a:txBody>
                  <a:tcPr marL="45720" marR="46800" marT="36000" marB="36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dirty="0" smtClean="0"/>
                        <a:t>1 circuit (30ch) daughterboard (IP7WW-1PRIDB)</a:t>
                      </a:r>
                    </a:p>
                  </a:txBody>
                  <a:tcPr marL="45720" marR="46800" marT="36000" marB="36000" anchor="ctr"/>
                </a:tc>
              </a:tr>
              <a:tr h="216000">
                <a:tc>
                  <a:txBody>
                    <a:bodyPr/>
                    <a:lstStyle/>
                    <a:p>
                      <a:pPr marL="0"/>
                      <a:r>
                        <a:rPr lang="en-GB" sz="1000" b="1" dirty="0" err="1" smtClean="0"/>
                        <a:t>PoE</a:t>
                      </a:r>
                      <a:r>
                        <a:rPr lang="en-GB" sz="1000" b="1" dirty="0" smtClean="0"/>
                        <a:t> Switch</a:t>
                      </a:r>
                      <a:endParaRPr lang="en-GB" sz="1000" b="1" dirty="0"/>
                    </a:p>
                  </a:txBody>
                  <a:tcPr marL="45720" marR="46800" marT="36000" marB="36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dirty="0" smtClean="0"/>
                        <a:t>8 port Gigabit </a:t>
                      </a:r>
                      <a:r>
                        <a:rPr lang="en-US" sz="1000" b="0" dirty="0" err="1" smtClean="0"/>
                        <a:t>PoE</a:t>
                      </a:r>
                      <a:r>
                        <a:rPr lang="en-US" sz="1000" b="0" dirty="0" smtClean="0"/>
                        <a:t> Switch (GCD-ETIA)</a:t>
                      </a:r>
                    </a:p>
                  </a:txBody>
                  <a:tcPr marL="45720" marR="46800" marT="36000" marB="36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dirty="0" smtClean="0"/>
                        <a:t>NA</a:t>
                      </a:r>
                    </a:p>
                  </a:txBody>
                  <a:tcPr marL="45720" marR="46800" marT="36000" marB="36000" anchor="ctr"/>
                </a:tc>
              </a:tr>
              <a:tr h="216000">
                <a:tc>
                  <a:txBody>
                    <a:bodyPr/>
                    <a:lstStyle/>
                    <a:p>
                      <a:pPr marL="0"/>
                      <a:r>
                        <a:rPr lang="en-GB" sz="1000" b="1" dirty="0" smtClean="0"/>
                        <a:t>Hotel PMS Interface to FIAS</a:t>
                      </a:r>
                      <a:endParaRPr lang="en-GB" sz="1000" b="1" dirty="0"/>
                    </a:p>
                  </a:txBody>
                  <a:tcPr marL="45720" marR="46800" marT="36000" marB="36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dirty="0" err="1" smtClean="0"/>
                        <a:t>InFIAS</a:t>
                      </a:r>
                      <a:r>
                        <a:rPr lang="en-US" sz="1000" b="0" dirty="0" smtClean="0"/>
                        <a:t> On</a:t>
                      </a:r>
                      <a:r>
                        <a:rPr lang="en-US" sz="1000" b="0" baseline="0" dirty="0" smtClean="0"/>
                        <a:t> board application</a:t>
                      </a:r>
                      <a:endParaRPr lang="en-US" sz="1000" b="0" dirty="0" smtClean="0"/>
                    </a:p>
                  </a:txBody>
                  <a:tcPr marL="45720" marR="46800" marT="36000" marB="36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dirty="0" smtClean="0"/>
                        <a:t>NA</a:t>
                      </a:r>
                    </a:p>
                  </a:txBody>
                  <a:tcPr marL="45720" marR="46800" marT="36000" marB="36000" anchor="ctr"/>
                </a:tc>
              </a:tr>
            </a:tbl>
          </a:graphicData>
        </a:graphic>
      </p:graphicFrame>
      <p:sp>
        <p:nvSpPr>
          <p:cNvPr id="4" name="TextBox 3"/>
          <p:cNvSpPr txBox="1"/>
          <p:nvPr/>
        </p:nvSpPr>
        <p:spPr>
          <a:xfrm>
            <a:off x="305526" y="4580730"/>
            <a:ext cx="4672361" cy="253916"/>
          </a:xfrm>
          <a:prstGeom prst="rect">
            <a:avLst/>
          </a:prstGeom>
          <a:noFill/>
        </p:spPr>
        <p:txBody>
          <a:bodyPr wrap="square" rtlCol="0">
            <a:spAutoFit/>
          </a:bodyPr>
          <a:lstStyle/>
          <a:p>
            <a:r>
              <a:rPr lang="en-GB" sz="1050" i="1" dirty="0" smtClean="0"/>
              <a:t>This table may not be complete in all respects</a:t>
            </a:r>
            <a:endParaRPr lang="en-GB" sz="1050" i="1" dirty="0"/>
          </a:p>
        </p:txBody>
      </p:sp>
    </p:spTree>
    <p:extLst>
      <p:ext uri="{BB962C8B-B14F-4D97-AF65-F5344CB8AC3E}">
        <p14:creationId xmlns:p14="http://schemas.microsoft.com/office/powerpoint/2010/main" val="387785620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anose="020F0502020204030204" pitchFamily="34" charset="0"/>
              </a:rPr>
              <a:t>UNIVERGE SV9100 to SL2100 Differences</a:t>
            </a:r>
            <a:endParaRPr lang="en-US" dirty="0">
              <a:latin typeface="Calibri" panose="020F0502020204030204" pitchFamily="34" charset="0"/>
            </a:endParaRPr>
          </a:p>
        </p:txBody>
      </p:sp>
      <p:sp>
        <p:nvSpPr>
          <p:cNvPr id="7" name="Content Placeholder 2"/>
          <p:cNvSpPr txBox="1">
            <a:spLocks/>
          </p:cNvSpPr>
          <p:nvPr/>
        </p:nvSpPr>
        <p:spPr>
          <a:xfrm>
            <a:off x="182820" y="638407"/>
            <a:ext cx="8452222" cy="4196239"/>
          </a:xfrm>
          <a:prstGeom prst="rect">
            <a:avLst/>
          </a:prstGeom>
        </p:spPr>
        <p:txBody>
          <a:bodyPr>
            <a:normAutofit/>
          </a:bodyPr>
          <a:lstStyle>
            <a:lvl1pPr marL="180000" indent="-180000" algn="l" rtl="0" eaLnBrk="1" fontAlgn="base" hangingPunct="0">
              <a:spcBef>
                <a:spcPts val="500"/>
              </a:spcBef>
              <a:spcAft>
                <a:spcPct val="0"/>
              </a:spcAft>
              <a:buClr>
                <a:schemeClr val="accent6"/>
              </a:buClr>
              <a:buFont typeface="Arial" panose="020B0604020202020204" pitchFamily="34" charset="0"/>
              <a:buChar char="▌"/>
              <a:defRPr kumimoji="1" sz="2000" b="0">
                <a:solidFill>
                  <a:schemeClr val="tx1"/>
                </a:solidFill>
                <a:latin typeface="Verdana" panose="020B0604030504040204" pitchFamily="34" charset="0"/>
                <a:ea typeface="+mn-ea"/>
                <a:cs typeface="Verdana" panose="020B0604030504040204" pitchFamily="34" charset="0"/>
              </a:defRPr>
            </a:lvl1pPr>
            <a:lvl2pPr marL="360000" indent="-180000" algn="l" rtl="0" eaLnBrk="1" fontAlgn="base" hangingPunct="0">
              <a:spcBef>
                <a:spcPts val="500"/>
              </a:spcBef>
              <a:spcAft>
                <a:spcPct val="0"/>
              </a:spcAft>
              <a:buClr>
                <a:schemeClr val="accent6"/>
              </a:buClr>
              <a:buFont typeface="Wingdings" pitchFamily="2" charset="2"/>
              <a:buChar char="l"/>
              <a:defRPr kumimoji="1" sz="1600" b="0">
                <a:solidFill>
                  <a:schemeClr val="tx1"/>
                </a:solidFill>
                <a:latin typeface="Verdana" panose="020B0604030504040204" pitchFamily="34" charset="0"/>
                <a:ea typeface="+mn-ea"/>
                <a:cs typeface="Verdana" panose="020B0604030504040204" pitchFamily="34" charset="0"/>
              </a:defRPr>
            </a:lvl2pPr>
            <a:lvl3pPr marL="468000" indent="-108000" algn="l" rtl="0" eaLnBrk="1" fontAlgn="base" hangingPunct="0">
              <a:spcBef>
                <a:spcPts val="500"/>
              </a:spcBef>
              <a:spcAft>
                <a:spcPct val="0"/>
              </a:spcAft>
              <a:buClr>
                <a:schemeClr val="accent6"/>
              </a:buClr>
              <a:buFont typeface="Arial" panose="020B0604020202020204" pitchFamily="34" charset="0"/>
              <a:buChar char="•"/>
              <a:defRPr kumimoji="1" sz="1400" b="0">
                <a:solidFill>
                  <a:schemeClr val="tx1"/>
                </a:solidFill>
                <a:latin typeface="Verdana" panose="020B0604030504040204" pitchFamily="34" charset="0"/>
                <a:ea typeface="+mn-ea"/>
                <a:cs typeface="Verdana" panose="020B0604030504040204" pitchFamily="34" charset="0"/>
              </a:defRPr>
            </a:lvl3pPr>
            <a:lvl4pPr marL="576000" indent="-108000" algn="l" rtl="0" eaLnBrk="1" fontAlgn="base" hangingPunct="0">
              <a:spcBef>
                <a:spcPts val="500"/>
              </a:spcBef>
              <a:spcAft>
                <a:spcPct val="0"/>
              </a:spcAft>
              <a:buClr>
                <a:schemeClr val="accent6"/>
              </a:buClr>
              <a:buFont typeface="Tahoma" pitchFamily="34" charset="0"/>
              <a:buChar char="–"/>
              <a:defRPr kumimoji="1" sz="1200" b="0">
                <a:solidFill>
                  <a:schemeClr val="tx1"/>
                </a:solidFill>
                <a:latin typeface="Verdana" panose="020B0604030504040204" pitchFamily="34" charset="0"/>
                <a:ea typeface="+mn-ea"/>
                <a:cs typeface="Verdana" panose="020B0604030504040204" pitchFamily="34" charset="0"/>
              </a:defRPr>
            </a:lvl4pPr>
            <a:lvl5pPr marL="735013" indent="-157163" algn="l" rtl="0" eaLnBrk="0" fontAlgn="base" hangingPunct="0">
              <a:spcBef>
                <a:spcPct val="20000"/>
              </a:spcBef>
              <a:spcAft>
                <a:spcPct val="0"/>
              </a:spcAft>
              <a:buClr>
                <a:schemeClr val="accent6"/>
              </a:buClr>
              <a:buChar char="≫"/>
              <a:defRPr kumimoji="1" sz="1200" b="1">
                <a:solidFill>
                  <a:schemeClr val="tx1"/>
                </a:solidFill>
                <a:latin typeface="+mj-lt"/>
                <a:ea typeface="+mn-ea"/>
              </a:defRPr>
            </a:lvl5pPr>
            <a:lvl6pPr marL="2514600" indent="-228600" algn="l" rtl="0" fontAlgn="base">
              <a:spcBef>
                <a:spcPct val="20000"/>
              </a:spcBef>
              <a:spcAft>
                <a:spcPct val="0"/>
              </a:spcAft>
              <a:buChar char="≫"/>
              <a:defRPr kumimoji="1" sz="2000">
                <a:solidFill>
                  <a:schemeClr val="tx1"/>
                </a:solidFill>
                <a:latin typeface="Arial" charset="0"/>
                <a:ea typeface="+mn-ea"/>
              </a:defRPr>
            </a:lvl6pPr>
            <a:lvl7pPr marL="2971800" indent="-228600" algn="l" rtl="0" fontAlgn="base">
              <a:spcBef>
                <a:spcPct val="20000"/>
              </a:spcBef>
              <a:spcAft>
                <a:spcPct val="0"/>
              </a:spcAft>
              <a:buChar char="≫"/>
              <a:defRPr kumimoji="1" sz="2000">
                <a:solidFill>
                  <a:schemeClr val="tx1"/>
                </a:solidFill>
                <a:latin typeface="Arial" charset="0"/>
                <a:ea typeface="+mn-ea"/>
              </a:defRPr>
            </a:lvl7pPr>
            <a:lvl8pPr marL="3429000" indent="-228600" algn="l" rtl="0" fontAlgn="base">
              <a:spcBef>
                <a:spcPct val="20000"/>
              </a:spcBef>
              <a:spcAft>
                <a:spcPct val="0"/>
              </a:spcAft>
              <a:buChar char="≫"/>
              <a:defRPr kumimoji="1" sz="2000">
                <a:solidFill>
                  <a:schemeClr val="tx1"/>
                </a:solidFill>
                <a:latin typeface="Arial" charset="0"/>
                <a:ea typeface="+mn-ea"/>
              </a:defRPr>
            </a:lvl8pPr>
            <a:lvl9pPr marL="3886200" indent="-228600" algn="l" rtl="0" fontAlgn="base">
              <a:spcBef>
                <a:spcPct val="20000"/>
              </a:spcBef>
              <a:spcAft>
                <a:spcPct val="0"/>
              </a:spcAft>
              <a:buChar char="≫"/>
              <a:defRPr kumimoji="1" sz="2000">
                <a:solidFill>
                  <a:schemeClr val="tx1"/>
                </a:solidFill>
                <a:latin typeface="Arial" charset="0"/>
                <a:ea typeface="+mn-ea"/>
              </a:defRPr>
            </a:lvl9pPr>
          </a:lstStyle>
          <a:p>
            <a:pPr>
              <a:buClr>
                <a:srgbClr val="002B62"/>
              </a:buClr>
            </a:pPr>
            <a:endParaRPr lang="en-GB" sz="1500" dirty="0" smtClean="0">
              <a:solidFill>
                <a:srgbClr val="000000"/>
              </a:solidFill>
              <a:latin typeface="Calibri" panose="020F0502020204030204" pitchFamily="34" charset="0"/>
              <a:cs typeface="Adobe Devanagari" panose="02040503050201020203" pitchFamily="18" charset="0"/>
            </a:endParaRPr>
          </a:p>
          <a:p>
            <a:pPr>
              <a:buClr>
                <a:srgbClr val="002B62"/>
              </a:buClr>
            </a:pPr>
            <a:endParaRPr lang="en-GB" sz="1500" dirty="0" smtClean="0">
              <a:solidFill>
                <a:srgbClr val="000000"/>
              </a:solidFill>
              <a:latin typeface="Calibri" panose="020F0502020204030204" pitchFamily="34" charset="0"/>
              <a:cs typeface="Adobe Devanagari" panose="02040503050201020203" pitchFamily="18" charset="0"/>
            </a:endParaRPr>
          </a:p>
          <a:p>
            <a:pPr marL="0" indent="0">
              <a:buClr>
                <a:srgbClr val="002B62"/>
              </a:buClr>
              <a:buNone/>
            </a:pPr>
            <a:endParaRPr lang="en-GB" sz="1500" dirty="0" smtClean="0">
              <a:solidFill>
                <a:srgbClr val="000000"/>
              </a:solidFill>
              <a:latin typeface="Calibri" panose="020F0502020204030204" pitchFamily="34" charset="0"/>
              <a:cs typeface="Adobe Devanagari" panose="02040503050201020203" pitchFamily="18" charset="0"/>
            </a:endParaRPr>
          </a:p>
          <a:p>
            <a:pPr marL="342900" lvl="1" indent="0" eaLnBrk="0">
              <a:spcBef>
                <a:spcPts val="450"/>
              </a:spcBef>
              <a:spcAft>
                <a:spcPts val="0"/>
              </a:spcAft>
              <a:buClr>
                <a:srgbClr val="4575FD"/>
              </a:buClr>
              <a:buNone/>
              <a:defRPr/>
            </a:pPr>
            <a:endParaRPr lang="en-GB" altLang="ja-JP" sz="1200" dirty="0">
              <a:solidFill>
                <a:srgbClr val="000000">
                  <a:lumMod val="50000"/>
                  <a:lumOff val="50000"/>
                </a:srgbClr>
              </a:solidFill>
              <a:latin typeface="Calibri" panose="020F0502020204030204" pitchFamily="34" charset="0"/>
              <a:ea typeface="ＭＳ Ｐゴシック" pitchFamily="-110" charset="-128"/>
              <a:cs typeface="Adobe Devanagari" panose="02040503050201020203" pitchFamily="18" charset="0"/>
            </a:endParaRPr>
          </a:p>
        </p:txBody>
      </p:sp>
      <p:sp>
        <p:nvSpPr>
          <p:cNvPr id="6" name="Content Placeholder 2"/>
          <p:cNvSpPr txBox="1">
            <a:spLocks/>
          </p:cNvSpPr>
          <p:nvPr/>
        </p:nvSpPr>
        <p:spPr>
          <a:xfrm>
            <a:off x="182820" y="621680"/>
            <a:ext cx="8784976" cy="4212967"/>
          </a:xfrm>
          <a:prstGeom prst="rect">
            <a:avLst/>
          </a:prstGeom>
        </p:spPr>
        <p:txBody>
          <a:bodyPr/>
          <a:lstStyle>
            <a:lvl1pPr marL="180000" indent="-180000" algn="l" rtl="0" eaLnBrk="0" fontAlgn="base" hangingPunct="0">
              <a:spcBef>
                <a:spcPts val="500"/>
              </a:spcBef>
              <a:spcAft>
                <a:spcPct val="0"/>
              </a:spcAft>
              <a:buClr>
                <a:schemeClr val="accent6"/>
              </a:buClr>
              <a:buFont typeface="Arial" panose="020B0604020202020204" pitchFamily="34" charset="0"/>
              <a:buChar char="▌"/>
              <a:defRPr kumimoji="1" lang="ja-JP" altLang="en-US" sz="2000" b="0" i="0" u="none" strike="noStrike" kern="0" cap="none" spc="0" normalizeH="0" baseline="0" dirty="0" smtClean="0">
                <a:ln>
                  <a:noFill/>
                </a:ln>
                <a:solidFill>
                  <a:srgbClr val="000000"/>
                </a:solidFill>
                <a:effectLst/>
                <a:uLnTx/>
                <a:uFillTx/>
                <a:latin typeface="+mn-lt"/>
                <a:ea typeface="+mn-ea"/>
                <a:cs typeface="+mn-cs"/>
              </a:defRPr>
            </a:lvl1pPr>
            <a:lvl2pPr marL="360000" indent="-180000" algn="l" rtl="0" eaLnBrk="0" fontAlgn="base" hangingPunct="0">
              <a:spcBef>
                <a:spcPts val="500"/>
              </a:spcBef>
              <a:spcAft>
                <a:spcPct val="0"/>
              </a:spcAft>
              <a:buClr>
                <a:schemeClr val="accent6"/>
              </a:buClr>
              <a:buFont typeface="Wingdings" pitchFamily="2" charset="2"/>
              <a:buChar char="l"/>
              <a:defRPr kumimoji="1" lang="ja-JP" altLang="en-US" sz="1600" b="0" i="0" u="none" strike="noStrike" kern="0" cap="none" spc="0" normalizeH="0" baseline="0" dirty="0" smtClean="0">
                <a:ln>
                  <a:noFill/>
                </a:ln>
                <a:solidFill>
                  <a:srgbClr val="000000"/>
                </a:solidFill>
                <a:effectLst/>
                <a:uLnTx/>
                <a:uFillTx/>
                <a:latin typeface="+mn-lt"/>
                <a:ea typeface="+mn-ea"/>
              </a:defRPr>
            </a:lvl2pPr>
            <a:lvl3pPr marL="468000" indent="-108000" algn="l" rtl="0" eaLnBrk="0" fontAlgn="base" hangingPunct="0">
              <a:spcBef>
                <a:spcPts val="500"/>
              </a:spcBef>
              <a:spcAft>
                <a:spcPct val="0"/>
              </a:spcAft>
              <a:buClr>
                <a:schemeClr val="accent6"/>
              </a:buClr>
              <a:buFont typeface="Arial" panose="020B0604020202020204" pitchFamily="34" charset="0"/>
              <a:buChar char="•"/>
              <a:defRPr kumimoji="1" lang="ja-JP" altLang="en-US" sz="1400" b="0" i="0" u="none" strike="noStrike" kern="0" cap="none" spc="0" normalizeH="0" baseline="0" dirty="0" smtClean="0">
                <a:ln>
                  <a:noFill/>
                </a:ln>
                <a:solidFill>
                  <a:srgbClr val="000000"/>
                </a:solidFill>
                <a:effectLst/>
                <a:uLnTx/>
                <a:uFillTx/>
                <a:latin typeface="+mn-lt"/>
                <a:ea typeface="+mn-ea"/>
              </a:defRPr>
            </a:lvl3pPr>
            <a:lvl4pPr marL="576000" indent="-108000" algn="l" rtl="0" eaLnBrk="0" fontAlgn="base" hangingPunct="0">
              <a:spcBef>
                <a:spcPts val="500"/>
              </a:spcBef>
              <a:spcAft>
                <a:spcPct val="0"/>
              </a:spcAft>
              <a:buClr>
                <a:schemeClr val="accent6"/>
              </a:buClr>
              <a:buFont typeface="Tahoma" pitchFamily="34" charset="0"/>
              <a:buChar char="–"/>
              <a:defRPr kumimoji="1" lang="ja-JP" altLang="en-US" sz="1200" b="0" i="0" u="none" strike="noStrike" kern="0" cap="none" spc="0" normalizeH="0" baseline="0" dirty="0" smtClean="0">
                <a:ln>
                  <a:noFill/>
                </a:ln>
                <a:solidFill>
                  <a:srgbClr val="000000"/>
                </a:solidFill>
                <a:effectLst/>
                <a:uLnTx/>
                <a:uFillTx/>
                <a:latin typeface="+mn-lt"/>
                <a:ea typeface="+mn-ea"/>
              </a:defRPr>
            </a:lvl4pPr>
            <a:lvl5pPr marL="738188" indent="530225" algn="l" rtl="0" eaLnBrk="0" fontAlgn="base" hangingPunct="0">
              <a:spcBef>
                <a:spcPct val="20000"/>
              </a:spcBef>
              <a:spcAft>
                <a:spcPct val="0"/>
              </a:spcAft>
              <a:buClr>
                <a:schemeClr val="accent6"/>
              </a:buClr>
              <a:buChar char="≫"/>
              <a:defRPr kumimoji="1" sz="1200" b="0">
                <a:solidFill>
                  <a:schemeClr val="tx1"/>
                </a:solidFill>
                <a:latin typeface="+mj-lt"/>
                <a:ea typeface="+mn-ea"/>
              </a:defRPr>
            </a:lvl5pPr>
            <a:lvl6pPr marL="2514600" indent="-228600" algn="l" rtl="0" fontAlgn="base">
              <a:spcBef>
                <a:spcPct val="20000"/>
              </a:spcBef>
              <a:spcAft>
                <a:spcPct val="0"/>
              </a:spcAft>
              <a:buChar char="≫"/>
              <a:defRPr kumimoji="1" sz="2000">
                <a:solidFill>
                  <a:schemeClr val="tx1"/>
                </a:solidFill>
                <a:latin typeface="Arial" charset="0"/>
                <a:ea typeface="+mn-ea"/>
              </a:defRPr>
            </a:lvl6pPr>
            <a:lvl7pPr marL="2971800" indent="-228600" algn="l" rtl="0" fontAlgn="base">
              <a:spcBef>
                <a:spcPct val="20000"/>
              </a:spcBef>
              <a:spcAft>
                <a:spcPct val="0"/>
              </a:spcAft>
              <a:buChar char="≫"/>
              <a:defRPr kumimoji="1" sz="2000">
                <a:solidFill>
                  <a:schemeClr val="tx1"/>
                </a:solidFill>
                <a:latin typeface="Arial" charset="0"/>
                <a:ea typeface="+mn-ea"/>
              </a:defRPr>
            </a:lvl7pPr>
            <a:lvl8pPr marL="3429000" indent="-228600" algn="l" rtl="0" fontAlgn="base">
              <a:spcBef>
                <a:spcPct val="20000"/>
              </a:spcBef>
              <a:spcAft>
                <a:spcPct val="0"/>
              </a:spcAft>
              <a:buChar char="≫"/>
              <a:defRPr kumimoji="1" sz="2000">
                <a:solidFill>
                  <a:schemeClr val="tx1"/>
                </a:solidFill>
                <a:latin typeface="Arial" charset="0"/>
                <a:ea typeface="+mn-ea"/>
              </a:defRPr>
            </a:lvl8pPr>
            <a:lvl9pPr marL="3886200" indent="-228600" algn="l" rtl="0" fontAlgn="base">
              <a:spcBef>
                <a:spcPct val="20000"/>
              </a:spcBef>
              <a:spcAft>
                <a:spcPct val="0"/>
              </a:spcAft>
              <a:buChar char="≫"/>
              <a:defRPr kumimoji="1" sz="2000">
                <a:solidFill>
                  <a:schemeClr val="tx1"/>
                </a:solidFill>
                <a:latin typeface="Arial" charset="0"/>
                <a:ea typeface="+mn-ea"/>
              </a:defRPr>
            </a:lvl9pPr>
          </a:lstStyle>
          <a:p>
            <a:r>
              <a:rPr lang="en-GB" sz="1600" b="1" dirty="0" smtClean="0">
                <a:latin typeface="Calibri" panose="020F0502020204030204" pitchFamily="34" charset="0"/>
                <a:cs typeface="Arial" panose="020B0604020202020204" pitchFamily="34" charset="0"/>
              </a:rPr>
              <a:t>Overview of differences between the SV9100 and the SL2100</a:t>
            </a:r>
            <a:endParaRPr lang="en-GB" sz="1400" dirty="0" smtClean="0">
              <a:latin typeface="Calibri" panose="020F0502020204030204" pitchFamily="34" charset="0"/>
              <a:cs typeface="Arial" panose="020B0604020202020204" pitchFamily="34" charset="0"/>
            </a:endParaRPr>
          </a:p>
          <a:p>
            <a:pPr marL="0" indent="0">
              <a:buNone/>
            </a:pPr>
            <a:endParaRPr lang="en-GB" dirty="0" smtClean="0"/>
          </a:p>
          <a:p>
            <a:pPr marL="0" indent="0">
              <a:buFont typeface="Arial" panose="020B0604020202020204" pitchFamily="34" charset="0"/>
              <a:buNone/>
            </a:pPr>
            <a:endParaRPr lang="en-GB" dirty="0" smtClean="0"/>
          </a:p>
          <a:p>
            <a:endParaRPr lang="en-GB" dirty="0"/>
          </a:p>
        </p:txBody>
      </p:sp>
      <p:graphicFrame>
        <p:nvGraphicFramePr>
          <p:cNvPr id="3" name="Table 2"/>
          <p:cNvGraphicFramePr>
            <a:graphicFrameLocks noGrp="1"/>
          </p:cNvGraphicFramePr>
          <p:nvPr>
            <p:extLst>
              <p:ext uri="{D42A27DB-BD31-4B8C-83A1-F6EECF244321}">
                <p14:modId xmlns:p14="http://schemas.microsoft.com/office/powerpoint/2010/main" val="2452809280"/>
              </p:ext>
            </p:extLst>
          </p:nvPr>
        </p:nvGraphicFramePr>
        <p:xfrm>
          <a:off x="305526" y="1055847"/>
          <a:ext cx="8329515" cy="997440"/>
        </p:xfrm>
        <a:graphic>
          <a:graphicData uri="http://schemas.openxmlformats.org/drawingml/2006/table">
            <a:tbl>
              <a:tblPr firstRow="1" bandRow="1">
                <a:tableStyleId>{073A0DAA-6AF3-43AB-8588-CEC1D06C72B9}</a:tableStyleId>
              </a:tblPr>
              <a:tblGrid>
                <a:gridCol w="1883197"/>
                <a:gridCol w="3197316"/>
                <a:gridCol w="3249002"/>
              </a:tblGrid>
              <a:tr h="0">
                <a:tc>
                  <a:txBody>
                    <a:bodyPr/>
                    <a:lstStyle/>
                    <a:p>
                      <a:r>
                        <a:rPr lang="en-GB" sz="1000" dirty="0" smtClean="0"/>
                        <a:t>Items</a:t>
                      </a:r>
                      <a:endParaRPr lang="en-GB" sz="1000" dirty="0"/>
                    </a:p>
                  </a:txBody>
                  <a:tcPr>
                    <a:solidFill>
                      <a:schemeClr val="accent2">
                        <a:lumMod val="60000"/>
                        <a:lumOff val="40000"/>
                      </a:schemeClr>
                    </a:solidFill>
                  </a:tcPr>
                </a:tc>
                <a:tc>
                  <a:txBody>
                    <a:bodyPr/>
                    <a:lstStyle/>
                    <a:p>
                      <a:pPr algn="ctr"/>
                      <a:r>
                        <a:rPr lang="en-GB" sz="1000" dirty="0" smtClean="0"/>
                        <a:t>SV9100</a:t>
                      </a:r>
                      <a:endParaRPr lang="en-GB" sz="1000" dirty="0"/>
                    </a:p>
                  </a:txBody>
                  <a:tcPr>
                    <a:solidFill>
                      <a:schemeClr val="accent2">
                        <a:lumMod val="60000"/>
                        <a:lumOff val="40000"/>
                      </a:schemeClr>
                    </a:solidFill>
                  </a:tcPr>
                </a:tc>
                <a:tc>
                  <a:txBody>
                    <a:bodyPr/>
                    <a:lstStyle/>
                    <a:p>
                      <a:pPr algn="ctr"/>
                      <a:r>
                        <a:rPr lang="en-GB" sz="1000" dirty="0" smtClean="0"/>
                        <a:t>SL2100</a:t>
                      </a:r>
                      <a:endParaRPr lang="en-GB" sz="1000" dirty="0"/>
                    </a:p>
                  </a:txBody>
                  <a:tcPr>
                    <a:solidFill>
                      <a:schemeClr val="accent2">
                        <a:lumMod val="60000"/>
                        <a:lumOff val="40000"/>
                      </a:schemeClr>
                    </a:solidFill>
                  </a:tcPr>
                </a:tc>
              </a:tr>
              <a:tr h="216000">
                <a:tc>
                  <a:txBody>
                    <a:bodyPr/>
                    <a:lstStyle/>
                    <a:p>
                      <a:pPr marL="0"/>
                      <a:r>
                        <a:rPr lang="en-GB" sz="1000" b="1" dirty="0" smtClean="0"/>
                        <a:t>Conference</a:t>
                      </a:r>
                      <a:endParaRPr lang="en-GB" sz="1000" b="1" dirty="0"/>
                    </a:p>
                  </a:txBody>
                  <a:tcPr marL="45720" marR="46800" marT="36000" marB="36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dirty="0" smtClean="0"/>
                        <a:t>96 ports (when analogue modem not used)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dirty="0" smtClean="0"/>
                        <a:t>64 ports (when analogue modem used)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dirty="0" smtClean="0"/>
                        <a:t>Max 32 party conference</a:t>
                      </a:r>
                    </a:p>
                  </a:txBody>
                  <a:tcPr marL="45720" marR="46800" marT="36000" marB="36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dirty="0" smtClean="0"/>
                        <a:t>32 ports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dirty="0" smtClean="0"/>
                        <a:t>max 16 party conference</a:t>
                      </a:r>
                    </a:p>
                  </a:txBody>
                  <a:tcPr marL="45720" marR="46800" marT="36000" marB="36000" anchor="ctr"/>
                </a:tc>
              </a:tr>
              <a:tr h="216000">
                <a:tc>
                  <a:txBody>
                    <a:bodyPr/>
                    <a:lstStyle/>
                    <a:p>
                      <a:pPr marL="0"/>
                      <a:r>
                        <a:rPr lang="en-GB" sz="1000" b="1" dirty="0" smtClean="0"/>
                        <a:t>Conference</a:t>
                      </a:r>
                      <a:r>
                        <a:rPr lang="en-GB" sz="1000" b="1" baseline="0" dirty="0" smtClean="0"/>
                        <a:t> Bridge (Remote)</a:t>
                      </a:r>
                      <a:endParaRPr lang="en-GB" sz="1000" b="1" dirty="0"/>
                    </a:p>
                  </a:txBody>
                  <a:tcPr marL="45720" marR="46800" marT="36000" marB="36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dirty="0" smtClean="0"/>
                        <a:t>20 Passwords/remote conferences</a:t>
                      </a:r>
                    </a:p>
                  </a:txBody>
                  <a:tcPr marL="45720" marR="46800" marT="36000" marB="36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dirty="0" smtClean="0"/>
                        <a:t>4 Passwords/remote</a:t>
                      </a:r>
                      <a:r>
                        <a:rPr lang="en-US" sz="1000" b="0" baseline="0" dirty="0" smtClean="0"/>
                        <a:t> conferences</a:t>
                      </a:r>
                      <a:endParaRPr lang="en-US" sz="1000" b="0" dirty="0" smtClean="0"/>
                    </a:p>
                  </a:txBody>
                  <a:tcPr marL="45720" marR="46800" marT="36000" marB="36000" anchor="ctr"/>
                </a:tc>
              </a:tr>
            </a:tbl>
          </a:graphicData>
        </a:graphic>
      </p:graphicFrame>
      <p:sp>
        <p:nvSpPr>
          <p:cNvPr id="4" name="TextBox 3"/>
          <p:cNvSpPr txBox="1"/>
          <p:nvPr/>
        </p:nvSpPr>
        <p:spPr>
          <a:xfrm>
            <a:off x="305526" y="4580730"/>
            <a:ext cx="4672361" cy="253916"/>
          </a:xfrm>
          <a:prstGeom prst="rect">
            <a:avLst/>
          </a:prstGeom>
          <a:noFill/>
        </p:spPr>
        <p:txBody>
          <a:bodyPr wrap="square" rtlCol="0">
            <a:spAutoFit/>
          </a:bodyPr>
          <a:lstStyle/>
          <a:p>
            <a:r>
              <a:rPr lang="en-GB" sz="1050" i="1" dirty="0" smtClean="0"/>
              <a:t>This table may not be complete in all respects</a:t>
            </a:r>
            <a:endParaRPr lang="en-GB" sz="1050" i="1" dirty="0"/>
          </a:p>
        </p:txBody>
      </p:sp>
    </p:spTree>
    <p:extLst>
      <p:ext uri="{BB962C8B-B14F-4D97-AF65-F5344CB8AC3E}">
        <p14:creationId xmlns:p14="http://schemas.microsoft.com/office/powerpoint/2010/main" val="219752624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anose="020F0502020204030204" pitchFamily="34" charset="0"/>
              </a:rPr>
              <a:t>UNIVERGE SV9100 to SL2100 Differences</a:t>
            </a:r>
            <a:endParaRPr lang="en-US" dirty="0">
              <a:latin typeface="Calibri" panose="020F0502020204030204" pitchFamily="34" charset="0"/>
            </a:endParaRPr>
          </a:p>
        </p:txBody>
      </p:sp>
      <p:sp>
        <p:nvSpPr>
          <p:cNvPr id="7" name="Content Placeholder 2"/>
          <p:cNvSpPr txBox="1">
            <a:spLocks/>
          </p:cNvSpPr>
          <p:nvPr/>
        </p:nvSpPr>
        <p:spPr>
          <a:xfrm>
            <a:off x="182820" y="638407"/>
            <a:ext cx="8452222" cy="4196239"/>
          </a:xfrm>
          <a:prstGeom prst="rect">
            <a:avLst/>
          </a:prstGeom>
        </p:spPr>
        <p:txBody>
          <a:bodyPr>
            <a:normAutofit/>
          </a:bodyPr>
          <a:lstStyle>
            <a:lvl1pPr marL="180000" indent="-180000" algn="l" rtl="0" eaLnBrk="1" fontAlgn="base" hangingPunct="0">
              <a:spcBef>
                <a:spcPts val="500"/>
              </a:spcBef>
              <a:spcAft>
                <a:spcPct val="0"/>
              </a:spcAft>
              <a:buClr>
                <a:schemeClr val="accent6"/>
              </a:buClr>
              <a:buFont typeface="Arial" panose="020B0604020202020204" pitchFamily="34" charset="0"/>
              <a:buChar char="▌"/>
              <a:defRPr kumimoji="1" sz="2000" b="0">
                <a:solidFill>
                  <a:schemeClr val="tx1"/>
                </a:solidFill>
                <a:latin typeface="Verdana" panose="020B0604030504040204" pitchFamily="34" charset="0"/>
                <a:ea typeface="+mn-ea"/>
                <a:cs typeface="Verdana" panose="020B0604030504040204" pitchFamily="34" charset="0"/>
              </a:defRPr>
            </a:lvl1pPr>
            <a:lvl2pPr marL="360000" indent="-180000" algn="l" rtl="0" eaLnBrk="1" fontAlgn="base" hangingPunct="0">
              <a:spcBef>
                <a:spcPts val="500"/>
              </a:spcBef>
              <a:spcAft>
                <a:spcPct val="0"/>
              </a:spcAft>
              <a:buClr>
                <a:schemeClr val="accent6"/>
              </a:buClr>
              <a:buFont typeface="Wingdings" pitchFamily="2" charset="2"/>
              <a:buChar char="l"/>
              <a:defRPr kumimoji="1" sz="1600" b="0">
                <a:solidFill>
                  <a:schemeClr val="tx1"/>
                </a:solidFill>
                <a:latin typeface="Verdana" panose="020B0604030504040204" pitchFamily="34" charset="0"/>
                <a:ea typeface="+mn-ea"/>
                <a:cs typeface="Verdana" panose="020B0604030504040204" pitchFamily="34" charset="0"/>
              </a:defRPr>
            </a:lvl2pPr>
            <a:lvl3pPr marL="468000" indent="-108000" algn="l" rtl="0" eaLnBrk="1" fontAlgn="base" hangingPunct="0">
              <a:spcBef>
                <a:spcPts val="500"/>
              </a:spcBef>
              <a:spcAft>
                <a:spcPct val="0"/>
              </a:spcAft>
              <a:buClr>
                <a:schemeClr val="accent6"/>
              </a:buClr>
              <a:buFont typeface="Arial" panose="020B0604020202020204" pitchFamily="34" charset="0"/>
              <a:buChar char="•"/>
              <a:defRPr kumimoji="1" sz="1400" b="0">
                <a:solidFill>
                  <a:schemeClr val="tx1"/>
                </a:solidFill>
                <a:latin typeface="Verdana" panose="020B0604030504040204" pitchFamily="34" charset="0"/>
                <a:ea typeface="+mn-ea"/>
                <a:cs typeface="Verdana" panose="020B0604030504040204" pitchFamily="34" charset="0"/>
              </a:defRPr>
            </a:lvl3pPr>
            <a:lvl4pPr marL="576000" indent="-108000" algn="l" rtl="0" eaLnBrk="1" fontAlgn="base" hangingPunct="0">
              <a:spcBef>
                <a:spcPts val="500"/>
              </a:spcBef>
              <a:spcAft>
                <a:spcPct val="0"/>
              </a:spcAft>
              <a:buClr>
                <a:schemeClr val="accent6"/>
              </a:buClr>
              <a:buFont typeface="Tahoma" pitchFamily="34" charset="0"/>
              <a:buChar char="–"/>
              <a:defRPr kumimoji="1" sz="1200" b="0">
                <a:solidFill>
                  <a:schemeClr val="tx1"/>
                </a:solidFill>
                <a:latin typeface="Verdana" panose="020B0604030504040204" pitchFamily="34" charset="0"/>
                <a:ea typeface="+mn-ea"/>
                <a:cs typeface="Verdana" panose="020B0604030504040204" pitchFamily="34" charset="0"/>
              </a:defRPr>
            </a:lvl4pPr>
            <a:lvl5pPr marL="735013" indent="-157163" algn="l" rtl="0" eaLnBrk="0" fontAlgn="base" hangingPunct="0">
              <a:spcBef>
                <a:spcPct val="20000"/>
              </a:spcBef>
              <a:spcAft>
                <a:spcPct val="0"/>
              </a:spcAft>
              <a:buClr>
                <a:schemeClr val="accent6"/>
              </a:buClr>
              <a:buChar char="≫"/>
              <a:defRPr kumimoji="1" sz="1200" b="1">
                <a:solidFill>
                  <a:schemeClr val="tx1"/>
                </a:solidFill>
                <a:latin typeface="+mj-lt"/>
                <a:ea typeface="+mn-ea"/>
              </a:defRPr>
            </a:lvl5pPr>
            <a:lvl6pPr marL="2514600" indent="-228600" algn="l" rtl="0" fontAlgn="base">
              <a:spcBef>
                <a:spcPct val="20000"/>
              </a:spcBef>
              <a:spcAft>
                <a:spcPct val="0"/>
              </a:spcAft>
              <a:buChar char="≫"/>
              <a:defRPr kumimoji="1" sz="2000">
                <a:solidFill>
                  <a:schemeClr val="tx1"/>
                </a:solidFill>
                <a:latin typeface="Arial" charset="0"/>
                <a:ea typeface="+mn-ea"/>
              </a:defRPr>
            </a:lvl6pPr>
            <a:lvl7pPr marL="2971800" indent="-228600" algn="l" rtl="0" fontAlgn="base">
              <a:spcBef>
                <a:spcPct val="20000"/>
              </a:spcBef>
              <a:spcAft>
                <a:spcPct val="0"/>
              </a:spcAft>
              <a:buChar char="≫"/>
              <a:defRPr kumimoji="1" sz="2000">
                <a:solidFill>
                  <a:schemeClr val="tx1"/>
                </a:solidFill>
                <a:latin typeface="Arial" charset="0"/>
                <a:ea typeface="+mn-ea"/>
              </a:defRPr>
            </a:lvl7pPr>
            <a:lvl8pPr marL="3429000" indent="-228600" algn="l" rtl="0" fontAlgn="base">
              <a:spcBef>
                <a:spcPct val="20000"/>
              </a:spcBef>
              <a:spcAft>
                <a:spcPct val="0"/>
              </a:spcAft>
              <a:buChar char="≫"/>
              <a:defRPr kumimoji="1" sz="2000">
                <a:solidFill>
                  <a:schemeClr val="tx1"/>
                </a:solidFill>
                <a:latin typeface="Arial" charset="0"/>
                <a:ea typeface="+mn-ea"/>
              </a:defRPr>
            </a:lvl8pPr>
            <a:lvl9pPr marL="3886200" indent="-228600" algn="l" rtl="0" fontAlgn="base">
              <a:spcBef>
                <a:spcPct val="20000"/>
              </a:spcBef>
              <a:spcAft>
                <a:spcPct val="0"/>
              </a:spcAft>
              <a:buChar char="≫"/>
              <a:defRPr kumimoji="1" sz="2000">
                <a:solidFill>
                  <a:schemeClr val="tx1"/>
                </a:solidFill>
                <a:latin typeface="Arial" charset="0"/>
                <a:ea typeface="+mn-ea"/>
              </a:defRPr>
            </a:lvl9pPr>
          </a:lstStyle>
          <a:p>
            <a:pPr>
              <a:buClr>
                <a:srgbClr val="002B62"/>
              </a:buClr>
            </a:pPr>
            <a:endParaRPr lang="en-GB" sz="1500" dirty="0" smtClean="0">
              <a:solidFill>
                <a:srgbClr val="000000"/>
              </a:solidFill>
              <a:latin typeface="Calibri" panose="020F0502020204030204" pitchFamily="34" charset="0"/>
              <a:cs typeface="Adobe Devanagari" panose="02040503050201020203" pitchFamily="18" charset="0"/>
            </a:endParaRPr>
          </a:p>
          <a:p>
            <a:pPr>
              <a:buClr>
                <a:srgbClr val="002B62"/>
              </a:buClr>
            </a:pPr>
            <a:endParaRPr lang="en-GB" sz="1500" dirty="0" smtClean="0">
              <a:solidFill>
                <a:srgbClr val="000000"/>
              </a:solidFill>
              <a:latin typeface="Calibri" panose="020F0502020204030204" pitchFamily="34" charset="0"/>
              <a:cs typeface="Adobe Devanagari" panose="02040503050201020203" pitchFamily="18" charset="0"/>
            </a:endParaRPr>
          </a:p>
          <a:p>
            <a:pPr marL="0" indent="0">
              <a:buClr>
                <a:srgbClr val="002B62"/>
              </a:buClr>
              <a:buNone/>
            </a:pPr>
            <a:endParaRPr lang="en-GB" sz="1500" dirty="0" smtClean="0">
              <a:solidFill>
                <a:srgbClr val="000000"/>
              </a:solidFill>
              <a:latin typeface="Calibri" panose="020F0502020204030204" pitchFamily="34" charset="0"/>
              <a:cs typeface="Adobe Devanagari" panose="02040503050201020203" pitchFamily="18" charset="0"/>
            </a:endParaRPr>
          </a:p>
          <a:p>
            <a:pPr marL="342900" lvl="1" indent="0" eaLnBrk="0">
              <a:spcBef>
                <a:spcPts val="450"/>
              </a:spcBef>
              <a:spcAft>
                <a:spcPts val="0"/>
              </a:spcAft>
              <a:buClr>
                <a:srgbClr val="4575FD"/>
              </a:buClr>
              <a:buNone/>
              <a:defRPr/>
            </a:pPr>
            <a:endParaRPr lang="en-GB" altLang="ja-JP" sz="1200" dirty="0">
              <a:solidFill>
                <a:srgbClr val="000000">
                  <a:lumMod val="50000"/>
                  <a:lumOff val="50000"/>
                </a:srgbClr>
              </a:solidFill>
              <a:latin typeface="Calibri" panose="020F0502020204030204" pitchFamily="34" charset="0"/>
              <a:ea typeface="ＭＳ Ｐゴシック" pitchFamily="-110" charset="-128"/>
              <a:cs typeface="Adobe Devanagari" panose="02040503050201020203" pitchFamily="18" charset="0"/>
            </a:endParaRPr>
          </a:p>
        </p:txBody>
      </p:sp>
      <p:sp>
        <p:nvSpPr>
          <p:cNvPr id="6" name="Content Placeholder 2"/>
          <p:cNvSpPr txBox="1">
            <a:spLocks/>
          </p:cNvSpPr>
          <p:nvPr/>
        </p:nvSpPr>
        <p:spPr>
          <a:xfrm>
            <a:off x="182820" y="621680"/>
            <a:ext cx="8784976" cy="4212967"/>
          </a:xfrm>
          <a:prstGeom prst="rect">
            <a:avLst/>
          </a:prstGeom>
        </p:spPr>
        <p:txBody>
          <a:bodyPr/>
          <a:lstStyle>
            <a:lvl1pPr marL="180000" indent="-180000" algn="l" rtl="0" eaLnBrk="0" fontAlgn="base" hangingPunct="0">
              <a:spcBef>
                <a:spcPts val="500"/>
              </a:spcBef>
              <a:spcAft>
                <a:spcPct val="0"/>
              </a:spcAft>
              <a:buClr>
                <a:schemeClr val="accent6"/>
              </a:buClr>
              <a:buFont typeface="Arial" panose="020B0604020202020204" pitchFamily="34" charset="0"/>
              <a:buChar char="▌"/>
              <a:defRPr kumimoji="1" lang="ja-JP" altLang="en-US" sz="2000" b="0" i="0" u="none" strike="noStrike" kern="0" cap="none" spc="0" normalizeH="0" baseline="0" dirty="0" smtClean="0">
                <a:ln>
                  <a:noFill/>
                </a:ln>
                <a:solidFill>
                  <a:srgbClr val="000000"/>
                </a:solidFill>
                <a:effectLst/>
                <a:uLnTx/>
                <a:uFillTx/>
                <a:latin typeface="+mn-lt"/>
                <a:ea typeface="+mn-ea"/>
                <a:cs typeface="+mn-cs"/>
              </a:defRPr>
            </a:lvl1pPr>
            <a:lvl2pPr marL="360000" indent="-180000" algn="l" rtl="0" eaLnBrk="0" fontAlgn="base" hangingPunct="0">
              <a:spcBef>
                <a:spcPts val="500"/>
              </a:spcBef>
              <a:spcAft>
                <a:spcPct val="0"/>
              </a:spcAft>
              <a:buClr>
                <a:schemeClr val="accent6"/>
              </a:buClr>
              <a:buFont typeface="Wingdings" pitchFamily="2" charset="2"/>
              <a:buChar char="l"/>
              <a:defRPr kumimoji="1" lang="ja-JP" altLang="en-US" sz="1600" b="0" i="0" u="none" strike="noStrike" kern="0" cap="none" spc="0" normalizeH="0" baseline="0" dirty="0" smtClean="0">
                <a:ln>
                  <a:noFill/>
                </a:ln>
                <a:solidFill>
                  <a:srgbClr val="000000"/>
                </a:solidFill>
                <a:effectLst/>
                <a:uLnTx/>
                <a:uFillTx/>
                <a:latin typeface="+mn-lt"/>
                <a:ea typeface="+mn-ea"/>
              </a:defRPr>
            </a:lvl2pPr>
            <a:lvl3pPr marL="468000" indent="-108000" algn="l" rtl="0" eaLnBrk="0" fontAlgn="base" hangingPunct="0">
              <a:spcBef>
                <a:spcPts val="500"/>
              </a:spcBef>
              <a:spcAft>
                <a:spcPct val="0"/>
              </a:spcAft>
              <a:buClr>
                <a:schemeClr val="accent6"/>
              </a:buClr>
              <a:buFont typeface="Arial" panose="020B0604020202020204" pitchFamily="34" charset="0"/>
              <a:buChar char="•"/>
              <a:defRPr kumimoji="1" lang="ja-JP" altLang="en-US" sz="1400" b="0" i="0" u="none" strike="noStrike" kern="0" cap="none" spc="0" normalizeH="0" baseline="0" dirty="0" smtClean="0">
                <a:ln>
                  <a:noFill/>
                </a:ln>
                <a:solidFill>
                  <a:srgbClr val="000000"/>
                </a:solidFill>
                <a:effectLst/>
                <a:uLnTx/>
                <a:uFillTx/>
                <a:latin typeface="+mn-lt"/>
                <a:ea typeface="+mn-ea"/>
              </a:defRPr>
            </a:lvl3pPr>
            <a:lvl4pPr marL="576000" indent="-108000" algn="l" rtl="0" eaLnBrk="0" fontAlgn="base" hangingPunct="0">
              <a:spcBef>
                <a:spcPts val="500"/>
              </a:spcBef>
              <a:spcAft>
                <a:spcPct val="0"/>
              </a:spcAft>
              <a:buClr>
                <a:schemeClr val="accent6"/>
              </a:buClr>
              <a:buFont typeface="Tahoma" pitchFamily="34" charset="0"/>
              <a:buChar char="–"/>
              <a:defRPr kumimoji="1" lang="ja-JP" altLang="en-US" sz="1200" b="0" i="0" u="none" strike="noStrike" kern="0" cap="none" spc="0" normalizeH="0" baseline="0" dirty="0" smtClean="0">
                <a:ln>
                  <a:noFill/>
                </a:ln>
                <a:solidFill>
                  <a:srgbClr val="000000"/>
                </a:solidFill>
                <a:effectLst/>
                <a:uLnTx/>
                <a:uFillTx/>
                <a:latin typeface="+mn-lt"/>
                <a:ea typeface="+mn-ea"/>
              </a:defRPr>
            </a:lvl4pPr>
            <a:lvl5pPr marL="738188" indent="530225" algn="l" rtl="0" eaLnBrk="0" fontAlgn="base" hangingPunct="0">
              <a:spcBef>
                <a:spcPct val="20000"/>
              </a:spcBef>
              <a:spcAft>
                <a:spcPct val="0"/>
              </a:spcAft>
              <a:buClr>
                <a:schemeClr val="accent6"/>
              </a:buClr>
              <a:buChar char="≫"/>
              <a:defRPr kumimoji="1" sz="1200" b="0">
                <a:solidFill>
                  <a:schemeClr val="tx1"/>
                </a:solidFill>
                <a:latin typeface="+mj-lt"/>
                <a:ea typeface="+mn-ea"/>
              </a:defRPr>
            </a:lvl5pPr>
            <a:lvl6pPr marL="2514600" indent="-228600" algn="l" rtl="0" fontAlgn="base">
              <a:spcBef>
                <a:spcPct val="20000"/>
              </a:spcBef>
              <a:spcAft>
                <a:spcPct val="0"/>
              </a:spcAft>
              <a:buChar char="≫"/>
              <a:defRPr kumimoji="1" sz="2000">
                <a:solidFill>
                  <a:schemeClr val="tx1"/>
                </a:solidFill>
                <a:latin typeface="Arial" charset="0"/>
                <a:ea typeface="+mn-ea"/>
              </a:defRPr>
            </a:lvl6pPr>
            <a:lvl7pPr marL="2971800" indent="-228600" algn="l" rtl="0" fontAlgn="base">
              <a:spcBef>
                <a:spcPct val="20000"/>
              </a:spcBef>
              <a:spcAft>
                <a:spcPct val="0"/>
              </a:spcAft>
              <a:buChar char="≫"/>
              <a:defRPr kumimoji="1" sz="2000">
                <a:solidFill>
                  <a:schemeClr val="tx1"/>
                </a:solidFill>
                <a:latin typeface="Arial" charset="0"/>
                <a:ea typeface="+mn-ea"/>
              </a:defRPr>
            </a:lvl7pPr>
            <a:lvl8pPr marL="3429000" indent="-228600" algn="l" rtl="0" fontAlgn="base">
              <a:spcBef>
                <a:spcPct val="20000"/>
              </a:spcBef>
              <a:spcAft>
                <a:spcPct val="0"/>
              </a:spcAft>
              <a:buChar char="≫"/>
              <a:defRPr kumimoji="1" sz="2000">
                <a:solidFill>
                  <a:schemeClr val="tx1"/>
                </a:solidFill>
                <a:latin typeface="Arial" charset="0"/>
                <a:ea typeface="+mn-ea"/>
              </a:defRPr>
            </a:lvl8pPr>
            <a:lvl9pPr marL="3886200" indent="-228600" algn="l" rtl="0" fontAlgn="base">
              <a:spcBef>
                <a:spcPct val="20000"/>
              </a:spcBef>
              <a:spcAft>
                <a:spcPct val="0"/>
              </a:spcAft>
              <a:buChar char="≫"/>
              <a:defRPr kumimoji="1" sz="2000">
                <a:solidFill>
                  <a:schemeClr val="tx1"/>
                </a:solidFill>
                <a:latin typeface="Arial" charset="0"/>
                <a:ea typeface="+mn-ea"/>
              </a:defRPr>
            </a:lvl9pPr>
          </a:lstStyle>
          <a:p>
            <a:r>
              <a:rPr lang="en-GB" sz="1600" b="1" dirty="0" smtClean="0">
                <a:latin typeface="Calibri" panose="020F0502020204030204" pitchFamily="34" charset="0"/>
                <a:cs typeface="Arial" panose="020B0604020202020204" pitchFamily="34" charset="0"/>
              </a:rPr>
              <a:t>Overview of differences between the SV9100 and the SL2100</a:t>
            </a:r>
            <a:endParaRPr lang="en-GB" sz="1400" dirty="0" smtClean="0">
              <a:latin typeface="Calibri" panose="020F0502020204030204" pitchFamily="34" charset="0"/>
              <a:cs typeface="Arial" panose="020B0604020202020204" pitchFamily="34" charset="0"/>
            </a:endParaRPr>
          </a:p>
          <a:p>
            <a:pPr marL="0" indent="0">
              <a:buNone/>
            </a:pPr>
            <a:endParaRPr lang="en-GB" dirty="0" smtClean="0"/>
          </a:p>
          <a:p>
            <a:pPr marL="0" indent="0">
              <a:buFont typeface="Arial" panose="020B0604020202020204" pitchFamily="34" charset="0"/>
              <a:buNone/>
            </a:pPr>
            <a:endParaRPr lang="en-GB" dirty="0" smtClean="0"/>
          </a:p>
          <a:p>
            <a:endParaRPr lang="en-GB" dirty="0"/>
          </a:p>
        </p:txBody>
      </p:sp>
      <p:graphicFrame>
        <p:nvGraphicFramePr>
          <p:cNvPr id="3" name="Table 2"/>
          <p:cNvGraphicFramePr>
            <a:graphicFrameLocks noGrp="1"/>
          </p:cNvGraphicFramePr>
          <p:nvPr>
            <p:extLst>
              <p:ext uri="{D42A27DB-BD31-4B8C-83A1-F6EECF244321}">
                <p14:modId xmlns:p14="http://schemas.microsoft.com/office/powerpoint/2010/main" val="158339520"/>
              </p:ext>
            </p:extLst>
          </p:nvPr>
        </p:nvGraphicFramePr>
        <p:xfrm>
          <a:off x="305526" y="1055847"/>
          <a:ext cx="8329515" cy="3435840"/>
        </p:xfrm>
        <a:graphic>
          <a:graphicData uri="http://schemas.openxmlformats.org/drawingml/2006/table">
            <a:tbl>
              <a:tblPr firstRow="1" bandRow="1">
                <a:tableStyleId>{073A0DAA-6AF3-43AB-8588-CEC1D06C72B9}</a:tableStyleId>
              </a:tblPr>
              <a:tblGrid>
                <a:gridCol w="1883197"/>
                <a:gridCol w="3197316"/>
                <a:gridCol w="3249002"/>
              </a:tblGrid>
              <a:tr h="0">
                <a:tc>
                  <a:txBody>
                    <a:bodyPr/>
                    <a:lstStyle/>
                    <a:p>
                      <a:r>
                        <a:rPr lang="en-GB" sz="1000" dirty="0" smtClean="0"/>
                        <a:t>Items</a:t>
                      </a:r>
                      <a:endParaRPr lang="en-GB" sz="1000" dirty="0"/>
                    </a:p>
                  </a:txBody>
                  <a:tcPr>
                    <a:solidFill>
                      <a:schemeClr val="accent2">
                        <a:lumMod val="60000"/>
                        <a:lumOff val="40000"/>
                      </a:schemeClr>
                    </a:solidFill>
                  </a:tcPr>
                </a:tc>
                <a:tc>
                  <a:txBody>
                    <a:bodyPr/>
                    <a:lstStyle/>
                    <a:p>
                      <a:pPr algn="ctr"/>
                      <a:r>
                        <a:rPr lang="en-GB" sz="1000" dirty="0" smtClean="0"/>
                        <a:t>SV9100</a:t>
                      </a:r>
                      <a:endParaRPr lang="en-GB" sz="1000" dirty="0"/>
                    </a:p>
                  </a:txBody>
                  <a:tcPr>
                    <a:solidFill>
                      <a:schemeClr val="accent2">
                        <a:lumMod val="60000"/>
                        <a:lumOff val="40000"/>
                      </a:schemeClr>
                    </a:solidFill>
                  </a:tcPr>
                </a:tc>
                <a:tc>
                  <a:txBody>
                    <a:bodyPr/>
                    <a:lstStyle/>
                    <a:p>
                      <a:pPr algn="ctr"/>
                      <a:r>
                        <a:rPr lang="en-GB" sz="1000" dirty="0" smtClean="0"/>
                        <a:t>SL2100</a:t>
                      </a:r>
                      <a:endParaRPr lang="en-GB" sz="1000" dirty="0"/>
                    </a:p>
                  </a:txBody>
                  <a:tcPr>
                    <a:solidFill>
                      <a:schemeClr val="accent2">
                        <a:lumMod val="60000"/>
                        <a:lumOff val="40000"/>
                      </a:schemeClr>
                    </a:solidFill>
                  </a:tcPr>
                </a:tc>
              </a:tr>
              <a:tr h="216000">
                <a:tc>
                  <a:txBody>
                    <a:bodyPr/>
                    <a:lstStyle/>
                    <a:p>
                      <a:pPr marL="0"/>
                      <a:r>
                        <a:rPr lang="en-GB" sz="1000" b="1" dirty="0" err="1" smtClean="0"/>
                        <a:t>InACD</a:t>
                      </a:r>
                      <a:endParaRPr lang="en-GB" sz="1000" b="1" dirty="0"/>
                    </a:p>
                  </a:txBody>
                  <a:tcPr marL="45720" marR="46800" marT="36000" marB="36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dirty="0" smtClean="0"/>
                        <a:t>Available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dirty="0" smtClean="0"/>
                        <a:t>64 ACD Groups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dirty="0" smtClean="0"/>
                        <a:t>896</a:t>
                      </a:r>
                      <a:r>
                        <a:rPr lang="en-US" sz="1000" b="0" baseline="0" dirty="0" smtClean="0"/>
                        <a:t> Agents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baseline="0" dirty="0" smtClean="0"/>
                        <a:t>All features available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dirty="0" smtClean="0"/>
                    </a:p>
                  </a:txBody>
                  <a:tcPr marL="45720" marR="46800" marT="36000" marB="36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dirty="0" smtClean="0"/>
                        <a:t>Available in R1.5 Main Software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dirty="0" smtClean="0"/>
                        <a:t>8 ACD Groups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dirty="0" smtClean="0"/>
                        <a:t>20</a:t>
                      </a:r>
                      <a:r>
                        <a:rPr lang="en-US" sz="1000" b="0" baseline="0" dirty="0" smtClean="0"/>
                        <a:t> Agents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dirty="0" smtClean="0"/>
                        <a:t>In Queue messaging via the VRS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dirty="0" smtClean="0"/>
                        <a:t>Position in Queue announcements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dirty="0" smtClean="0"/>
                        <a:t>Overflow to various destinations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dirty="0" smtClean="0"/>
                        <a:t>Two modes of login, Standard Login/AIC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dirty="0" smtClean="0"/>
                        <a:t>Enhanced DSS Operations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dirty="0" smtClean="0"/>
                        <a:t>All Agent Activity is output in the P Commands and  displayed/reported by </a:t>
                      </a:r>
                      <a:r>
                        <a:rPr lang="en-US" sz="1000" b="0" dirty="0" err="1" smtClean="0"/>
                        <a:t>MyCalls</a:t>
                      </a:r>
                      <a:r>
                        <a:rPr lang="en-US" sz="1000" b="0" baseline="0" dirty="0" smtClean="0"/>
                        <a:t> Call Centre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0" baseline="0" dirty="0" smtClean="0">
                          <a:solidFill>
                            <a:srgbClr val="FF0000"/>
                          </a:solidFill>
                        </a:rPr>
                        <a:t>Queue alarm not available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0" baseline="0" dirty="0" smtClean="0">
                          <a:solidFill>
                            <a:srgbClr val="FF0000"/>
                          </a:solidFill>
                        </a:rPr>
                        <a:t>ACD Whisper not available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0" baseline="0" dirty="0" smtClean="0">
                          <a:solidFill>
                            <a:srgbClr val="FF0000"/>
                          </a:solidFill>
                        </a:rPr>
                        <a:t>Skill Based Routing not available</a:t>
                      </a:r>
                      <a:endParaRPr lang="en-US" sz="1000" b="0" dirty="0" smtClean="0">
                        <a:solidFill>
                          <a:srgbClr val="FF0000"/>
                        </a:solidFill>
                      </a:endParaRPr>
                    </a:p>
                  </a:txBody>
                  <a:tcPr marL="45720" marR="46800" marT="36000" marB="36000" anchor="ctr"/>
                </a:tc>
              </a:tr>
              <a:tr h="216000">
                <a:tc>
                  <a:txBody>
                    <a:bodyPr/>
                    <a:lstStyle/>
                    <a:p>
                      <a:pPr marL="0"/>
                      <a:r>
                        <a:rPr lang="en-GB" sz="1000" b="1" dirty="0" err="1" smtClean="0"/>
                        <a:t>AspireNet</a:t>
                      </a:r>
                      <a:r>
                        <a:rPr lang="en-GB" sz="1000" b="1" baseline="0" dirty="0" smtClean="0"/>
                        <a:t> / </a:t>
                      </a:r>
                      <a:r>
                        <a:rPr lang="en-GB" sz="1000" b="1" dirty="0" err="1" smtClean="0"/>
                        <a:t>SLNet</a:t>
                      </a:r>
                      <a:endParaRPr lang="en-GB" sz="1000" b="1" dirty="0"/>
                    </a:p>
                  </a:txBody>
                  <a:tcPr marL="45720" marR="46800" marT="36000" marB="36000" anchor="ct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0" dirty="0" err="1" smtClean="0"/>
                        <a:t>AspreNet</a:t>
                      </a:r>
                      <a:r>
                        <a:rPr lang="en-US" sz="1000" b="0" dirty="0" smtClean="0"/>
                        <a:t> Available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dirty="0" smtClean="0"/>
                        <a:t>Up</a:t>
                      </a:r>
                      <a:r>
                        <a:rPr lang="en-US" sz="1000" b="0" baseline="0" dirty="0" smtClean="0"/>
                        <a:t> to 50 nodes (SV9100 systems only)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dirty="0" err="1" smtClean="0"/>
                        <a:t>Centralised</a:t>
                      </a:r>
                      <a:r>
                        <a:rPr lang="en-US" sz="1000" b="0" dirty="0" smtClean="0"/>
                        <a:t> </a:t>
                      </a:r>
                      <a:r>
                        <a:rPr lang="en-US" sz="1000" b="0" dirty="0" err="1" smtClean="0"/>
                        <a:t>InMail</a:t>
                      </a:r>
                      <a:r>
                        <a:rPr lang="en-US" sz="1000" b="0" dirty="0" smtClean="0"/>
                        <a:t> voicemail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dirty="0" smtClean="0"/>
                        <a:t>Desk to Desk calling with Caller ID and name display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dirty="0" smtClean="0"/>
                        <a:t>Sharing trunk lines with remote systems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dirty="0" smtClean="0"/>
                        <a:t>Extension busy lamp information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dirty="0" smtClean="0"/>
                        <a:t>Shared Park Hold orbits</a:t>
                      </a:r>
                    </a:p>
                  </a:txBody>
                  <a:tcPr marL="45720" marR="46800" marT="36000" marB="36000" anchor="ct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0" dirty="0" err="1" smtClean="0"/>
                        <a:t>SLNet</a:t>
                      </a:r>
                      <a:r>
                        <a:rPr lang="en-US" sz="1000" b="0" dirty="0" smtClean="0"/>
                        <a:t> Available in R1.5 Main Software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dirty="0" smtClean="0"/>
                        <a:t>Up</a:t>
                      </a:r>
                      <a:r>
                        <a:rPr lang="en-US" sz="1000" b="0" baseline="0" dirty="0" smtClean="0"/>
                        <a:t> to 50 nodes (SL2100 systems only)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dirty="0" err="1" smtClean="0"/>
                        <a:t>Centralised</a:t>
                      </a:r>
                      <a:r>
                        <a:rPr lang="en-US" sz="1000" b="0" dirty="0" smtClean="0"/>
                        <a:t> </a:t>
                      </a:r>
                      <a:r>
                        <a:rPr lang="en-US" sz="1000" b="0" dirty="0" err="1" smtClean="0"/>
                        <a:t>InMail</a:t>
                      </a:r>
                      <a:r>
                        <a:rPr lang="en-US" sz="1000" b="0" dirty="0" smtClean="0"/>
                        <a:t> voicemail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dirty="0" smtClean="0"/>
                        <a:t>Desk to Desk calling with Caller ID and name display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dirty="0" smtClean="0"/>
                        <a:t>Sharing trunk lines with remote systems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dirty="0" smtClean="0"/>
                        <a:t>Extension busy lamp information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dirty="0" smtClean="0"/>
                        <a:t>Shared Park Hold orbits</a:t>
                      </a:r>
                    </a:p>
                  </a:txBody>
                  <a:tcPr marL="45720" marR="46800" marT="36000" marB="36000" anchor="ctr"/>
                </a:tc>
              </a:tr>
            </a:tbl>
          </a:graphicData>
        </a:graphic>
      </p:graphicFrame>
      <p:sp>
        <p:nvSpPr>
          <p:cNvPr id="4" name="TextBox 3"/>
          <p:cNvSpPr txBox="1"/>
          <p:nvPr/>
        </p:nvSpPr>
        <p:spPr>
          <a:xfrm>
            <a:off x="305526" y="4580730"/>
            <a:ext cx="4672361" cy="253916"/>
          </a:xfrm>
          <a:prstGeom prst="rect">
            <a:avLst/>
          </a:prstGeom>
          <a:noFill/>
        </p:spPr>
        <p:txBody>
          <a:bodyPr wrap="square" rtlCol="0">
            <a:spAutoFit/>
          </a:bodyPr>
          <a:lstStyle/>
          <a:p>
            <a:r>
              <a:rPr lang="en-GB" sz="1050" i="1" dirty="0" smtClean="0"/>
              <a:t>This table may not be complete in all respects</a:t>
            </a:r>
            <a:endParaRPr lang="en-GB" sz="1050" i="1" dirty="0"/>
          </a:p>
        </p:txBody>
      </p:sp>
    </p:spTree>
    <p:extLst>
      <p:ext uri="{BB962C8B-B14F-4D97-AF65-F5344CB8AC3E}">
        <p14:creationId xmlns:p14="http://schemas.microsoft.com/office/powerpoint/2010/main" val="265174638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anose="020F0502020204030204" pitchFamily="34" charset="0"/>
              </a:rPr>
              <a:t>UNIVERGE SL2100 – Interfaces</a:t>
            </a:r>
            <a:endParaRPr lang="en-US" dirty="0">
              <a:latin typeface="Calibri" panose="020F0502020204030204" pitchFamily="34" charset="0"/>
            </a:endParaRPr>
          </a:p>
        </p:txBody>
      </p:sp>
      <p:pic>
        <p:nvPicPr>
          <p:cNvPr id="75" name="Picture 2" descr="http://www.necsv9000.com/content/nec-sv-series/images/terminals/i766-charger-front-l(display-centraldir).jpg"/>
          <p:cNvPicPr>
            <a:picLocks noChangeAspect="1" noChangeArrowheads="1"/>
          </p:cNvPicPr>
          <p:nvPr/>
        </p:nvPicPr>
        <p:blipFill rotWithShape="1">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7715702" y="3905086"/>
            <a:ext cx="355893" cy="536197"/>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2" descr="http://login.creativefellows.nl/content/nec-sv-series/images/ip-dect/m166-communicator-left.jpg"/>
          <p:cNvPicPr>
            <a:picLocks noChangeAspect="1" noChangeArrowheads="1"/>
          </p:cNvPicPr>
          <p:nvPr/>
        </p:nvPicPr>
        <p:blipFill rotWithShape="1">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8177603" y="4108911"/>
            <a:ext cx="333119" cy="333773"/>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2" descr="http://login.creativefellows.nl/content/nec-sv-series/images/ip-dect/g266/ipdect_g266_charger.jpg"/>
          <p:cNvPicPr>
            <a:picLocks noChangeAspect="1" noChangeArrowheads="1"/>
          </p:cNvPicPr>
          <p:nvPr/>
        </p:nvPicPr>
        <p:blipFill rotWithShape="1">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6397167" y="3881335"/>
            <a:ext cx="351079" cy="559948"/>
          </a:xfrm>
          <a:prstGeom prst="rect">
            <a:avLst/>
          </a:prstGeom>
          <a:noFill/>
          <a:extLst>
            <a:ext uri="{909E8E84-426E-40DD-AFC4-6F175D3DCCD1}">
              <a14:hiddenFill xmlns:a14="http://schemas.microsoft.com/office/drawing/2010/main">
                <a:solidFill>
                  <a:srgbClr val="FFFFFF"/>
                </a:solidFill>
              </a14:hiddenFill>
            </a:ext>
          </a:extLst>
        </p:spPr>
      </p:pic>
      <p:pic>
        <p:nvPicPr>
          <p:cNvPr id="78" name="Picture 77"/>
          <p:cNvPicPr>
            <a:picLocks noChangeAspect="1"/>
          </p:cNvPicPr>
          <p:nvPr/>
        </p:nvPicPr>
        <p:blipFill rotWithShape="1">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6817099" y="3894819"/>
            <a:ext cx="326279" cy="546464"/>
          </a:xfrm>
          <a:prstGeom prst="rect">
            <a:avLst/>
          </a:prstGeom>
        </p:spPr>
      </p:pic>
      <p:pic>
        <p:nvPicPr>
          <p:cNvPr id="79" name="Picture 78"/>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7249386" y="3900782"/>
            <a:ext cx="360308" cy="540501"/>
          </a:xfrm>
          <a:prstGeom prst="rect">
            <a:avLst/>
          </a:prstGeom>
        </p:spPr>
      </p:pic>
      <p:pic>
        <p:nvPicPr>
          <p:cNvPr id="80" name="Picture 2" descr="http://login.creativefellows.nl/content/nec-sv-series/images/terminals/spectralink/spectralink3-charger.jpg"/>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5557236" y="3937128"/>
            <a:ext cx="365382" cy="649568"/>
          </a:xfrm>
          <a:prstGeom prst="rect">
            <a:avLst/>
          </a:prstGeom>
          <a:noFill/>
          <a:extLst>
            <a:ext uri="{909E8E84-426E-40DD-AFC4-6F175D3DCCD1}">
              <a14:hiddenFill xmlns:a14="http://schemas.microsoft.com/office/drawing/2010/main">
                <a:solidFill>
                  <a:srgbClr val="FFFFFF"/>
                </a:solidFill>
              </a14:hiddenFill>
            </a:ext>
          </a:extLst>
        </p:spPr>
      </p:pic>
      <p:pic>
        <p:nvPicPr>
          <p:cNvPr id="81" name="Picture 27" descr="fax"/>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7359993" y="1018847"/>
            <a:ext cx="533656" cy="533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632589" y="1115045"/>
            <a:ext cx="615139" cy="430597"/>
          </a:xfrm>
          <a:prstGeom prst="rect">
            <a:avLst/>
          </a:prstGeom>
        </p:spPr>
      </p:pic>
      <p:pic>
        <p:nvPicPr>
          <p:cNvPr id="1026" name="Picture 2" descr="Image result for vvx1500"/>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6978096" y="3149926"/>
            <a:ext cx="497568" cy="596322"/>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8" descr="Image result for wan cloud"/>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4904210" y="836115"/>
            <a:ext cx="1140480" cy="670871"/>
          </a:xfrm>
          <a:prstGeom prst="rect">
            <a:avLst/>
          </a:prstGeom>
          <a:noFill/>
          <a:extLst>
            <a:ext uri="{909E8E84-426E-40DD-AFC4-6F175D3DCCD1}">
              <a14:hiddenFill xmlns:a14="http://schemas.microsoft.com/office/drawing/2010/main">
                <a:solidFill>
                  <a:srgbClr val="FFFFFF"/>
                </a:solidFill>
              </a14:hiddenFill>
            </a:ext>
          </a:extLst>
        </p:spPr>
      </p:pic>
      <p:sp>
        <p:nvSpPr>
          <p:cNvPr id="83" name="TextBox 82"/>
          <p:cNvSpPr txBox="1"/>
          <p:nvPr/>
        </p:nvSpPr>
        <p:spPr>
          <a:xfrm>
            <a:off x="5177545" y="962056"/>
            <a:ext cx="765996" cy="461665"/>
          </a:xfrm>
          <a:prstGeom prst="rect">
            <a:avLst/>
          </a:prstGeom>
          <a:noFill/>
        </p:spPr>
        <p:txBody>
          <a:bodyPr wrap="square" rtlCol="0">
            <a:spAutoFit/>
          </a:bodyPr>
          <a:lstStyle/>
          <a:p>
            <a:r>
              <a:rPr lang="en-GB" sz="1200" dirty="0" smtClean="0">
                <a:latin typeface="Calibri" panose="020F0502020204030204" pitchFamily="34" charset="0"/>
                <a:cs typeface="Arial" panose="020B0604020202020204" pitchFamily="34" charset="0"/>
              </a:rPr>
              <a:t>PSTN</a:t>
            </a:r>
          </a:p>
          <a:p>
            <a:r>
              <a:rPr lang="en-GB" sz="1200" dirty="0" smtClean="0">
                <a:latin typeface="Calibri" panose="020F0502020204030204" pitchFamily="34" charset="0"/>
                <a:cs typeface="Arial" panose="020B0604020202020204" pitchFamily="34" charset="0"/>
              </a:rPr>
              <a:t>ISDN</a:t>
            </a:r>
            <a:endParaRPr lang="en-GB" sz="1200" dirty="0">
              <a:latin typeface="Calibri" panose="020F0502020204030204" pitchFamily="34" charset="0"/>
              <a:cs typeface="Arial" panose="020B0604020202020204" pitchFamily="34" charset="0"/>
            </a:endParaRPr>
          </a:p>
        </p:txBody>
      </p:sp>
      <p:pic>
        <p:nvPicPr>
          <p:cNvPr id="84" name="Picture 8" descr="Image result for wan cloud"/>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3106079" y="997014"/>
            <a:ext cx="1140480" cy="670871"/>
          </a:xfrm>
          <a:prstGeom prst="rect">
            <a:avLst/>
          </a:prstGeom>
          <a:noFill/>
          <a:extLst>
            <a:ext uri="{909E8E84-426E-40DD-AFC4-6F175D3DCCD1}">
              <a14:hiddenFill xmlns:a14="http://schemas.microsoft.com/office/drawing/2010/main">
                <a:solidFill>
                  <a:srgbClr val="FFFFFF"/>
                </a:solidFill>
              </a14:hiddenFill>
            </a:ext>
          </a:extLst>
        </p:spPr>
      </p:pic>
      <p:sp>
        <p:nvSpPr>
          <p:cNvPr id="85" name="TextBox 84"/>
          <p:cNvSpPr txBox="1"/>
          <p:nvPr/>
        </p:nvSpPr>
        <p:spPr>
          <a:xfrm>
            <a:off x="3218342" y="1171550"/>
            <a:ext cx="1028217" cy="276999"/>
          </a:xfrm>
          <a:prstGeom prst="rect">
            <a:avLst/>
          </a:prstGeom>
          <a:noFill/>
        </p:spPr>
        <p:txBody>
          <a:bodyPr wrap="square" rtlCol="0">
            <a:spAutoFit/>
          </a:bodyPr>
          <a:lstStyle/>
          <a:p>
            <a:r>
              <a:rPr lang="en-GB" sz="1200" dirty="0" smtClean="0">
                <a:latin typeface="Calibri" panose="020F0502020204030204" pitchFamily="34" charset="0"/>
                <a:cs typeface="Arial" panose="020B0604020202020204" pitchFamily="34" charset="0"/>
              </a:rPr>
              <a:t>SIP Carrier</a:t>
            </a:r>
            <a:endParaRPr lang="en-GB" sz="1200" dirty="0">
              <a:latin typeface="Calibri" panose="020F0502020204030204" pitchFamily="34" charset="0"/>
              <a:cs typeface="Arial" panose="020B0604020202020204" pitchFamily="34" charset="0"/>
            </a:endParaRPr>
          </a:p>
        </p:txBody>
      </p:sp>
      <p:pic>
        <p:nvPicPr>
          <p:cNvPr id="88" name="Picture 8" descr="Image result for wan cloud"/>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2253754" y="1739125"/>
            <a:ext cx="1140480" cy="670871"/>
          </a:xfrm>
          <a:prstGeom prst="rect">
            <a:avLst/>
          </a:prstGeom>
          <a:noFill/>
          <a:extLst>
            <a:ext uri="{909E8E84-426E-40DD-AFC4-6F175D3DCCD1}">
              <a14:hiddenFill xmlns:a14="http://schemas.microsoft.com/office/drawing/2010/main">
                <a:solidFill>
                  <a:srgbClr val="FFFFFF"/>
                </a:solidFill>
              </a14:hiddenFill>
            </a:ext>
          </a:extLst>
        </p:spPr>
      </p:pic>
      <p:sp>
        <p:nvSpPr>
          <p:cNvPr id="89" name="TextBox 88"/>
          <p:cNvSpPr txBox="1"/>
          <p:nvPr/>
        </p:nvSpPr>
        <p:spPr>
          <a:xfrm>
            <a:off x="2551679" y="1936062"/>
            <a:ext cx="554400" cy="276999"/>
          </a:xfrm>
          <a:prstGeom prst="rect">
            <a:avLst/>
          </a:prstGeom>
          <a:noFill/>
        </p:spPr>
        <p:txBody>
          <a:bodyPr wrap="square" rtlCol="0">
            <a:spAutoFit/>
          </a:bodyPr>
          <a:lstStyle/>
          <a:p>
            <a:r>
              <a:rPr lang="en-GB" sz="1200" dirty="0" smtClean="0">
                <a:latin typeface="Calibri" panose="020F0502020204030204" pitchFamily="34" charset="0"/>
                <a:cs typeface="Arial" panose="020B0604020202020204" pitchFamily="34" charset="0"/>
              </a:rPr>
              <a:t>WAN</a:t>
            </a:r>
            <a:endParaRPr lang="en-GB" sz="1200" dirty="0">
              <a:latin typeface="Calibri" panose="020F0502020204030204" pitchFamily="34" charset="0"/>
              <a:cs typeface="Arial" panose="020B0604020202020204" pitchFamily="34" charset="0"/>
            </a:endParaRPr>
          </a:p>
        </p:txBody>
      </p:sp>
      <p:sp>
        <p:nvSpPr>
          <p:cNvPr id="92" name="Line 5"/>
          <p:cNvSpPr>
            <a:spLocks noChangeShapeType="1"/>
          </p:cNvSpPr>
          <p:nvPr/>
        </p:nvSpPr>
        <p:spPr bwMode="auto">
          <a:xfrm flipV="1">
            <a:off x="5312228" y="1562720"/>
            <a:ext cx="1355321" cy="647384"/>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93" name="Line 5"/>
          <p:cNvSpPr>
            <a:spLocks noChangeShapeType="1"/>
          </p:cNvSpPr>
          <p:nvPr/>
        </p:nvSpPr>
        <p:spPr bwMode="auto">
          <a:xfrm flipV="1">
            <a:off x="5312228" y="2138291"/>
            <a:ext cx="1504871" cy="246604"/>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94" name="Line 5"/>
          <p:cNvSpPr>
            <a:spLocks noChangeShapeType="1"/>
          </p:cNvSpPr>
          <p:nvPr/>
        </p:nvSpPr>
        <p:spPr bwMode="auto">
          <a:xfrm>
            <a:off x="5312228" y="2507522"/>
            <a:ext cx="1519219" cy="117102"/>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95" name="Line 5"/>
          <p:cNvSpPr>
            <a:spLocks noChangeShapeType="1"/>
          </p:cNvSpPr>
          <p:nvPr/>
        </p:nvSpPr>
        <p:spPr bwMode="auto">
          <a:xfrm>
            <a:off x="5296153" y="2644731"/>
            <a:ext cx="1665868" cy="577379"/>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96" name="Line 5"/>
          <p:cNvSpPr>
            <a:spLocks noChangeShapeType="1"/>
          </p:cNvSpPr>
          <p:nvPr/>
        </p:nvSpPr>
        <p:spPr bwMode="auto">
          <a:xfrm>
            <a:off x="5248592" y="2826395"/>
            <a:ext cx="1383997" cy="888372"/>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97" name="Line 5"/>
          <p:cNvSpPr>
            <a:spLocks noChangeShapeType="1"/>
          </p:cNvSpPr>
          <p:nvPr/>
        </p:nvSpPr>
        <p:spPr bwMode="auto">
          <a:xfrm>
            <a:off x="5041846" y="2885138"/>
            <a:ext cx="568313" cy="1019947"/>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98" name="Line 5"/>
          <p:cNvSpPr>
            <a:spLocks noChangeShapeType="1"/>
          </p:cNvSpPr>
          <p:nvPr/>
        </p:nvSpPr>
        <p:spPr bwMode="auto">
          <a:xfrm flipV="1">
            <a:off x="5177544" y="1580494"/>
            <a:ext cx="381507" cy="613989"/>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99" name="Line 5"/>
          <p:cNvSpPr>
            <a:spLocks noChangeShapeType="1"/>
          </p:cNvSpPr>
          <p:nvPr/>
        </p:nvSpPr>
        <p:spPr bwMode="auto">
          <a:xfrm flipV="1">
            <a:off x="4867595" y="1506985"/>
            <a:ext cx="295083" cy="687497"/>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100" name="Line 5"/>
          <p:cNvSpPr>
            <a:spLocks noChangeShapeType="1"/>
          </p:cNvSpPr>
          <p:nvPr/>
        </p:nvSpPr>
        <p:spPr bwMode="auto">
          <a:xfrm flipH="1" flipV="1">
            <a:off x="4055129" y="1667885"/>
            <a:ext cx="351829" cy="536355"/>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101" name="Line 5"/>
          <p:cNvSpPr>
            <a:spLocks noChangeShapeType="1"/>
          </p:cNvSpPr>
          <p:nvPr/>
        </p:nvSpPr>
        <p:spPr bwMode="auto">
          <a:xfrm flipH="1" flipV="1">
            <a:off x="3457359" y="2277747"/>
            <a:ext cx="495915" cy="12872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pic>
        <p:nvPicPr>
          <p:cNvPr id="102" name="Picture 2"/>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630590" y="2168897"/>
            <a:ext cx="1127323" cy="4366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3" name="Line 5"/>
          <p:cNvSpPr>
            <a:spLocks noChangeShapeType="1"/>
          </p:cNvSpPr>
          <p:nvPr/>
        </p:nvSpPr>
        <p:spPr bwMode="auto">
          <a:xfrm flipH="1">
            <a:off x="1757914" y="2138290"/>
            <a:ext cx="432715" cy="228327"/>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pic>
        <p:nvPicPr>
          <p:cNvPr id="4" name="Picture 3"/>
          <p:cNvPicPr>
            <a:picLocks noChangeAspect="1"/>
          </p:cNvPicPr>
          <p:nvPr/>
        </p:nvPicPr>
        <p:blipFill>
          <a:blip r:embed="rId13"/>
          <a:stretch>
            <a:fillRect/>
          </a:stretch>
        </p:blipFill>
        <p:spPr>
          <a:xfrm>
            <a:off x="1463214" y="3014828"/>
            <a:ext cx="844780" cy="631264"/>
          </a:xfrm>
          <a:prstGeom prst="rect">
            <a:avLst/>
          </a:prstGeom>
        </p:spPr>
      </p:pic>
      <p:sp>
        <p:nvSpPr>
          <p:cNvPr id="105" name="Line 5"/>
          <p:cNvSpPr>
            <a:spLocks noChangeShapeType="1"/>
          </p:cNvSpPr>
          <p:nvPr/>
        </p:nvSpPr>
        <p:spPr bwMode="auto">
          <a:xfrm flipH="1">
            <a:off x="1896148" y="2425789"/>
            <a:ext cx="565065" cy="589039"/>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108" name="TextBox 107"/>
          <p:cNvSpPr txBox="1"/>
          <p:nvPr/>
        </p:nvSpPr>
        <p:spPr>
          <a:xfrm>
            <a:off x="6992611" y="872039"/>
            <a:ext cx="878575" cy="338554"/>
          </a:xfrm>
          <a:prstGeom prst="rect">
            <a:avLst/>
          </a:prstGeom>
          <a:noFill/>
        </p:spPr>
        <p:txBody>
          <a:bodyPr wrap="square" rtlCol="0">
            <a:spAutoFit/>
          </a:bodyPr>
          <a:lstStyle/>
          <a:p>
            <a:r>
              <a:rPr lang="en-GB" sz="800" dirty="0" smtClean="0"/>
              <a:t>Analogue Terminals</a:t>
            </a:r>
            <a:endParaRPr lang="en-GB" sz="800" dirty="0"/>
          </a:p>
        </p:txBody>
      </p:sp>
      <p:sp>
        <p:nvSpPr>
          <p:cNvPr id="111" name="TextBox 110"/>
          <p:cNvSpPr txBox="1"/>
          <p:nvPr/>
        </p:nvSpPr>
        <p:spPr>
          <a:xfrm>
            <a:off x="7609694" y="1833454"/>
            <a:ext cx="878575" cy="338554"/>
          </a:xfrm>
          <a:prstGeom prst="rect">
            <a:avLst/>
          </a:prstGeom>
          <a:noFill/>
        </p:spPr>
        <p:txBody>
          <a:bodyPr wrap="square" rtlCol="0">
            <a:spAutoFit/>
          </a:bodyPr>
          <a:lstStyle/>
          <a:p>
            <a:r>
              <a:rPr lang="en-GB" sz="800" dirty="0" smtClean="0"/>
              <a:t>Digital Terminals</a:t>
            </a:r>
            <a:endParaRPr lang="en-GB" sz="800" dirty="0"/>
          </a:p>
        </p:txBody>
      </p:sp>
      <p:sp>
        <p:nvSpPr>
          <p:cNvPr id="112" name="TextBox 111"/>
          <p:cNvSpPr txBox="1"/>
          <p:nvPr/>
        </p:nvSpPr>
        <p:spPr>
          <a:xfrm>
            <a:off x="7672567" y="2452960"/>
            <a:ext cx="878575" cy="215444"/>
          </a:xfrm>
          <a:prstGeom prst="rect">
            <a:avLst/>
          </a:prstGeom>
          <a:noFill/>
        </p:spPr>
        <p:txBody>
          <a:bodyPr wrap="square" rtlCol="0">
            <a:spAutoFit/>
          </a:bodyPr>
          <a:lstStyle/>
          <a:p>
            <a:r>
              <a:rPr lang="en-GB" sz="800" dirty="0" smtClean="0"/>
              <a:t>IP Terminals</a:t>
            </a:r>
            <a:endParaRPr lang="en-GB" sz="800" dirty="0"/>
          </a:p>
        </p:txBody>
      </p:sp>
      <p:sp>
        <p:nvSpPr>
          <p:cNvPr id="113" name="TextBox 112"/>
          <p:cNvSpPr txBox="1"/>
          <p:nvPr/>
        </p:nvSpPr>
        <p:spPr>
          <a:xfrm>
            <a:off x="7454360" y="3222110"/>
            <a:ext cx="878575" cy="338554"/>
          </a:xfrm>
          <a:prstGeom prst="rect">
            <a:avLst/>
          </a:prstGeom>
          <a:noFill/>
        </p:spPr>
        <p:txBody>
          <a:bodyPr wrap="square" rtlCol="0">
            <a:spAutoFit/>
          </a:bodyPr>
          <a:lstStyle/>
          <a:p>
            <a:r>
              <a:rPr lang="en-GB" sz="800" dirty="0" smtClean="0"/>
              <a:t>SIP Terminals</a:t>
            </a:r>
            <a:endParaRPr lang="en-GB" sz="800" dirty="0"/>
          </a:p>
        </p:txBody>
      </p:sp>
      <p:sp>
        <p:nvSpPr>
          <p:cNvPr id="114" name="TextBox 113"/>
          <p:cNvSpPr txBox="1"/>
          <p:nvPr/>
        </p:nvSpPr>
        <p:spPr>
          <a:xfrm>
            <a:off x="6919367" y="4476966"/>
            <a:ext cx="878575" cy="338554"/>
          </a:xfrm>
          <a:prstGeom prst="rect">
            <a:avLst/>
          </a:prstGeom>
          <a:noFill/>
        </p:spPr>
        <p:txBody>
          <a:bodyPr wrap="square" rtlCol="0">
            <a:spAutoFit/>
          </a:bodyPr>
          <a:lstStyle/>
          <a:p>
            <a:r>
              <a:rPr lang="en-GB" sz="800" dirty="0" smtClean="0"/>
              <a:t>DECT Terminals</a:t>
            </a:r>
            <a:endParaRPr lang="en-GB" sz="800" dirty="0"/>
          </a:p>
        </p:txBody>
      </p:sp>
      <p:sp>
        <p:nvSpPr>
          <p:cNvPr id="115" name="TextBox 114"/>
          <p:cNvSpPr txBox="1"/>
          <p:nvPr/>
        </p:nvSpPr>
        <p:spPr>
          <a:xfrm>
            <a:off x="5406790" y="4572085"/>
            <a:ext cx="878575" cy="338554"/>
          </a:xfrm>
          <a:prstGeom prst="rect">
            <a:avLst/>
          </a:prstGeom>
          <a:noFill/>
        </p:spPr>
        <p:txBody>
          <a:bodyPr wrap="square" rtlCol="0">
            <a:spAutoFit/>
          </a:bodyPr>
          <a:lstStyle/>
          <a:p>
            <a:r>
              <a:rPr lang="en-GB" sz="800" dirty="0" err="1" smtClean="0"/>
              <a:t>WiFi</a:t>
            </a:r>
            <a:r>
              <a:rPr lang="en-GB" sz="800" dirty="0" smtClean="0"/>
              <a:t> Terminals</a:t>
            </a:r>
            <a:endParaRPr lang="en-GB" sz="800" dirty="0"/>
          </a:p>
        </p:txBody>
      </p:sp>
      <p:sp>
        <p:nvSpPr>
          <p:cNvPr id="116" name="TextBox 115"/>
          <p:cNvSpPr txBox="1"/>
          <p:nvPr/>
        </p:nvSpPr>
        <p:spPr>
          <a:xfrm>
            <a:off x="2225453" y="2582308"/>
            <a:ext cx="878575" cy="215444"/>
          </a:xfrm>
          <a:prstGeom prst="rect">
            <a:avLst/>
          </a:prstGeom>
          <a:noFill/>
        </p:spPr>
        <p:txBody>
          <a:bodyPr wrap="square" rtlCol="0">
            <a:spAutoFit/>
          </a:bodyPr>
          <a:lstStyle/>
          <a:p>
            <a:r>
              <a:rPr lang="en-GB" sz="800" dirty="0" smtClean="0"/>
              <a:t>Networking</a:t>
            </a:r>
            <a:endParaRPr lang="en-GB" sz="800" dirty="0"/>
          </a:p>
        </p:txBody>
      </p:sp>
      <p:sp>
        <p:nvSpPr>
          <p:cNvPr id="117" name="TextBox 116"/>
          <p:cNvSpPr txBox="1"/>
          <p:nvPr/>
        </p:nvSpPr>
        <p:spPr>
          <a:xfrm>
            <a:off x="3544871" y="1664177"/>
            <a:ext cx="624565" cy="338554"/>
          </a:xfrm>
          <a:prstGeom prst="rect">
            <a:avLst/>
          </a:prstGeom>
          <a:noFill/>
        </p:spPr>
        <p:txBody>
          <a:bodyPr wrap="square" rtlCol="0">
            <a:spAutoFit/>
          </a:bodyPr>
          <a:lstStyle/>
          <a:p>
            <a:r>
              <a:rPr lang="en-GB" sz="800" dirty="0" smtClean="0"/>
              <a:t>SIP Trunks</a:t>
            </a:r>
            <a:endParaRPr lang="en-GB" sz="800" dirty="0"/>
          </a:p>
        </p:txBody>
      </p:sp>
      <p:sp>
        <p:nvSpPr>
          <p:cNvPr id="118" name="TextBox 117"/>
          <p:cNvSpPr txBox="1"/>
          <p:nvPr/>
        </p:nvSpPr>
        <p:spPr>
          <a:xfrm>
            <a:off x="4554560" y="1340775"/>
            <a:ext cx="646751" cy="461665"/>
          </a:xfrm>
          <a:prstGeom prst="rect">
            <a:avLst/>
          </a:prstGeom>
          <a:noFill/>
        </p:spPr>
        <p:txBody>
          <a:bodyPr wrap="square" rtlCol="0">
            <a:spAutoFit/>
          </a:bodyPr>
          <a:lstStyle/>
          <a:p>
            <a:r>
              <a:rPr lang="en-GB" sz="800" dirty="0" smtClean="0"/>
              <a:t>ISDN PRI/BRI Trunks</a:t>
            </a:r>
            <a:endParaRPr lang="en-GB" sz="800" dirty="0"/>
          </a:p>
        </p:txBody>
      </p:sp>
      <p:sp>
        <p:nvSpPr>
          <p:cNvPr id="119" name="TextBox 118"/>
          <p:cNvSpPr txBox="1"/>
          <p:nvPr/>
        </p:nvSpPr>
        <p:spPr>
          <a:xfrm>
            <a:off x="5518592" y="1480248"/>
            <a:ext cx="878575" cy="338554"/>
          </a:xfrm>
          <a:prstGeom prst="rect">
            <a:avLst/>
          </a:prstGeom>
          <a:noFill/>
        </p:spPr>
        <p:txBody>
          <a:bodyPr wrap="square" rtlCol="0">
            <a:spAutoFit/>
          </a:bodyPr>
          <a:lstStyle/>
          <a:p>
            <a:r>
              <a:rPr lang="en-GB" sz="800" dirty="0" smtClean="0"/>
              <a:t>Analogue Trunks</a:t>
            </a:r>
            <a:endParaRPr lang="en-GB" sz="800" dirty="0"/>
          </a:p>
        </p:txBody>
      </p:sp>
      <p:sp>
        <p:nvSpPr>
          <p:cNvPr id="120" name="TextBox 119"/>
          <p:cNvSpPr txBox="1"/>
          <p:nvPr/>
        </p:nvSpPr>
        <p:spPr>
          <a:xfrm>
            <a:off x="2576497" y="3709379"/>
            <a:ext cx="878575" cy="338554"/>
          </a:xfrm>
          <a:prstGeom prst="rect">
            <a:avLst/>
          </a:prstGeom>
          <a:noFill/>
        </p:spPr>
        <p:txBody>
          <a:bodyPr wrap="square" rtlCol="0">
            <a:spAutoFit/>
          </a:bodyPr>
          <a:lstStyle/>
          <a:p>
            <a:r>
              <a:rPr lang="en-GB" sz="800" dirty="0" smtClean="0"/>
              <a:t>Built-in Applications</a:t>
            </a:r>
            <a:endParaRPr lang="en-GB" sz="800" dirty="0"/>
          </a:p>
        </p:txBody>
      </p:sp>
      <p:pic>
        <p:nvPicPr>
          <p:cNvPr id="50" name="Picture 2" descr="Image result for SV9100 doorphone"/>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3495838" y="4001397"/>
            <a:ext cx="579612" cy="579612"/>
          </a:xfrm>
          <a:prstGeom prst="rect">
            <a:avLst/>
          </a:prstGeom>
          <a:noFill/>
          <a:extLst>
            <a:ext uri="{909E8E84-426E-40DD-AFC4-6F175D3DCCD1}">
              <a14:hiddenFill xmlns:a14="http://schemas.microsoft.com/office/drawing/2010/main">
                <a:solidFill>
                  <a:srgbClr val="FFFFFF"/>
                </a:solidFill>
              </a14:hiddenFill>
            </a:ext>
          </a:extLst>
        </p:spPr>
      </p:pic>
      <p:sp>
        <p:nvSpPr>
          <p:cNvPr id="51" name="Line 5"/>
          <p:cNvSpPr>
            <a:spLocks noChangeShapeType="1"/>
          </p:cNvSpPr>
          <p:nvPr/>
        </p:nvSpPr>
        <p:spPr bwMode="auto">
          <a:xfrm flipH="1">
            <a:off x="3756677" y="2679549"/>
            <a:ext cx="497061" cy="141694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52" name="TextBox 51"/>
          <p:cNvSpPr txBox="1"/>
          <p:nvPr/>
        </p:nvSpPr>
        <p:spPr>
          <a:xfrm>
            <a:off x="3423258" y="4581009"/>
            <a:ext cx="878575" cy="215444"/>
          </a:xfrm>
          <a:prstGeom prst="rect">
            <a:avLst/>
          </a:prstGeom>
          <a:noFill/>
        </p:spPr>
        <p:txBody>
          <a:bodyPr wrap="square" rtlCol="0">
            <a:spAutoFit/>
          </a:bodyPr>
          <a:lstStyle/>
          <a:p>
            <a:r>
              <a:rPr lang="en-GB" sz="800" dirty="0" err="1" smtClean="0"/>
              <a:t>Doorphone</a:t>
            </a:r>
            <a:endParaRPr lang="en-GB" sz="800" dirty="0"/>
          </a:p>
        </p:txBody>
      </p:sp>
      <p:sp>
        <p:nvSpPr>
          <p:cNvPr id="53" name="Line 5"/>
          <p:cNvSpPr>
            <a:spLocks noChangeShapeType="1"/>
          </p:cNvSpPr>
          <p:nvPr/>
        </p:nvSpPr>
        <p:spPr bwMode="auto">
          <a:xfrm flipH="1" flipV="1">
            <a:off x="1894879" y="1698092"/>
            <a:ext cx="495915" cy="12872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55" name="TextBox 54"/>
          <p:cNvSpPr txBox="1"/>
          <p:nvPr/>
        </p:nvSpPr>
        <p:spPr>
          <a:xfrm>
            <a:off x="1546227" y="1177953"/>
            <a:ext cx="878575" cy="215444"/>
          </a:xfrm>
          <a:prstGeom prst="rect">
            <a:avLst/>
          </a:prstGeom>
          <a:noFill/>
        </p:spPr>
        <p:txBody>
          <a:bodyPr wrap="square" rtlCol="0">
            <a:spAutoFit/>
          </a:bodyPr>
          <a:lstStyle/>
          <a:p>
            <a:r>
              <a:rPr lang="en-GB" sz="800" dirty="0" smtClean="0"/>
              <a:t>Home worker</a:t>
            </a:r>
            <a:endParaRPr lang="en-GB" sz="800" dirty="0"/>
          </a:p>
        </p:txBody>
      </p:sp>
      <p:sp>
        <p:nvSpPr>
          <p:cNvPr id="59" name="Line 5"/>
          <p:cNvSpPr>
            <a:spLocks noChangeShapeType="1"/>
          </p:cNvSpPr>
          <p:nvPr/>
        </p:nvSpPr>
        <p:spPr bwMode="auto">
          <a:xfrm flipH="1">
            <a:off x="1523322" y="2296099"/>
            <a:ext cx="768593" cy="619503"/>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pic>
        <p:nvPicPr>
          <p:cNvPr id="8" name="Picture 7"/>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3736148" y="2286193"/>
            <a:ext cx="1676400" cy="493776"/>
          </a:xfrm>
          <a:prstGeom prst="rect">
            <a:avLst/>
          </a:prstGeom>
        </p:spPr>
      </p:pic>
      <p:pic>
        <p:nvPicPr>
          <p:cNvPr id="9" name="Picture 8"/>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1109915" y="1388972"/>
            <a:ext cx="777531" cy="596981"/>
          </a:xfrm>
          <a:prstGeom prst="rect">
            <a:avLst/>
          </a:prstGeom>
        </p:spPr>
      </p:pic>
      <p:pic>
        <p:nvPicPr>
          <p:cNvPr id="64" name="Picture 63"/>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6867147" y="2232558"/>
            <a:ext cx="777531" cy="596981"/>
          </a:xfrm>
          <a:prstGeom prst="rect">
            <a:avLst/>
          </a:prstGeom>
        </p:spPr>
      </p:pic>
      <p:pic>
        <p:nvPicPr>
          <p:cNvPr id="10" name="Picture 9"/>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6837314" y="1616824"/>
            <a:ext cx="800828" cy="605717"/>
          </a:xfrm>
          <a:prstGeom prst="rect">
            <a:avLst/>
          </a:prstGeom>
        </p:spPr>
      </p:pic>
      <p:pic>
        <p:nvPicPr>
          <p:cNvPr id="11" name="Picture 10"/>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2266013" y="4062058"/>
            <a:ext cx="889723" cy="658315"/>
          </a:xfrm>
          <a:prstGeom prst="rect">
            <a:avLst/>
          </a:prstGeom>
        </p:spPr>
      </p:pic>
      <p:sp>
        <p:nvSpPr>
          <p:cNvPr id="106" name="Line 5"/>
          <p:cNvSpPr>
            <a:spLocks noChangeShapeType="1"/>
          </p:cNvSpPr>
          <p:nvPr/>
        </p:nvSpPr>
        <p:spPr bwMode="auto">
          <a:xfrm flipH="1">
            <a:off x="1964660" y="2579512"/>
            <a:ext cx="1997423" cy="1769006"/>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pic>
        <p:nvPicPr>
          <p:cNvPr id="70" name="Picture 69"/>
          <p:cNvPicPr>
            <a:picLocks noChangeAspect="1"/>
          </p:cNvPicPr>
          <p:nvPr/>
        </p:nvPicPr>
        <p:blipFill>
          <a:blip r:embed="rId19" cstate="screen">
            <a:extLst>
              <a:ext uri="{28A0092B-C50C-407E-A947-70E740481C1C}">
                <a14:useLocalDpi xmlns:a14="http://schemas.microsoft.com/office/drawing/2010/main"/>
              </a:ext>
            </a:extLst>
          </a:blip>
          <a:stretch>
            <a:fillRect/>
          </a:stretch>
        </p:blipFill>
        <p:spPr>
          <a:xfrm>
            <a:off x="339820" y="2815372"/>
            <a:ext cx="1113129" cy="327867"/>
          </a:xfrm>
          <a:prstGeom prst="rect">
            <a:avLst/>
          </a:prstGeom>
        </p:spPr>
      </p:pic>
      <p:pic>
        <p:nvPicPr>
          <p:cNvPr id="14" name="Picture 13"/>
          <p:cNvPicPr>
            <a:picLocks noChangeAspect="1"/>
          </p:cNvPicPr>
          <p:nvPr/>
        </p:nvPicPr>
        <p:blipFill>
          <a:blip r:embed="rId20" cstate="screen">
            <a:extLst>
              <a:ext uri="{28A0092B-C50C-407E-A947-70E740481C1C}">
                <a14:useLocalDpi xmlns:a14="http://schemas.microsoft.com/office/drawing/2010/main"/>
              </a:ext>
            </a:extLst>
          </a:blip>
          <a:stretch>
            <a:fillRect/>
          </a:stretch>
        </p:blipFill>
        <p:spPr>
          <a:xfrm>
            <a:off x="1025311" y="3685227"/>
            <a:ext cx="564360" cy="605444"/>
          </a:xfrm>
          <a:prstGeom prst="rect">
            <a:avLst/>
          </a:prstGeom>
        </p:spPr>
      </p:pic>
      <p:pic>
        <p:nvPicPr>
          <p:cNvPr id="67" name="Picture 66"/>
          <p:cNvPicPr>
            <a:picLocks noChangeAspect="1"/>
          </p:cNvPicPr>
          <p:nvPr/>
        </p:nvPicPr>
        <p:blipFill>
          <a:blip r:embed="rId21" cstate="screen">
            <a:extLst>
              <a:ext uri="{28A0092B-C50C-407E-A947-70E740481C1C}">
                <a14:useLocalDpi xmlns:a14="http://schemas.microsoft.com/office/drawing/2010/main"/>
              </a:ext>
            </a:extLst>
          </a:blip>
          <a:stretch>
            <a:fillRect/>
          </a:stretch>
        </p:blipFill>
        <p:spPr>
          <a:xfrm>
            <a:off x="1549473" y="4154126"/>
            <a:ext cx="580989" cy="587236"/>
          </a:xfrm>
          <a:prstGeom prst="rect">
            <a:avLst/>
          </a:prstGeom>
        </p:spPr>
      </p:pic>
      <p:pic>
        <p:nvPicPr>
          <p:cNvPr id="5" name="Picture 4"/>
          <p:cNvPicPr>
            <a:picLocks noChangeAspect="1"/>
          </p:cNvPicPr>
          <p:nvPr/>
        </p:nvPicPr>
        <p:blipFill>
          <a:blip r:embed="rId22"/>
          <a:stretch>
            <a:fillRect/>
          </a:stretch>
        </p:blipFill>
        <p:spPr>
          <a:xfrm>
            <a:off x="356511" y="4174694"/>
            <a:ext cx="837788" cy="546100"/>
          </a:xfrm>
          <a:prstGeom prst="rect">
            <a:avLst/>
          </a:prstGeom>
        </p:spPr>
      </p:pic>
      <p:pic>
        <p:nvPicPr>
          <p:cNvPr id="6" name="Picture 5"/>
          <p:cNvPicPr>
            <a:picLocks noChangeAspect="1"/>
          </p:cNvPicPr>
          <p:nvPr/>
        </p:nvPicPr>
        <p:blipFill>
          <a:blip r:embed="rId23"/>
          <a:stretch>
            <a:fillRect/>
          </a:stretch>
        </p:blipFill>
        <p:spPr>
          <a:xfrm>
            <a:off x="8111854" y="3118179"/>
            <a:ext cx="646660" cy="540956"/>
          </a:xfrm>
          <a:prstGeom prst="rect">
            <a:avLst/>
          </a:prstGeom>
        </p:spPr>
      </p:pic>
    </p:spTree>
    <p:extLst>
      <p:ext uri="{BB962C8B-B14F-4D97-AF65-F5344CB8AC3E}">
        <p14:creationId xmlns:p14="http://schemas.microsoft.com/office/powerpoint/2010/main" val="200915057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dirty="0">
                <a:latin typeface="Calibri" panose="020F0502020204030204" pitchFamily="34" charset="0"/>
              </a:rPr>
              <a:t>UNIVERGE </a:t>
            </a:r>
            <a:r>
              <a:rPr lang="en-US" dirty="0" smtClean="0">
                <a:latin typeface="Calibri" panose="020F0502020204030204" pitchFamily="34" charset="0"/>
              </a:rPr>
              <a:t>SL2100 - </a:t>
            </a:r>
            <a:r>
              <a:rPr kumimoji="1" lang="en-GB" altLang="ja-JP" dirty="0" smtClean="0">
                <a:latin typeface="Calibri" panose="020F0502020204030204" pitchFamily="34" charset="0"/>
              </a:rPr>
              <a:t>SIP Trunks</a:t>
            </a:r>
            <a:endParaRPr kumimoji="1" lang="ja-JP" altLang="en-US" dirty="0">
              <a:latin typeface="Calibri" panose="020F0502020204030204" pitchFamily="34" charset="0"/>
            </a:endParaRPr>
          </a:p>
        </p:txBody>
      </p:sp>
      <p:sp>
        <p:nvSpPr>
          <p:cNvPr id="3" name="コンテンツ プレースホルダー 2"/>
          <p:cNvSpPr>
            <a:spLocks noGrp="1"/>
          </p:cNvSpPr>
          <p:nvPr>
            <p:ph sz="quarter" idx="10"/>
          </p:nvPr>
        </p:nvSpPr>
        <p:spPr/>
        <p:txBody>
          <a:bodyPr/>
          <a:lstStyle/>
          <a:p>
            <a:pPr>
              <a:lnSpc>
                <a:spcPct val="80000"/>
              </a:lnSpc>
              <a:defRPr/>
            </a:pPr>
            <a:r>
              <a:rPr lang="en-GB" sz="1600" b="1" dirty="0"/>
              <a:t>SIP </a:t>
            </a:r>
            <a:r>
              <a:rPr lang="en-GB" sz="1600" b="1" dirty="0" smtClean="0"/>
              <a:t>Trunks</a:t>
            </a:r>
          </a:p>
          <a:p>
            <a:pPr lvl="1">
              <a:lnSpc>
                <a:spcPct val="80000"/>
              </a:lnSpc>
              <a:defRPr/>
            </a:pPr>
            <a:r>
              <a:rPr lang="en-GB" sz="1400" dirty="0" smtClean="0">
                <a:latin typeface="Calibri" panose="020F0502020204030204" pitchFamily="34" charset="0"/>
              </a:rPr>
              <a:t>SIP Trunks Certification procedure.</a:t>
            </a:r>
          </a:p>
          <a:p>
            <a:pPr lvl="1">
              <a:lnSpc>
                <a:spcPct val="80000"/>
              </a:lnSpc>
              <a:defRPr/>
            </a:pPr>
            <a:r>
              <a:rPr lang="en-GB" sz="1400" dirty="0" err="1" smtClean="0">
                <a:latin typeface="Calibri" panose="020F0502020204030204" pitchFamily="34" charset="0"/>
              </a:rPr>
              <a:t>PCPro</a:t>
            </a:r>
            <a:r>
              <a:rPr lang="en-GB" sz="1400" dirty="0" smtClean="0">
                <a:latin typeface="Calibri" panose="020F0502020204030204" pitchFamily="34" charset="0"/>
              </a:rPr>
              <a:t> includes profiles for certified carriers for easy configuration</a:t>
            </a:r>
            <a:endParaRPr lang="en-GB" sz="1400" dirty="0">
              <a:latin typeface="Calibri" panose="020F0502020204030204" pitchFamily="34" charset="0"/>
            </a:endParaRPr>
          </a:p>
          <a:p>
            <a:pPr lvl="1">
              <a:lnSpc>
                <a:spcPct val="80000"/>
              </a:lnSpc>
              <a:defRPr/>
            </a:pPr>
            <a:r>
              <a:rPr lang="en-GB" sz="1400" dirty="0" smtClean="0">
                <a:latin typeface="Calibri" panose="020F0502020204030204" pitchFamily="34" charset="0"/>
              </a:rPr>
              <a:t>NEC </a:t>
            </a:r>
            <a:r>
              <a:rPr lang="en-GB" sz="1400" dirty="0">
                <a:latin typeface="Calibri" panose="020F0502020204030204" pitchFamily="34" charset="0"/>
              </a:rPr>
              <a:t>are </a:t>
            </a:r>
            <a:r>
              <a:rPr lang="en-GB" sz="1400" dirty="0" smtClean="0">
                <a:latin typeface="Calibri" panose="020F0502020204030204" pitchFamily="34" charset="0"/>
              </a:rPr>
              <a:t>continuously testing with </a:t>
            </a:r>
            <a:r>
              <a:rPr lang="en-GB" sz="1400" dirty="0">
                <a:latin typeface="Calibri" panose="020F0502020204030204" pitchFamily="34" charset="0"/>
              </a:rPr>
              <a:t>various </a:t>
            </a:r>
            <a:r>
              <a:rPr lang="en-GB" sz="1400" dirty="0" smtClean="0">
                <a:latin typeface="Calibri" panose="020F0502020204030204" pitchFamily="34" charset="0"/>
              </a:rPr>
              <a:t>carriers.</a:t>
            </a:r>
            <a:endParaRPr lang="en-GB" sz="1400" dirty="0">
              <a:latin typeface="Calibri" panose="020F0502020204030204" pitchFamily="34" charset="0"/>
            </a:endParaRPr>
          </a:p>
          <a:p>
            <a:pPr lvl="1">
              <a:lnSpc>
                <a:spcPct val="80000"/>
              </a:lnSpc>
              <a:defRPr/>
            </a:pPr>
            <a:r>
              <a:rPr lang="en-GB" sz="1400" dirty="0">
                <a:latin typeface="Calibri" panose="020F0502020204030204" pitchFamily="34" charset="0"/>
              </a:rPr>
              <a:t>Requests can be logged on </a:t>
            </a:r>
            <a:r>
              <a:rPr lang="en-GB" sz="1400" dirty="0" smtClean="0">
                <a:latin typeface="Calibri" panose="020F0502020204030204" pitchFamily="34" charset="0"/>
              </a:rPr>
              <a:t>the MRDB by Account Manager or through Distribution Partners.</a:t>
            </a:r>
            <a:endParaRPr lang="en-GB" sz="1400" dirty="0">
              <a:latin typeface="Calibri" panose="020F0502020204030204" pitchFamily="34" charset="0"/>
            </a:endParaRPr>
          </a:p>
          <a:p>
            <a:pPr lvl="1">
              <a:lnSpc>
                <a:spcPct val="80000"/>
              </a:lnSpc>
              <a:defRPr/>
            </a:pPr>
            <a:r>
              <a:rPr lang="en-GB" sz="1400" dirty="0">
                <a:latin typeface="Calibri" panose="020F0502020204030204" pitchFamily="34" charset="0"/>
              </a:rPr>
              <a:t>Certificates are created for all successful </a:t>
            </a:r>
            <a:r>
              <a:rPr lang="en-GB" sz="1400" dirty="0" smtClean="0">
                <a:latin typeface="Calibri" panose="020F0502020204030204" pitchFamily="34" charset="0"/>
              </a:rPr>
              <a:t>tests.</a:t>
            </a:r>
          </a:p>
          <a:p>
            <a:pPr lvl="1">
              <a:lnSpc>
                <a:spcPct val="80000"/>
              </a:lnSpc>
              <a:defRPr/>
            </a:pPr>
            <a:r>
              <a:rPr lang="en-GB" sz="1400" dirty="0" smtClean="0">
                <a:latin typeface="Calibri" panose="020F0502020204030204" pitchFamily="34" charset="0"/>
              </a:rPr>
              <a:t>Latest </a:t>
            </a:r>
            <a:r>
              <a:rPr lang="en-GB" sz="1400" dirty="0">
                <a:latin typeface="Calibri" panose="020F0502020204030204" pitchFamily="34" charset="0"/>
              </a:rPr>
              <a:t>versions can be downloaded from </a:t>
            </a:r>
            <a:r>
              <a:rPr lang="en-GB" sz="1400" dirty="0" err="1" smtClean="0">
                <a:latin typeface="Calibri" panose="020F0502020204030204" pitchFamily="34" charset="0"/>
              </a:rPr>
              <a:t>Businessnet</a:t>
            </a:r>
            <a:r>
              <a:rPr lang="en-GB" sz="1400" dirty="0" smtClean="0">
                <a:latin typeface="Calibri" panose="020F0502020204030204" pitchFamily="34" charset="0"/>
              </a:rPr>
              <a:t> or from Distribution partners support portal.</a:t>
            </a:r>
            <a:endParaRPr lang="en-GB" sz="1400" dirty="0">
              <a:latin typeface="Calibri" panose="020F0502020204030204" pitchFamily="34" charset="0"/>
            </a:endParaRPr>
          </a:p>
          <a:p>
            <a:pPr lvl="1">
              <a:lnSpc>
                <a:spcPct val="80000"/>
              </a:lnSpc>
              <a:defRPr/>
            </a:pPr>
            <a:r>
              <a:rPr lang="en-GB" sz="1400" dirty="0" smtClean="0">
                <a:latin typeface="Calibri" panose="020F0502020204030204" pitchFamily="34" charset="0"/>
              </a:rPr>
              <a:t>Many Carriers certified already.</a:t>
            </a:r>
            <a:endParaRPr lang="en-GB" altLang="ja-JP" dirty="0"/>
          </a:p>
          <a:p>
            <a:pPr lvl="2">
              <a:lnSpc>
                <a:spcPct val="80000"/>
              </a:lnSpc>
              <a:defRPr/>
            </a:pPr>
            <a:r>
              <a:rPr lang="en-GB" sz="750" dirty="0" err="1"/>
              <a:t>Blueface</a:t>
            </a:r>
            <a:r>
              <a:rPr lang="en-GB" sz="750" dirty="0"/>
              <a:t> (Ireland)		VoIP Ireland (Rep. Ireland)</a:t>
            </a:r>
          </a:p>
          <a:p>
            <a:pPr lvl="2">
              <a:lnSpc>
                <a:spcPct val="80000"/>
              </a:lnSpc>
              <a:defRPr/>
            </a:pPr>
            <a:r>
              <a:rPr lang="en-GB" sz="750" dirty="0"/>
              <a:t>Clarity Telecom (Ireland)		</a:t>
            </a:r>
            <a:r>
              <a:rPr lang="en-GB" sz="750" dirty="0" err="1"/>
              <a:t>Voicedata</a:t>
            </a:r>
            <a:r>
              <a:rPr lang="en-GB" sz="750" dirty="0"/>
              <a:t> (Netherlands)</a:t>
            </a:r>
          </a:p>
          <a:p>
            <a:pPr lvl="2">
              <a:lnSpc>
                <a:spcPct val="80000"/>
              </a:lnSpc>
              <a:defRPr/>
            </a:pPr>
            <a:r>
              <a:rPr lang="en-GB" sz="750" dirty="0"/>
              <a:t>Club Communications (UK)		3StarsNet (Belgium)</a:t>
            </a:r>
          </a:p>
          <a:p>
            <a:pPr lvl="2">
              <a:lnSpc>
                <a:spcPct val="80000"/>
              </a:lnSpc>
              <a:defRPr/>
            </a:pPr>
            <a:r>
              <a:rPr lang="en-GB" sz="750" dirty="0"/>
              <a:t>Gamma Telecom (UK)		More to be certified.</a:t>
            </a:r>
          </a:p>
          <a:p>
            <a:pPr lvl="2">
              <a:lnSpc>
                <a:spcPct val="80000"/>
              </a:lnSpc>
              <a:defRPr/>
            </a:pPr>
            <a:r>
              <a:rPr lang="en-GB" sz="750" dirty="0"/>
              <a:t>IP </a:t>
            </a:r>
            <a:r>
              <a:rPr lang="en-GB" sz="750" dirty="0" err="1"/>
              <a:t>DirectConnect</a:t>
            </a:r>
            <a:r>
              <a:rPr lang="en-GB" sz="750" dirty="0"/>
              <a:t> IPDC v1</a:t>
            </a:r>
          </a:p>
          <a:p>
            <a:pPr lvl="2">
              <a:lnSpc>
                <a:spcPct val="80000"/>
              </a:lnSpc>
              <a:defRPr/>
            </a:pPr>
            <a:r>
              <a:rPr lang="en-GB" sz="750" dirty="0"/>
              <a:t>IP </a:t>
            </a:r>
            <a:r>
              <a:rPr lang="en-GB" sz="750" dirty="0" err="1"/>
              <a:t>DirectConnect</a:t>
            </a:r>
            <a:r>
              <a:rPr lang="en-GB" sz="750" dirty="0"/>
              <a:t> IPDC v3.1</a:t>
            </a:r>
          </a:p>
          <a:p>
            <a:pPr lvl="2">
              <a:lnSpc>
                <a:spcPct val="80000"/>
              </a:lnSpc>
              <a:defRPr/>
            </a:pPr>
            <a:r>
              <a:rPr lang="en-GB" sz="750" dirty="0" err="1"/>
              <a:t>Infopact</a:t>
            </a:r>
            <a:r>
              <a:rPr lang="en-GB" sz="750" dirty="0"/>
              <a:t> (Netherlands)</a:t>
            </a:r>
          </a:p>
          <a:p>
            <a:pPr lvl="2">
              <a:lnSpc>
                <a:spcPct val="80000"/>
              </a:lnSpc>
              <a:defRPr/>
            </a:pPr>
            <a:r>
              <a:rPr lang="en-GB" sz="750" dirty="0"/>
              <a:t>Node4 </a:t>
            </a:r>
            <a:r>
              <a:rPr lang="en-GB" sz="750" dirty="0" err="1"/>
              <a:t>SIPLink</a:t>
            </a:r>
            <a:r>
              <a:rPr lang="en-GB" sz="750" dirty="0"/>
              <a:t> (UK)</a:t>
            </a:r>
          </a:p>
          <a:p>
            <a:pPr lvl="2">
              <a:lnSpc>
                <a:spcPct val="80000"/>
              </a:lnSpc>
              <a:defRPr/>
            </a:pPr>
            <a:r>
              <a:rPr lang="en-GB" sz="750" dirty="0"/>
              <a:t>Primus (Belgium)</a:t>
            </a:r>
          </a:p>
          <a:p>
            <a:pPr lvl="2">
              <a:lnSpc>
                <a:spcPct val="80000"/>
              </a:lnSpc>
              <a:defRPr/>
            </a:pPr>
            <a:r>
              <a:rPr lang="en-GB" sz="750" dirty="0" err="1"/>
              <a:t>Sonofon</a:t>
            </a:r>
            <a:r>
              <a:rPr lang="en-GB" sz="750" dirty="0"/>
              <a:t> (Denmark)</a:t>
            </a:r>
          </a:p>
          <a:p>
            <a:pPr lvl="2">
              <a:lnSpc>
                <a:spcPct val="80000"/>
              </a:lnSpc>
              <a:defRPr/>
            </a:pPr>
            <a:r>
              <a:rPr lang="en-GB" sz="750" dirty="0" err="1"/>
              <a:t>Teleware</a:t>
            </a:r>
            <a:r>
              <a:rPr lang="en-GB" sz="750" dirty="0"/>
              <a:t> (UK)</a:t>
            </a:r>
          </a:p>
          <a:p>
            <a:pPr lvl="2">
              <a:lnSpc>
                <a:spcPct val="80000"/>
              </a:lnSpc>
              <a:defRPr/>
            </a:pPr>
            <a:r>
              <a:rPr lang="en-GB" sz="750" dirty="0" err="1"/>
              <a:t>Toplink</a:t>
            </a:r>
            <a:r>
              <a:rPr lang="en-GB" sz="750" dirty="0"/>
              <a:t> (Germany)</a:t>
            </a:r>
          </a:p>
          <a:p>
            <a:pPr lvl="2">
              <a:lnSpc>
                <a:spcPct val="80000"/>
              </a:lnSpc>
              <a:defRPr/>
            </a:pPr>
            <a:r>
              <a:rPr lang="en-GB" sz="750" dirty="0"/>
              <a:t>Visual Online (Luxembourg)</a:t>
            </a:r>
          </a:p>
          <a:p>
            <a:pPr lvl="2">
              <a:lnSpc>
                <a:spcPct val="80000"/>
              </a:lnSpc>
              <a:defRPr/>
            </a:pPr>
            <a:r>
              <a:rPr lang="en-GB" sz="750" dirty="0"/>
              <a:t>Voice Flex (UK)</a:t>
            </a:r>
          </a:p>
          <a:p>
            <a:pPr lvl="1">
              <a:lnSpc>
                <a:spcPct val="80000"/>
              </a:lnSpc>
              <a:defRPr/>
            </a:pPr>
            <a:endParaRPr lang="en-GB" altLang="ja-JP" dirty="0" smtClean="0"/>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rot="917400">
            <a:off x="6040864" y="2480256"/>
            <a:ext cx="1471613"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rot="-658254">
            <a:off x="5555090" y="2535025"/>
            <a:ext cx="1457325" cy="2050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1863717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anose="020F0502020204030204" pitchFamily="34" charset="0"/>
              </a:rPr>
              <a:t>UNIVERGE SL2100 – Application Interfaces</a:t>
            </a:r>
            <a:endParaRPr lang="en-US" dirty="0">
              <a:latin typeface="Calibri" panose="020F0502020204030204" pitchFamily="34" charset="0"/>
            </a:endParaRPr>
          </a:p>
        </p:txBody>
      </p:sp>
      <p:sp>
        <p:nvSpPr>
          <p:cNvPr id="7" name="Content Placeholder 2"/>
          <p:cNvSpPr txBox="1">
            <a:spLocks/>
          </p:cNvSpPr>
          <p:nvPr/>
        </p:nvSpPr>
        <p:spPr>
          <a:xfrm>
            <a:off x="182820" y="638408"/>
            <a:ext cx="8452222" cy="3858368"/>
          </a:xfrm>
          <a:prstGeom prst="rect">
            <a:avLst/>
          </a:prstGeom>
        </p:spPr>
        <p:txBody>
          <a:bodyPr>
            <a:normAutofit/>
          </a:bodyPr>
          <a:lstStyle>
            <a:lvl1pPr marL="180000" indent="-180000" algn="l" rtl="0" eaLnBrk="1" fontAlgn="base" hangingPunct="0">
              <a:spcBef>
                <a:spcPts val="500"/>
              </a:spcBef>
              <a:spcAft>
                <a:spcPct val="0"/>
              </a:spcAft>
              <a:buClr>
                <a:schemeClr val="accent6"/>
              </a:buClr>
              <a:buFont typeface="Arial" panose="020B0604020202020204" pitchFamily="34" charset="0"/>
              <a:buChar char="▌"/>
              <a:defRPr kumimoji="1" sz="2000" b="0">
                <a:solidFill>
                  <a:schemeClr val="tx1"/>
                </a:solidFill>
                <a:latin typeface="Verdana" panose="020B0604030504040204" pitchFamily="34" charset="0"/>
                <a:ea typeface="+mn-ea"/>
                <a:cs typeface="Verdana" panose="020B0604030504040204" pitchFamily="34" charset="0"/>
              </a:defRPr>
            </a:lvl1pPr>
            <a:lvl2pPr marL="360000" indent="-180000" algn="l" rtl="0" eaLnBrk="1" fontAlgn="base" hangingPunct="0">
              <a:spcBef>
                <a:spcPts val="500"/>
              </a:spcBef>
              <a:spcAft>
                <a:spcPct val="0"/>
              </a:spcAft>
              <a:buClr>
                <a:schemeClr val="accent6"/>
              </a:buClr>
              <a:buFont typeface="Wingdings" pitchFamily="2" charset="2"/>
              <a:buChar char="l"/>
              <a:defRPr kumimoji="1" sz="1600" b="0">
                <a:solidFill>
                  <a:schemeClr val="tx1"/>
                </a:solidFill>
                <a:latin typeface="Verdana" panose="020B0604030504040204" pitchFamily="34" charset="0"/>
                <a:ea typeface="+mn-ea"/>
                <a:cs typeface="Verdana" panose="020B0604030504040204" pitchFamily="34" charset="0"/>
              </a:defRPr>
            </a:lvl2pPr>
            <a:lvl3pPr marL="468000" indent="-108000" algn="l" rtl="0" eaLnBrk="1" fontAlgn="base" hangingPunct="0">
              <a:spcBef>
                <a:spcPts val="500"/>
              </a:spcBef>
              <a:spcAft>
                <a:spcPct val="0"/>
              </a:spcAft>
              <a:buClr>
                <a:schemeClr val="accent6"/>
              </a:buClr>
              <a:buFont typeface="Arial" panose="020B0604020202020204" pitchFamily="34" charset="0"/>
              <a:buChar char="•"/>
              <a:defRPr kumimoji="1" sz="1400" b="0">
                <a:solidFill>
                  <a:schemeClr val="tx1"/>
                </a:solidFill>
                <a:latin typeface="Verdana" panose="020B0604030504040204" pitchFamily="34" charset="0"/>
                <a:ea typeface="+mn-ea"/>
                <a:cs typeface="Verdana" panose="020B0604030504040204" pitchFamily="34" charset="0"/>
              </a:defRPr>
            </a:lvl3pPr>
            <a:lvl4pPr marL="576000" indent="-108000" algn="l" rtl="0" eaLnBrk="1" fontAlgn="base" hangingPunct="0">
              <a:spcBef>
                <a:spcPts val="500"/>
              </a:spcBef>
              <a:spcAft>
                <a:spcPct val="0"/>
              </a:spcAft>
              <a:buClr>
                <a:schemeClr val="accent6"/>
              </a:buClr>
              <a:buFont typeface="Tahoma" pitchFamily="34" charset="0"/>
              <a:buChar char="–"/>
              <a:defRPr kumimoji="1" sz="1200" b="0">
                <a:solidFill>
                  <a:schemeClr val="tx1"/>
                </a:solidFill>
                <a:latin typeface="Verdana" panose="020B0604030504040204" pitchFamily="34" charset="0"/>
                <a:ea typeface="+mn-ea"/>
                <a:cs typeface="Verdana" panose="020B0604030504040204" pitchFamily="34" charset="0"/>
              </a:defRPr>
            </a:lvl4pPr>
            <a:lvl5pPr marL="735013" indent="-157163" algn="l" rtl="0" eaLnBrk="0" fontAlgn="base" hangingPunct="0">
              <a:spcBef>
                <a:spcPct val="20000"/>
              </a:spcBef>
              <a:spcAft>
                <a:spcPct val="0"/>
              </a:spcAft>
              <a:buClr>
                <a:schemeClr val="accent6"/>
              </a:buClr>
              <a:buChar char="≫"/>
              <a:defRPr kumimoji="1" sz="1200" b="1">
                <a:solidFill>
                  <a:schemeClr val="tx1"/>
                </a:solidFill>
                <a:latin typeface="+mj-lt"/>
                <a:ea typeface="+mn-ea"/>
              </a:defRPr>
            </a:lvl5pPr>
            <a:lvl6pPr marL="2514600" indent="-228600" algn="l" rtl="0" fontAlgn="base">
              <a:spcBef>
                <a:spcPct val="20000"/>
              </a:spcBef>
              <a:spcAft>
                <a:spcPct val="0"/>
              </a:spcAft>
              <a:buChar char="≫"/>
              <a:defRPr kumimoji="1" sz="2000">
                <a:solidFill>
                  <a:schemeClr val="tx1"/>
                </a:solidFill>
                <a:latin typeface="Arial" charset="0"/>
                <a:ea typeface="+mn-ea"/>
              </a:defRPr>
            </a:lvl6pPr>
            <a:lvl7pPr marL="2971800" indent="-228600" algn="l" rtl="0" fontAlgn="base">
              <a:spcBef>
                <a:spcPct val="20000"/>
              </a:spcBef>
              <a:spcAft>
                <a:spcPct val="0"/>
              </a:spcAft>
              <a:buChar char="≫"/>
              <a:defRPr kumimoji="1" sz="2000">
                <a:solidFill>
                  <a:schemeClr val="tx1"/>
                </a:solidFill>
                <a:latin typeface="Arial" charset="0"/>
                <a:ea typeface="+mn-ea"/>
              </a:defRPr>
            </a:lvl7pPr>
            <a:lvl8pPr marL="3429000" indent="-228600" algn="l" rtl="0" fontAlgn="base">
              <a:spcBef>
                <a:spcPct val="20000"/>
              </a:spcBef>
              <a:spcAft>
                <a:spcPct val="0"/>
              </a:spcAft>
              <a:buChar char="≫"/>
              <a:defRPr kumimoji="1" sz="2000">
                <a:solidFill>
                  <a:schemeClr val="tx1"/>
                </a:solidFill>
                <a:latin typeface="Arial" charset="0"/>
                <a:ea typeface="+mn-ea"/>
              </a:defRPr>
            </a:lvl8pPr>
            <a:lvl9pPr marL="3886200" indent="-228600" algn="l" rtl="0" fontAlgn="base">
              <a:spcBef>
                <a:spcPct val="20000"/>
              </a:spcBef>
              <a:spcAft>
                <a:spcPct val="0"/>
              </a:spcAft>
              <a:buChar char="≫"/>
              <a:defRPr kumimoji="1" sz="2000">
                <a:solidFill>
                  <a:schemeClr val="tx1"/>
                </a:solidFill>
                <a:latin typeface="Arial" charset="0"/>
                <a:ea typeface="+mn-ea"/>
              </a:defRPr>
            </a:lvl9pPr>
          </a:lstStyle>
          <a:p>
            <a:pPr>
              <a:buClr>
                <a:srgbClr val="002B62"/>
              </a:buClr>
            </a:pPr>
            <a:r>
              <a:rPr lang="en-GB" sz="1600" b="1" dirty="0" smtClean="0">
                <a:solidFill>
                  <a:srgbClr val="000000"/>
                </a:solidFill>
                <a:latin typeface="Calibri" panose="020F0502020204030204" pitchFamily="34" charset="0"/>
                <a:cs typeface="Adobe Devanagari" panose="02040503050201020203" pitchFamily="18" charset="0"/>
              </a:rPr>
              <a:t>Application Interfaces – using PC or Server to host the application</a:t>
            </a:r>
          </a:p>
          <a:p>
            <a:pPr>
              <a:buClr>
                <a:srgbClr val="002B62"/>
              </a:buClr>
            </a:pPr>
            <a:endParaRPr lang="en-GB" sz="1500" dirty="0" smtClean="0">
              <a:solidFill>
                <a:srgbClr val="000000"/>
              </a:solidFill>
              <a:latin typeface="Calibri" panose="020F0502020204030204" pitchFamily="34" charset="0"/>
              <a:cs typeface="Adobe Devanagari" panose="02040503050201020203" pitchFamily="18" charset="0"/>
            </a:endParaRPr>
          </a:p>
          <a:p>
            <a:pPr marL="0" indent="0">
              <a:buClr>
                <a:srgbClr val="002B62"/>
              </a:buClr>
              <a:buNone/>
            </a:pPr>
            <a:endParaRPr lang="en-GB" sz="1500" dirty="0" smtClean="0">
              <a:solidFill>
                <a:srgbClr val="000000"/>
              </a:solidFill>
              <a:latin typeface="Calibri" panose="020F0502020204030204" pitchFamily="34" charset="0"/>
              <a:cs typeface="Adobe Devanagari" panose="02040503050201020203" pitchFamily="18" charset="0"/>
            </a:endParaRPr>
          </a:p>
          <a:p>
            <a:pPr marL="342900" lvl="1" indent="0" eaLnBrk="0">
              <a:spcBef>
                <a:spcPts val="450"/>
              </a:spcBef>
              <a:spcAft>
                <a:spcPts val="0"/>
              </a:spcAft>
              <a:buClr>
                <a:srgbClr val="4575FD"/>
              </a:buClr>
              <a:buNone/>
              <a:defRPr/>
            </a:pPr>
            <a:endParaRPr lang="en-GB" altLang="ja-JP" sz="1200" dirty="0">
              <a:solidFill>
                <a:srgbClr val="000000">
                  <a:lumMod val="50000"/>
                  <a:lumOff val="50000"/>
                </a:srgbClr>
              </a:solidFill>
              <a:latin typeface="Calibri" panose="020F0502020204030204" pitchFamily="34" charset="0"/>
              <a:ea typeface="ＭＳ Ｐゴシック" pitchFamily="-110" charset="-128"/>
              <a:cs typeface="Adobe Devanagari" panose="02040503050201020203" pitchFamily="18" charset="0"/>
            </a:endParaRPr>
          </a:p>
        </p:txBody>
      </p:sp>
      <p:sp>
        <p:nvSpPr>
          <p:cNvPr id="5" name="TextBox 3"/>
          <p:cNvSpPr txBox="1">
            <a:spLocks noChangeArrowheads="1"/>
          </p:cNvSpPr>
          <p:nvPr/>
        </p:nvSpPr>
        <p:spPr bwMode="auto">
          <a:xfrm>
            <a:off x="299417" y="1810169"/>
            <a:ext cx="976484" cy="1015663"/>
          </a:xfrm>
          <a:prstGeom prst="rect">
            <a:avLst/>
          </a:prstGeom>
          <a:noFill/>
          <a:ln w="9525">
            <a:noFill/>
            <a:miter lim="800000"/>
            <a:headEnd/>
            <a:tailEnd/>
          </a:ln>
        </p:spPr>
        <p:txBody>
          <a:bodyPr wrap="square" anchor="ctr">
            <a:spAutoFit/>
          </a:bodyPr>
          <a:lstStyle/>
          <a:p>
            <a:pPr algn="ctr" defTabSz="914400"/>
            <a:r>
              <a:rPr kumimoji="1" lang="en-GB" sz="1200" dirty="0">
                <a:solidFill>
                  <a:srgbClr val="000000"/>
                </a:solidFill>
                <a:cs typeface="HGP創英角ｺﾞｼｯｸUB"/>
              </a:rPr>
              <a:t>PC or Server running the applications connected to </a:t>
            </a:r>
            <a:r>
              <a:rPr kumimoji="1" lang="en-GB" sz="1200" dirty="0" smtClean="0">
                <a:solidFill>
                  <a:srgbClr val="000000"/>
                </a:solidFill>
                <a:cs typeface="HGP創英角ｺﾞｼｯｸUB"/>
              </a:rPr>
              <a:t>SL </a:t>
            </a:r>
            <a:r>
              <a:rPr kumimoji="1" lang="en-GB" sz="1200" dirty="0">
                <a:solidFill>
                  <a:srgbClr val="000000"/>
                </a:solidFill>
                <a:cs typeface="HGP創英角ｺﾞｼｯｸUB"/>
              </a:rPr>
              <a:t>system</a:t>
            </a:r>
          </a:p>
        </p:txBody>
      </p:sp>
      <p:cxnSp>
        <p:nvCxnSpPr>
          <p:cNvPr id="6" name="Straight Connector 4095"/>
          <p:cNvCxnSpPr>
            <a:cxnSpLocks noChangeShapeType="1"/>
          </p:cNvCxnSpPr>
          <p:nvPr/>
        </p:nvCxnSpPr>
        <p:spPr bwMode="auto">
          <a:xfrm>
            <a:off x="827517" y="4392579"/>
            <a:ext cx="7705725" cy="0"/>
          </a:xfrm>
          <a:prstGeom prst="line">
            <a:avLst/>
          </a:prstGeom>
          <a:noFill/>
          <a:ln w="38100" algn="ctr">
            <a:solidFill>
              <a:srgbClr val="00B4A0"/>
            </a:solidFill>
            <a:round/>
            <a:headEnd/>
            <a:tailEnd/>
          </a:ln>
        </p:spPr>
      </p:cxnSp>
      <p:cxnSp>
        <p:nvCxnSpPr>
          <p:cNvPr id="8" name="Straight Connector 4098"/>
          <p:cNvCxnSpPr>
            <a:cxnSpLocks noChangeShapeType="1"/>
          </p:cNvCxnSpPr>
          <p:nvPr/>
        </p:nvCxnSpPr>
        <p:spPr bwMode="auto">
          <a:xfrm>
            <a:off x="4716892" y="1825592"/>
            <a:ext cx="0" cy="2566987"/>
          </a:xfrm>
          <a:prstGeom prst="line">
            <a:avLst/>
          </a:prstGeom>
          <a:noFill/>
          <a:ln w="38100" algn="ctr">
            <a:solidFill>
              <a:srgbClr val="00B4A0"/>
            </a:solidFill>
            <a:round/>
            <a:headEnd/>
            <a:tailEnd/>
          </a:ln>
        </p:spPr>
      </p:cxnSp>
      <p:cxnSp>
        <p:nvCxnSpPr>
          <p:cNvPr id="9" name="Straight Connector 4100"/>
          <p:cNvCxnSpPr>
            <a:cxnSpLocks noChangeShapeType="1"/>
          </p:cNvCxnSpPr>
          <p:nvPr/>
        </p:nvCxnSpPr>
        <p:spPr bwMode="auto">
          <a:xfrm>
            <a:off x="1619679" y="2565367"/>
            <a:ext cx="0" cy="1827212"/>
          </a:xfrm>
          <a:prstGeom prst="line">
            <a:avLst/>
          </a:prstGeom>
          <a:noFill/>
          <a:ln w="38100" algn="ctr">
            <a:solidFill>
              <a:srgbClr val="00B4A0"/>
            </a:solidFill>
            <a:round/>
            <a:headEnd/>
            <a:tailEnd/>
          </a:ln>
        </p:spPr>
      </p:cxnSp>
      <p:cxnSp>
        <p:nvCxnSpPr>
          <p:cNvPr id="10" name="Straight Arrow Connector 4106"/>
          <p:cNvCxnSpPr>
            <a:cxnSpLocks noChangeShapeType="1"/>
          </p:cNvCxnSpPr>
          <p:nvPr/>
        </p:nvCxnSpPr>
        <p:spPr bwMode="auto">
          <a:xfrm flipH="1" flipV="1">
            <a:off x="2113392" y="2565367"/>
            <a:ext cx="2314575" cy="0"/>
          </a:xfrm>
          <a:prstGeom prst="straightConnector1">
            <a:avLst/>
          </a:prstGeom>
          <a:noFill/>
          <a:ln w="38100" algn="ctr">
            <a:solidFill>
              <a:srgbClr val="00B4A0"/>
            </a:solidFill>
            <a:round/>
            <a:headEnd/>
            <a:tailEnd type="arrow" w="med" len="med"/>
          </a:ln>
        </p:spPr>
      </p:cxnSp>
      <p:cxnSp>
        <p:nvCxnSpPr>
          <p:cNvPr id="12" name="Straight Arrow Connector 4110"/>
          <p:cNvCxnSpPr>
            <a:cxnSpLocks noChangeShapeType="1"/>
          </p:cNvCxnSpPr>
          <p:nvPr/>
        </p:nvCxnSpPr>
        <p:spPr bwMode="auto">
          <a:xfrm flipH="1">
            <a:off x="2113392" y="2959067"/>
            <a:ext cx="2314575" cy="0"/>
          </a:xfrm>
          <a:prstGeom prst="straightConnector1">
            <a:avLst/>
          </a:prstGeom>
          <a:noFill/>
          <a:ln w="38100" algn="ctr">
            <a:solidFill>
              <a:srgbClr val="00B4A0"/>
            </a:solidFill>
            <a:round/>
            <a:headEnd/>
            <a:tailEnd type="arrow" w="med" len="med"/>
          </a:ln>
        </p:spPr>
      </p:cxnSp>
      <p:cxnSp>
        <p:nvCxnSpPr>
          <p:cNvPr id="13" name="Straight Arrow Connector 4112"/>
          <p:cNvCxnSpPr>
            <a:cxnSpLocks noChangeShapeType="1"/>
          </p:cNvCxnSpPr>
          <p:nvPr/>
        </p:nvCxnSpPr>
        <p:spPr bwMode="auto">
          <a:xfrm flipH="1">
            <a:off x="2113392" y="3671854"/>
            <a:ext cx="2314575" cy="0"/>
          </a:xfrm>
          <a:prstGeom prst="straightConnector1">
            <a:avLst/>
          </a:prstGeom>
          <a:noFill/>
          <a:ln w="38100" algn="ctr">
            <a:solidFill>
              <a:srgbClr val="00B4A0"/>
            </a:solidFill>
            <a:round/>
            <a:headEnd type="arrow" w="med" len="med"/>
            <a:tailEnd type="arrow" w="med" len="med"/>
          </a:ln>
        </p:spPr>
      </p:cxnSp>
      <p:sp>
        <p:nvSpPr>
          <p:cNvPr id="14" name="TextBox 98"/>
          <p:cNvSpPr txBox="1">
            <a:spLocks noChangeArrowheads="1"/>
          </p:cNvSpPr>
          <p:nvPr/>
        </p:nvSpPr>
        <p:spPr bwMode="auto">
          <a:xfrm>
            <a:off x="2024492" y="2289142"/>
            <a:ext cx="2403475" cy="276225"/>
          </a:xfrm>
          <a:prstGeom prst="rect">
            <a:avLst/>
          </a:prstGeom>
          <a:noFill/>
          <a:ln w="9525">
            <a:noFill/>
            <a:miter lim="800000"/>
            <a:headEnd/>
            <a:tailEnd/>
          </a:ln>
        </p:spPr>
        <p:txBody>
          <a:bodyPr anchor="ctr">
            <a:spAutoFit/>
          </a:bodyPr>
          <a:lstStyle/>
          <a:p>
            <a:pPr algn="ctr" defTabSz="914400"/>
            <a:r>
              <a:rPr kumimoji="1" lang="en-GB" sz="1200" dirty="0">
                <a:solidFill>
                  <a:srgbClr val="000000"/>
                </a:solidFill>
                <a:cs typeface="HGP創英角ｺﾞｼｯｸUB"/>
              </a:rPr>
              <a:t>Call Logging records</a:t>
            </a:r>
          </a:p>
        </p:txBody>
      </p:sp>
      <p:sp>
        <p:nvSpPr>
          <p:cNvPr id="15" name="TextBox 100"/>
          <p:cNvSpPr txBox="1">
            <a:spLocks noChangeArrowheads="1"/>
          </p:cNvSpPr>
          <p:nvPr/>
        </p:nvSpPr>
        <p:spPr bwMode="auto">
          <a:xfrm>
            <a:off x="1969638" y="2652679"/>
            <a:ext cx="2403475" cy="277813"/>
          </a:xfrm>
          <a:prstGeom prst="rect">
            <a:avLst/>
          </a:prstGeom>
          <a:noFill/>
          <a:ln w="9525">
            <a:noFill/>
            <a:miter lim="800000"/>
            <a:headEnd/>
            <a:tailEnd/>
          </a:ln>
        </p:spPr>
        <p:txBody>
          <a:bodyPr anchor="ctr">
            <a:spAutoFit/>
          </a:bodyPr>
          <a:lstStyle/>
          <a:p>
            <a:pPr algn="ctr" defTabSz="914400"/>
            <a:r>
              <a:rPr kumimoji="1" lang="en-GB" sz="1200" dirty="0">
                <a:solidFill>
                  <a:srgbClr val="000000"/>
                </a:solidFill>
                <a:cs typeface="HGP創英角ｺﾞｼｯｸUB"/>
              </a:rPr>
              <a:t>Real Time events</a:t>
            </a:r>
          </a:p>
        </p:txBody>
      </p:sp>
      <p:cxnSp>
        <p:nvCxnSpPr>
          <p:cNvPr id="16" name="Straight Arrow Connector 101"/>
          <p:cNvCxnSpPr>
            <a:cxnSpLocks noChangeShapeType="1"/>
          </p:cNvCxnSpPr>
          <p:nvPr/>
        </p:nvCxnSpPr>
        <p:spPr bwMode="auto">
          <a:xfrm flipH="1">
            <a:off x="2113392" y="3309904"/>
            <a:ext cx="2314575" cy="0"/>
          </a:xfrm>
          <a:prstGeom prst="straightConnector1">
            <a:avLst/>
          </a:prstGeom>
          <a:noFill/>
          <a:ln w="38100" algn="ctr">
            <a:solidFill>
              <a:srgbClr val="00B4A0"/>
            </a:solidFill>
            <a:round/>
            <a:headEnd type="arrow" w="med" len="med"/>
            <a:tailEnd type="arrow" w="med" len="med"/>
          </a:ln>
        </p:spPr>
      </p:cxnSp>
      <p:sp>
        <p:nvSpPr>
          <p:cNvPr id="17" name="TextBox 103"/>
          <p:cNvSpPr txBox="1">
            <a:spLocks noChangeArrowheads="1"/>
          </p:cNvSpPr>
          <p:nvPr/>
        </p:nvSpPr>
        <p:spPr bwMode="auto">
          <a:xfrm>
            <a:off x="1969638" y="3011419"/>
            <a:ext cx="2403475" cy="277813"/>
          </a:xfrm>
          <a:prstGeom prst="rect">
            <a:avLst/>
          </a:prstGeom>
          <a:noFill/>
          <a:ln w="9525">
            <a:noFill/>
            <a:miter lim="800000"/>
            <a:headEnd/>
            <a:tailEnd/>
          </a:ln>
        </p:spPr>
        <p:txBody>
          <a:bodyPr anchor="ctr">
            <a:spAutoFit/>
          </a:bodyPr>
          <a:lstStyle/>
          <a:p>
            <a:pPr algn="ctr" defTabSz="914400"/>
            <a:r>
              <a:rPr kumimoji="1" lang="en-GB" sz="1200" dirty="0">
                <a:solidFill>
                  <a:srgbClr val="000000"/>
                </a:solidFill>
                <a:cs typeface="HGP創英角ｺﾞｼｯｸUB"/>
              </a:rPr>
              <a:t>CTI</a:t>
            </a:r>
          </a:p>
        </p:txBody>
      </p:sp>
      <p:sp>
        <p:nvSpPr>
          <p:cNvPr id="18" name="TextBox 104"/>
          <p:cNvSpPr txBox="1">
            <a:spLocks noChangeArrowheads="1"/>
          </p:cNvSpPr>
          <p:nvPr/>
        </p:nvSpPr>
        <p:spPr bwMode="auto">
          <a:xfrm>
            <a:off x="1971226" y="3425791"/>
            <a:ext cx="2401887" cy="276225"/>
          </a:xfrm>
          <a:prstGeom prst="rect">
            <a:avLst/>
          </a:prstGeom>
          <a:noFill/>
          <a:ln w="9525">
            <a:noFill/>
            <a:miter lim="800000"/>
            <a:headEnd/>
            <a:tailEnd/>
          </a:ln>
        </p:spPr>
        <p:txBody>
          <a:bodyPr anchor="ctr">
            <a:spAutoFit/>
          </a:bodyPr>
          <a:lstStyle/>
          <a:p>
            <a:pPr algn="ctr" defTabSz="914400"/>
            <a:r>
              <a:rPr kumimoji="1" lang="en-GB" sz="1200" dirty="0">
                <a:solidFill>
                  <a:srgbClr val="000000"/>
                </a:solidFill>
                <a:cs typeface="HGP創英角ｺﾞｼｯｸUB"/>
              </a:rPr>
              <a:t>Hotel PMS </a:t>
            </a:r>
          </a:p>
        </p:txBody>
      </p:sp>
      <p:pic>
        <p:nvPicPr>
          <p:cNvPr id="20" name="Picture 3" descr="W:\Open Engagements\Productivity\MS-Comm &amp; Collab Software\#1325 Visio Animations\From Client\OCS_2010_PNGs\genericServer_85.png"/>
          <p:cNvPicPr>
            <a:picLocks noChangeAspect="1" noChangeArrowheads="1"/>
          </p:cNvPicPr>
          <p:nvPr/>
        </p:nvPicPr>
        <p:blipFill>
          <a:blip r:embed="rId2"/>
          <a:srcRect/>
          <a:stretch>
            <a:fillRect/>
          </a:stretch>
        </p:blipFill>
        <p:spPr bwMode="auto">
          <a:xfrm>
            <a:off x="1248204" y="1825592"/>
            <a:ext cx="776288" cy="855662"/>
          </a:xfrm>
          <a:prstGeom prst="rect">
            <a:avLst/>
          </a:prstGeom>
          <a:noFill/>
          <a:ln w="9525">
            <a:noFill/>
            <a:miter lim="800000"/>
            <a:headEnd/>
            <a:tailEnd/>
          </a:ln>
        </p:spPr>
      </p:pic>
      <p:sp>
        <p:nvSpPr>
          <p:cNvPr id="23" name="TextBox 112"/>
          <p:cNvSpPr txBox="1">
            <a:spLocks noChangeArrowheads="1"/>
          </p:cNvSpPr>
          <p:nvPr/>
        </p:nvSpPr>
        <p:spPr bwMode="auto">
          <a:xfrm>
            <a:off x="2068941" y="3819492"/>
            <a:ext cx="2403475" cy="277812"/>
          </a:xfrm>
          <a:prstGeom prst="rect">
            <a:avLst/>
          </a:prstGeom>
          <a:noFill/>
          <a:ln w="9525">
            <a:noFill/>
            <a:miter lim="800000"/>
            <a:headEnd/>
            <a:tailEnd/>
          </a:ln>
        </p:spPr>
        <p:txBody>
          <a:bodyPr anchor="ctr">
            <a:spAutoFit/>
          </a:bodyPr>
          <a:lstStyle/>
          <a:p>
            <a:pPr algn="ctr" defTabSz="914400"/>
            <a:r>
              <a:rPr kumimoji="1" lang="en-GB" sz="1200" dirty="0">
                <a:solidFill>
                  <a:srgbClr val="000000"/>
                </a:solidFill>
                <a:cs typeface="HGP創英角ｺﾞｼｯｸUB"/>
              </a:rPr>
              <a:t>System configuration </a:t>
            </a:r>
            <a:r>
              <a:rPr kumimoji="1" lang="en-GB" sz="1200" dirty="0" smtClean="0">
                <a:solidFill>
                  <a:srgbClr val="000000"/>
                </a:solidFill>
                <a:cs typeface="HGP創英角ｺﾞｼｯｸUB"/>
              </a:rPr>
              <a:t>data (</a:t>
            </a:r>
            <a:r>
              <a:rPr kumimoji="1" lang="en-GB" sz="1200" dirty="0" err="1" smtClean="0">
                <a:solidFill>
                  <a:srgbClr val="000000"/>
                </a:solidFill>
                <a:cs typeface="HGP創英角ｺﾞｼｯｸUB"/>
              </a:rPr>
              <a:t>PCPro</a:t>
            </a:r>
            <a:r>
              <a:rPr kumimoji="1" lang="en-GB" sz="1200" dirty="0" smtClean="0">
                <a:solidFill>
                  <a:srgbClr val="000000"/>
                </a:solidFill>
                <a:cs typeface="HGP創英角ｺﾞｼｯｸUB"/>
              </a:rPr>
              <a:t>)</a:t>
            </a:r>
            <a:endParaRPr kumimoji="1" lang="en-GB" sz="1200" dirty="0">
              <a:solidFill>
                <a:srgbClr val="000000"/>
              </a:solidFill>
              <a:cs typeface="HGP創英角ｺﾞｼｯｸUB"/>
            </a:endParaRPr>
          </a:p>
        </p:txBody>
      </p:sp>
      <p:cxnSp>
        <p:nvCxnSpPr>
          <p:cNvPr id="24" name="Straight Arrow Connector 113"/>
          <p:cNvCxnSpPr>
            <a:cxnSpLocks noChangeShapeType="1"/>
          </p:cNvCxnSpPr>
          <p:nvPr/>
        </p:nvCxnSpPr>
        <p:spPr bwMode="auto">
          <a:xfrm flipH="1">
            <a:off x="2114980" y="4097304"/>
            <a:ext cx="2312987" cy="0"/>
          </a:xfrm>
          <a:prstGeom prst="straightConnector1">
            <a:avLst/>
          </a:prstGeom>
          <a:noFill/>
          <a:ln w="38100" algn="ctr">
            <a:solidFill>
              <a:srgbClr val="00B4A0"/>
            </a:solidFill>
            <a:round/>
            <a:headEnd type="arrow" w="med" len="med"/>
            <a:tailEnd type="arrow" w="med" len="med"/>
          </a:ln>
        </p:spPr>
      </p:cxnSp>
      <p:pic>
        <p:nvPicPr>
          <p:cNvPr id="27" name="Picture 2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78692" y="1283366"/>
            <a:ext cx="1676400" cy="493776"/>
          </a:xfrm>
          <a:prstGeom prst="rect">
            <a:avLst/>
          </a:prstGeom>
        </p:spPr>
      </p:pic>
    </p:spTree>
    <p:extLst>
      <p:ext uri="{BB962C8B-B14F-4D97-AF65-F5344CB8AC3E}">
        <p14:creationId xmlns:p14="http://schemas.microsoft.com/office/powerpoint/2010/main" val="383055523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4" name="Straight Connector 4100"/>
          <p:cNvCxnSpPr>
            <a:cxnSpLocks noChangeShapeType="1"/>
          </p:cNvCxnSpPr>
          <p:nvPr/>
        </p:nvCxnSpPr>
        <p:spPr bwMode="auto">
          <a:xfrm>
            <a:off x="2928287" y="3675484"/>
            <a:ext cx="0" cy="717095"/>
          </a:xfrm>
          <a:prstGeom prst="line">
            <a:avLst/>
          </a:prstGeom>
          <a:noFill/>
          <a:ln w="38100" algn="ctr">
            <a:solidFill>
              <a:srgbClr val="00B4A0"/>
            </a:solidFill>
            <a:round/>
            <a:headEnd/>
            <a:tailEnd/>
          </a:ln>
        </p:spPr>
      </p:cxnSp>
      <p:sp>
        <p:nvSpPr>
          <p:cNvPr id="2" name="Title 1"/>
          <p:cNvSpPr>
            <a:spLocks noGrp="1"/>
          </p:cNvSpPr>
          <p:nvPr>
            <p:ph type="title"/>
          </p:nvPr>
        </p:nvSpPr>
        <p:spPr/>
        <p:txBody>
          <a:bodyPr/>
          <a:lstStyle/>
          <a:p>
            <a:r>
              <a:rPr lang="en-US" dirty="0" smtClean="0">
                <a:latin typeface="Calibri" panose="020F0502020204030204" pitchFamily="34" charset="0"/>
              </a:rPr>
              <a:t>UNIVERGE SL2100 – Built-in Applications</a:t>
            </a:r>
            <a:endParaRPr lang="en-US" dirty="0">
              <a:latin typeface="Calibri" panose="020F0502020204030204" pitchFamily="34" charset="0"/>
            </a:endParaRPr>
          </a:p>
        </p:txBody>
      </p:sp>
      <p:sp>
        <p:nvSpPr>
          <p:cNvPr id="7" name="Content Placeholder 2"/>
          <p:cNvSpPr txBox="1">
            <a:spLocks/>
          </p:cNvSpPr>
          <p:nvPr/>
        </p:nvSpPr>
        <p:spPr>
          <a:xfrm>
            <a:off x="182820" y="638408"/>
            <a:ext cx="8452222" cy="3858368"/>
          </a:xfrm>
          <a:prstGeom prst="rect">
            <a:avLst/>
          </a:prstGeom>
        </p:spPr>
        <p:txBody>
          <a:bodyPr>
            <a:normAutofit/>
          </a:bodyPr>
          <a:lstStyle>
            <a:lvl1pPr marL="180000" indent="-180000" algn="l" rtl="0" eaLnBrk="1" fontAlgn="base" hangingPunct="0">
              <a:spcBef>
                <a:spcPts val="500"/>
              </a:spcBef>
              <a:spcAft>
                <a:spcPct val="0"/>
              </a:spcAft>
              <a:buClr>
                <a:schemeClr val="accent6"/>
              </a:buClr>
              <a:buFont typeface="Arial" panose="020B0604020202020204" pitchFamily="34" charset="0"/>
              <a:buChar char="▌"/>
              <a:defRPr kumimoji="1" sz="2000" b="0">
                <a:solidFill>
                  <a:schemeClr val="tx1"/>
                </a:solidFill>
                <a:latin typeface="Verdana" panose="020B0604030504040204" pitchFamily="34" charset="0"/>
                <a:ea typeface="+mn-ea"/>
                <a:cs typeface="Verdana" panose="020B0604030504040204" pitchFamily="34" charset="0"/>
              </a:defRPr>
            </a:lvl1pPr>
            <a:lvl2pPr marL="360000" indent="-180000" algn="l" rtl="0" eaLnBrk="1" fontAlgn="base" hangingPunct="0">
              <a:spcBef>
                <a:spcPts val="500"/>
              </a:spcBef>
              <a:spcAft>
                <a:spcPct val="0"/>
              </a:spcAft>
              <a:buClr>
                <a:schemeClr val="accent6"/>
              </a:buClr>
              <a:buFont typeface="Wingdings" pitchFamily="2" charset="2"/>
              <a:buChar char="l"/>
              <a:defRPr kumimoji="1" sz="1600" b="0">
                <a:solidFill>
                  <a:schemeClr val="tx1"/>
                </a:solidFill>
                <a:latin typeface="Verdana" panose="020B0604030504040204" pitchFamily="34" charset="0"/>
                <a:ea typeface="+mn-ea"/>
                <a:cs typeface="Verdana" panose="020B0604030504040204" pitchFamily="34" charset="0"/>
              </a:defRPr>
            </a:lvl2pPr>
            <a:lvl3pPr marL="468000" indent="-108000" algn="l" rtl="0" eaLnBrk="1" fontAlgn="base" hangingPunct="0">
              <a:spcBef>
                <a:spcPts val="500"/>
              </a:spcBef>
              <a:spcAft>
                <a:spcPct val="0"/>
              </a:spcAft>
              <a:buClr>
                <a:schemeClr val="accent6"/>
              </a:buClr>
              <a:buFont typeface="Arial" panose="020B0604020202020204" pitchFamily="34" charset="0"/>
              <a:buChar char="•"/>
              <a:defRPr kumimoji="1" sz="1400" b="0">
                <a:solidFill>
                  <a:schemeClr val="tx1"/>
                </a:solidFill>
                <a:latin typeface="Verdana" panose="020B0604030504040204" pitchFamily="34" charset="0"/>
                <a:ea typeface="+mn-ea"/>
                <a:cs typeface="Verdana" panose="020B0604030504040204" pitchFamily="34" charset="0"/>
              </a:defRPr>
            </a:lvl3pPr>
            <a:lvl4pPr marL="576000" indent="-108000" algn="l" rtl="0" eaLnBrk="1" fontAlgn="base" hangingPunct="0">
              <a:spcBef>
                <a:spcPts val="500"/>
              </a:spcBef>
              <a:spcAft>
                <a:spcPct val="0"/>
              </a:spcAft>
              <a:buClr>
                <a:schemeClr val="accent6"/>
              </a:buClr>
              <a:buFont typeface="Tahoma" pitchFamily="34" charset="0"/>
              <a:buChar char="–"/>
              <a:defRPr kumimoji="1" sz="1200" b="0">
                <a:solidFill>
                  <a:schemeClr val="tx1"/>
                </a:solidFill>
                <a:latin typeface="Verdana" panose="020B0604030504040204" pitchFamily="34" charset="0"/>
                <a:ea typeface="+mn-ea"/>
                <a:cs typeface="Verdana" panose="020B0604030504040204" pitchFamily="34" charset="0"/>
              </a:defRPr>
            </a:lvl4pPr>
            <a:lvl5pPr marL="735013" indent="-157163" algn="l" rtl="0" eaLnBrk="0" fontAlgn="base" hangingPunct="0">
              <a:spcBef>
                <a:spcPct val="20000"/>
              </a:spcBef>
              <a:spcAft>
                <a:spcPct val="0"/>
              </a:spcAft>
              <a:buClr>
                <a:schemeClr val="accent6"/>
              </a:buClr>
              <a:buChar char="≫"/>
              <a:defRPr kumimoji="1" sz="1200" b="1">
                <a:solidFill>
                  <a:schemeClr val="tx1"/>
                </a:solidFill>
                <a:latin typeface="+mj-lt"/>
                <a:ea typeface="+mn-ea"/>
              </a:defRPr>
            </a:lvl5pPr>
            <a:lvl6pPr marL="2514600" indent="-228600" algn="l" rtl="0" fontAlgn="base">
              <a:spcBef>
                <a:spcPct val="20000"/>
              </a:spcBef>
              <a:spcAft>
                <a:spcPct val="0"/>
              </a:spcAft>
              <a:buChar char="≫"/>
              <a:defRPr kumimoji="1" sz="2000">
                <a:solidFill>
                  <a:schemeClr val="tx1"/>
                </a:solidFill>
                <a:latin typeface="Arial" charset="0"/>
                <a:ea typeface="+mn-ea"/>
              </a:defRPr>
            </a:lvl6pPr>
            <a:lvl7pPr marL="2971800" indent="-228600" algn="l" rtl="0" fontAlgn="base">
              <a:spcBef>
                <a:spcPct val="20000"/>
              </a:spcBef>
              <a:spcAft>
                <a:spcPct val="0"/>
              </a:spcAft>
              <a:buChar char="≫"/>
              <a:defRPr kumimoji="1" sz="2000">
                <a:solidFill>
                  <a:schemeClr val="tx1"/>
                </a:solidFill>
                <a:latin typeface="Arial" charset="0"/>
                <a:ea typeface="+mn-ea"/>
              </a:defRPr>
            </a:lvl7pPr>
            <a:lvl8pPr marL="3429000" indent="-228600" algn="l" rtl="0" fontAlgn="base">
              <a:spcBef>
                <a:spcPct val="20000"/>
              </a:spcBef>
              <a:spcAft>
                <a:spcPct val="0"/>
              </a:spcAft>
              <a:buChar char="≫"/>
              <a:defRPr kumimoji="1" sz="2000">
                <a:solidFill>
                  <a:schemeClr val="tx1"/>
                </a:solidFill>
                <a:latin typeface="Arial" charset="0"/>
                <a:ea typeface="+mn-ea"/>
              </a:defRPr>
            </a:lvl8pPr>
            <a:lvl9pPr marL="3886200" indent="-228600" algn="l" rtl="0" fontAlgn="base">
              <a:spcBef>
                <a:spcPct val="20000"/>
              </a:spcBef>
              <a:spcAft>
                <a:spcPct val="0"/>
              </a:spcAft>
              <a:buChar char="≫"/>
              <a:defRPr kumimoji="1" sz="2000">
                <a:solidFill>
                  <a:schemeClr val="tx1"/>
                </a:solidFill>
                <a:latin typeface="Arial" charset="0"/>
                <a:ea typeface="+mn-ea"/>
              </a:defRPr>
            </a:lvl9pPr>
          </a:lstStyle>
          <a:p>
            <a:pPr>
              <a:buClr>
                <a:srgbClr val="002B62"/>
              </a:buClr>
            </a:pPr>
            <a:r>
              <a:rPr lang="en-GB" sz="1600" b="1" dirty="0" smtClean="0">
                <a:solidFill>
                  <a:srgbClr val="000000"/>
                </a:solidFill>
                <a:latin typeface="Calibri" panose="020F0502020204030204" pitchFamily="34" charset="0"/>
                <a:cs typeface="Adobe Devanagari" panose="02040503050201020203" pitchFamily="18" charset="0"/>
              </a:rPr>
              <a:t>Built-in Applications – SL2100 hosts the application</a:t>
            </a:r>
          </a:p>
          <a:p>
            <a:pPr lvl="1">
              <a:buClr>
                <a:srgbClr val="002B62"/>
              </a:buClr>
            </a:pPr>
            <a:r>
              <a:rPr lang="en-GB" sz="1200" b="1" dirty="0" smtClean="0">
                <a:solidFill>
                  <a:srgbClr val="000000"/>
                </a:solidFill>
                <a:latin typeface="Calibri" panose="020F0502020204030204" pitchFamily="34" charset="0"/>
                <a:cs typeface="Adobe Devanagari" panose="02040503050201020203" pitchFamily="18" charset="0"/>
              </a:rPr>
              <a:t>Customer uses web browser to access the application from PC or Android tablet</a:t>
            </a:r>
          </a:p>
          <a:p>
            <a:pPr lvl="1">
              <a:buClr>
                <a:srgbClr val="002B62"/>
              </a:buClr>
              <a:buFont typeface="Wingdings" panose="05000000000000000000" pitchFamily="2" charset="2"/>
              <a:buChar char="Ø"/>
            </a:pPr>
            <a:r>
              <a:rPr lang="en-GB" sz="1200" b="1" dirty="0" err="1" smtClean="0">
                <a:solidFill>
                  <a:srgbClr val="000000"/>
                </a:solidFill>
                <a:latin typeface="Calibri" panose="020F0502020204030204" pitchFamily="34" charset="0"/>
                <a:cs typeface="Adobe Devanagari" panose="02040503050201020203" pitchFamily="18" charset="0"/>
              </a:rPr>
              <a:t>InGuard</a:t>
            </a:r>
            <a:r>
              <a:rPr lang="en-GB" sz="1200" b="1" dirty="0" smtClean="0">
                <a:solidFill>
                  <a:srgbClr val="000000"/>
                </a:solidFill>
                <a:latin typeface="Calibri" panose="020F0502020204030204" pitchFamily="34" charset="0"/>
                <a:cs typeface="Adobe Devanagari" panose="02040503050201020203" pitchFamily="18" charset="0"/>
              </a:rPr>
              <a:t> – Toll Fraud detection and prevention</a:t>
            </a:r>
          </a:p>
          <a:p>
            <a:pPr lvl="1">
              <a:buClr>
                <a:srgbClr val="002B62"/>
              </a:buClr>
              <a:buFont typeface="Wingdings" panose="05000000000000000000" pitchFamily="2" charset="2"/>
              <a:buChar char="Ø"/>
            </a:pPr>
            <a:r>
              <a:rPr lang="en-GB" sz="1200" b="1" dirty="0" err="1" smtClean="0">
                <a:solidFill>
                  <a:srgbClr val="000000"/>
                </a:solidFill>
                <a:latin typeface="Calibri" panose="020F0502020204030204" pitchFamily="34" charset="0"/>
                <a:cs typeface="Adobe Devanagari" panose="02040503050201020203" pitchFamily="18" charset="0"/>
              </a:rPr>
              <a:t>InReports</a:t>
            </a:r>
            <a:r>
              <a:rPr lang="en-GB" sz="1200" b="1" dirty="0" smtClean="0">
                <a:solidFill>
                  <a:srgbClr val="000000"/>
                </a:solidFill>
                <a:latin typeface="Calibri" panose="020F0502020204030204" pitchFamily="34" charset="0"/>
                <a:cs typeface="Adobe Devanagari" panose="02040503050201020203" pitchFamily="18" charset="0"/>
              </a:rPr>
              <a:t> – Call logging and reports</a:t>
            </a:r>
          </a:p>
          <a:p>
            <a:pPr lvl="1">
              <a:buClr>
                <a:srgbClr val="002B62"/>
              </a:buClr>
              <a:buFont typeface="Wingdings" panose="05000000000000000000" pitchFamily="2" charset="2"/>
              <a:buChar char="Ø"/>
            </a:pPr>
            <a:r>
              <a:rPr lang="en-GB" sz="1200" b="1" dirty="0" err="1" smtClean="0">
                <a:solidFill>
                  <a:srgbClr val="000000"/>
                </a:solidFill>
                <a:latin typeface="Calibri" panose="020F0502020204030204" pitchFamily="34" charset="0"/>
                <a:cs typeface="Adobe Devanagari" panose="02040503050201020203" pitchFamily="18" charset="0"/>
              </a:rPr>
              <a:t>InUC</a:t>
            </a:r>
            <a:r>
              <a:rPr lang="en-GB" sz="1200" b="1" dirty="0" smtClean="0">
                <a:solidFill>
                  <a:srgbClr val="000000"/>
                </a:solidFill>
                <a:latin typeface="Calibri" panose="020F0502020204030204" pitchFamily="34" charset="0"/>
                <a:cs typeface="Adobe Devanagari" panose="02040503050201020203" pitchFamily="18" charset="0"/>
              </a:rPr>
              <a:t> – Web video, document sharing and IM</a:t>
            </a:r>
          </a:p>
          <a:p>
            <a:pPr lvl="1">
              <a:buClr>
                <a:srgbClr val="002B62"/>
              </a:buClr>
              <a:buFont typeface="Wingdings" panose="05000000000000000000" pitchFamily="2" charset="2"/>
              <a:buChar char="Ø"/>
            </a:pPr>
            <a:r>
              <a:rPr lang="en-GB" sz="1200" b="1" dirty="0" err="1" smtClean="0">
                <a:solidFill>
                  <a:srgbClr val="000000"/>
                </a:solidFill>
                <a:latin typeface="Calibri" panose="020F0502020204030204" pitchFamily="34" charset="0"/>
                <a:cs typeface="Adobe Devanagari" panose="02040503050201020203" pitchFamily="18" charset="0"/>
              </a:rPr>
              <a:t>InHotel</a:t>
            </a:r>
            <a:r>
              <a:rPr lang="en-GB" sz="1200" b="1" dirty="0" smtClean="0">
                <a:solidFill>
                  <a:srgbClr val="000000"/>
                </a:solidFill>
                <a:latin typeface="Calibri" panose="020F0502020204030204" pitchFamily="34" charset="0"/>
                <a:cs typeface="Adobe Devanagari" panose="02040503050201020203" pitchFamily="18" charset="0"/>
              </a:rPr>
              <a:t> – Hotel Front of House, reservations and billing</a:t>
            </a:r>
          </a:p>
          <a:p>
            <a:pPr lvl="1">
              <a:buClr>
                <a:srgbClr val="002B62"/>
              </a:buClr>
              <a:buFont typeface="Wingdings" panose="05000000000000000000" pitchFamily="2" charset="2"/>
              <a:buChar char="Ø"/>
            </a:pPr>
            <a:r>
              <a:rPr lang="en-GB" sz="1200" b="1" dirty="0" err="1" smtClean="0">
                <a:solidFill>
                  <a:srgbClr val="000000"/>
                </a:solidFill>
                <a:latin typeface="Calibri" panose="020F0502020204030204" pitchFamily="34" charset="0"/>
                <a:cs typeface="Adobe Devanagari" panose="02040503050201020203" pitchFamily="18" charset="0"/>
              </a:rPr>
              <a:t>InFIAS</a:t>
            </a:r>
            <a:r>
              <a:rPr lang="en-GB" sz="1200" b="1" dirty="0" smtClean="0">
                <a:solidFill>
                  <a:srgbClr val="000000"/>
                </a:solidFill>
                <a:latin typeface="Calibri" panose="020F0502020204030204" pitchFamily="34" charset="0"/>
                <a:cs typeface="Adobe Devanagari" panose="02040503050201020203" pitchFamily="18" charset="0"/>
              </a:rPr>
              <a:t> – FIAS V2.21 compatible messaging for PMS</a:t>
            </a:r>
          </a:p>
          <a:p>
            <a:pPr>
              <a:buClr>
                <a:srgbClr val="002B62"/>
              </a:buClr>
            </a:pPr>
            <a:endParaRPr lang="en-GB" sz="1500" dirty="0" smtClean="0">
              <a:solidFill>
                <a:srgbClr val="000000"/>
              </a:solidFill>
              <a:latin typeface="Calibri" panose="020F0502020204030204" pitchFamily="34" charset="0"/>
              <a:cs typeface="Adobe Devanagari" panose="02040503050201020203" pitchFamily="18" charset="0"/>
            </a:endParaRPr>
          </a:p>
          <a:p>
            <a:pPr marL="0" indent="0">
              <a:buClr>
                <a:srgbClr val="002B62"/>
              </a:buClr>
              <a:buNone/>
            </a:pPr>
            <a:endParaRPr lang="en-GB" sz="1500" dirty="0" smtClean="0">
              <a:solidFill>
                <a:srgbClr val="000000"/>
              </a:solidFill>
              <a:latin typeface="Calibri" panose="020F0502020204030204" pitchFamily="34" charset="0"/>
              <a:cs typeface="Adobe Devanagari" panose="02040503050201020203" pitchFamily="18" charset="0"/>
            </a:endParaRPr>
          </a:p>
          <a:p>
            <a:pPr marL="342900" lvl="1" indent="0" eaLnBrk="0">
              <a:spcBef>
                <a:spcPts val="450"/>
              </a:spcBef>
              <a:spcAft>
                <a:spcPts val="0"/>
              </a:spcAft>
              <a:buClr>
                <a:srgbClr val="4575FD"/>
              </a:buClr>
              <a:buNone/>
              <a:defRPr/>
            </a:pPr>
            <a:endParaRPr lang="en-GB" altLang="ja-JP" sz="1200" dirty="0">
              <a:solidFill>
                <a:srgbClr val="000000">
                  <a:lumMod val="50000"/>
                  <a:lumOff val="50000"/>
                </a:srgbClr>
              </a:solidFill>
              <a:latin typeface="Calibri" panose="020F0502020204030204" pitchFamily="34" charset="0"/>
              <a:ea typeface="ＭＳ Ｐゴシック" pitchFamily="-110" charset="-128"/>
              <a:cs typeface="Adobe Devanagari" panose="02040503050201020203" pitchFamily="18" charset="0"/>
            </a:endParaRPr>
          </a:p>
        </p:txBody>
      </p:sp>
      <p:sp>
        <p:nvSpPr>
          <p:cNvPr id="5" name="TextBox 3"/>
          <p:cNvSpPr txBox="1">
            <a:spLocks noChangeArrowheads="1"/>
          </p:cNvSpPr>
          <p:nvPr/>
        </p:nvSpPr>
        <p:spPr bwMode="auto">
          <a:xfrm>
            <a:off x="2017101" y="2798803"/>
            <a:ext cx="1850396" cy="461665"/>
          </a:xfrm>
          <a:prstGeom prst="rect">
            <a:avLst/>
          </a:prstGeom>
          <a:noFill/>
          <a:ln w="9525">
            <a:noFill/>
            <a:miter lim="800000"/>
            <a:headEnd/>
            <a:tailEnd/>
          </a:ln>
        </p:spPr>
        <p:txBody>
          <a:bodyPr wrap="square" anchor="ctr">
            <a:spAutoFit/>
          </a:bodyPr>
          <a:lstStyle/>
          <a:p>
            <a:pPr algn="ctr" defTabSz="914400"/>
            <a:r>
              <a:rPr kumimoji="1" lang="en-GB" sz="1200" dirty="0" smtClean="0">
                <a:solidFill>
                  <a:srgbClr val="000000"/>
                </a:solidFill>
                <a:cs typeface="HGP創英角ｺﾞｼｯｸUB"/>
              </a:rPr>
              <a:t>Web browser to access the built-in application</a:t>
            </a:r>
            <a:endParaRPr kumimoji="1" lang="en-GB" sz="1200" dirty="0">
              <a:solidFill>
                <a:srgbClr val="000000"/>
              </a:solidFill>
              <a:cs typeface="HGP創英角ｺﾞｼｯｸUB"/>
            </a:endParaRPr>
          </a:p>
        </p:txBody>
      </p:sp>
      <p:cxnSp>
        <p:nvCxnSpPr>
          <p:cNvPr id="6" name="Straight Connector 4095"/>
          <p:cNvCxnSpPr>
            <a:cxnSpLocks noChangeShapeType="1"/>
          </p:cNvCxnSpPr>
          <p:nvPr/>
        </p:nvCxnSpPr>
        <p:spPr bwMode="auto">
          <a:xfrm>
            <a:off x="2529191" y="4392579"/>
            <a:ext cx="4930910" cy="0"/>
          </a:xfrm>
          <a:prstGeom prst="line">
            <a:avLst/>
          </a:prstGeom>
          <a:noFill/>
          <a:ln w="38100" algn="ctr">
            <a:solidFill>
              <a:srgbClr val="00B4A0"/>
            </a:solidFill>
            <a:round/>
            <a:headEnd/>
            <a:tailEnd/>
          </a:ln>
        </p:spPr>
      </p:cxnSp>
      <p:cxnSp>
        <p:nvCxnSpPr>
          <p:cNvPr id="8" name="Straight Connector 4098"/>
          <p:cNvCxnSpPr>
            <a:cxnSpLocks noChangeShapeType="1"/>
          </p:cNvCxnSpPr>
          <p:nvPr/>
        </p:nvCxnSpPr>
        <p:spPr bwMode="auto">
          <a:xfrm>
            <a:off x="7440645" y="2397092"/>
            <a:ext cx="0" cy="1995487"/>
          </a:xfrm>
          <a:prstGeom prst="line">
            <a:avLst/>
          </a:prstGeom>
          <a:noFill/>
          <a:ln w="38100" algn="ctr">
            <a:solidFill>
              <a:srgbClr val="00B4A0"/>
            </a:solidFill>
            <a:round/>
            <a:headEnd/>
            <a:tailEnd/>
          </a:ln>
        </p:spPr>
      </p:cxnSp>
      <p:cxnSp>
        <p:nvCxnSpPr>
          <p:cNvPr id="10" name="Straight Arrow Connector 4106"/>
          <p:cNvCxnSpPr>
            <a:cxnSpLocks noChangeShapeType="1"/>
          </p:cNvCxnSpPr>
          <p:nvPr/>
        </p:nvCxnSpPr>
        <p:spPr bwMode="auto">
          <a:xfrm flipH="1" flipV="1">
            <a:off x="4837145" y="3012845"/>
            <a:ext cx="2314575" cy="0"/>
          </a:xfrm>
          <a:prstGeom prst="straightConnector1">
            <a:avLst/>
          </a:prstGeom>
          <a:noFill/>
          <a:ln w="38100" algn="ctr">
            <a:solidFill>
              <a:srgbClr val="00B4A0"/>
            </a:solidFill>
            <a:round/>
            <a:headEnd/>
            <a:tailEnd type="arrow" w="med" len="med"/>
          </a:ln>
        </p:spPr>
      </p:cxnSp>
      <p:cxnSp>
        <p:nvCxnSpPr>
          <p:cNvPr id="12" name="Straight Arrow Connector 4110"/>
          <p:cNvCxnSpPr>
            <a:cxnSpLocks noChangeShapeType="1"/>
          </p:cNvCxnSpPr>
          <p:nvPr/>
        </p:nvCxnSpPr>
        <p:spPr bwMode="auto">
          <a:xfrm flipH="1">
            <a:off x="4837145" y="3406545"/>
            <a:ext cx="2314575" cy="0"/>
          </a:xfrm>
          <a:prstGeom prst="straightConnector1">
            <a:avLst/>
          </a:prstGeom>
          <a:noFill/>
          <a:ln w="38100" algn="ctr">
            <a:solidFill>
              <a:srgbClr val="00B4A0"/>
            </a:solidFill>
            <a:round/>
            <a:headEnd type="arrow"/>
            <a:tailEnd type="arrow" w="med" len="med"/>
          </a:ln>
        </p:spPr>
      </p:cxnSp>
      <p:cxnSp>
        <p:nvCxnSpPr>
          <p:cNvPr id="13" name="Straight Arrow Connector 4112"/>
          <p:cNvCxnSpPr>
            <a:cxnSpLocks noChangeShapeType="1"/>
          </p:cNvCxnSpPr>
          <p:nvPr/>
        </p:nvCxnSpPr>
        <p:spPr bwMode="auto">
          <a:xfrm flipH="1">
            <a:off x="4837145" y="4226336"/>
            <a:ext cx="2314575" cy="0"/>
          </a:xfrm>
          <a:prstGeom prst="straightConnector1">
            <a:avLst/>
          </a:prstGeom>
          <a:noFill/>
          <a:ln w="38100" algn="ctr">
            <a:solidFill>
              <a:srgbClr val="00B4A0"/>
            </a:solidFill>
            <a:round/>
            <a:headEnd type="arrow" w="med" len="med"/>
            <a:tailEnd type="arrow" w="med" len="med"/>
          </a:ln>
        </p:spPr>
      </p:cxnSp>
      <p:sp>
        <p:nvSpPr>
          <p:cNvPr id="14" name="TextBox 98"/>
          <p:cNvSpPr txBox="1">
            <a:spLocks noChangeArrowheads="1"/>
          </p:cNvSpPr>
          <p:nvPr/>
        </p:nvSpPr>
        <p:spPr bwMode="auto">
          <a:xfrm>
            <a:off x="4748245" y="2736618"/>
            <a:ext cx="2403475" cy="276225"/>
          </a:xfrm>
          <a:prstGeom prst="rect">
            <a:avLst/>
          </a:prstGeom>
          <a:noFill/>
          <a:ln w="9525">
            <a:noFill/>
            <a:miter lim="800000"/>
            <a:headEnd/>
            <a:tailEnd/>
          </a:ln>
        </p:spPr>
        <p:txBody>
          <a:bodyPr anchor="ctr">
            <a:spAutoFit/>
          </a:bodyPr>
          <a:lstStyle/>
          <a:p>
            <a:pPr algn="ctr" defTabSz="914400"/>
            <a:r>
              <a:rPr kumimoji="1" lang="en-GB" sz="1200" dirty="0">
                <a:solidFill>
                  <a:srgbClr val="000000"/>
                </a:solidFill>
                <a:cs typeface="HGP創英角ｺﾞｼｯｸUB"/>
              </a:rPr>
              <a:t>Call Logging records</a:t>
            </a:r>
          </a:p>
        </p:txBody>
      </p:sp>
      <p:sp>
        <p:nvSpPr>
          <p:cNvPr id="15" name="TextBox 100"/>
          <p:cNvSpPr txBox="1">
            <a:spLocks noChangeArrowheads="1"/>
          </p:cNvSpPr>
          <p:nvPr/>
        </p:nvSpPr>
        <p:spPr bwMode="auto">
          <a:xfrm>
            <a:off x="4791900" y="3109433"/>
            <a:ext cx="2403475" cy="277813"/>
          </a:xfrm>
          <a:prstGeom prst="rect">
            <a:avLst/>
          </a:prstGeom>
          <a:noFill/>
          <a:ln w="9525">
            <a:noFill/>
            <a:miter lim="800000"/>
            <a:headEnd/>
            <a:tailEnd/>
          </a:ln>
        </p:spPr>
        <p:txBody>
          <a:bodyPr anchor="ctr">
            <a:spAutoFit/>
          </a:bodyPr>
          <a:lstStyle/>
          <a:p>
            <a:pPr algn="ctr" defTabSz="914400"/>
            <a:r>
              <a:rPr lang="en-GB" sz="1200" dirty="0" smtClean="0">
                <a:solidFill>
                  <a:srgbClr val="000000"/>
                </a:solidFill>
                <a:cs typeface="HGP創英角ｺﾞｼｯｸUB"/>
              </a:rPr>
              <a:t>XML Pro</a:t>
            </a:r>
            <a:endParaRPr kumimoji="1" lang="en-GB" sz="1200" dirty="0">
              <a:solidFill>
                <a:srgbClr val="000000"/>
              </a:solidFill>
              <a:cs typeface="HGP創英角ｺﾞｼｯｸUB"/>
            </a:endParaRPr>
          </a:p>
        </p:txBody>
      </p:sp>
      <p:sp>
        <p:nvSpPr>
          <p:cNvPr id="18" name="TextBox 104"/>
          <p:cNvSpPr txBox="1">
            <a:spLocks noChangeArrowheads="1"/>
          </p:cNvSpPr>
          <p:nvPr/>
        </p:nvSpPr>
        <p:spPr bwMode="auto">
          <a:xfrm>
            <a:off x="4793488" y="3950060"/>
            <a:ext cx="2401887" cy="276225"/>
          </a:xfrm>
          <a:prstGeom prst="rect">
            <a:avLst/>
          </a:prstGeom>
          <a:noFill/>
          <a:ln w="9525">
            <a:noFill/>
            <a:miter lim="800000"/>
            <a:headEnd/>
            <a:tailEnd/>
          </a:ln>
        </p:spPr>
        <p:txBody>
          <a:bodyPr anchor="ctr">
            <a:spAutoFit/>
          </a:bodyPr>
          <a:lstStyle/>
          <a:p>
            <a:pPr algn="ctr" defTabSz="914400"/>
            <a:r>
              <a:rPr kumimoji="1" lang="en-GB" sz="1200" dirty="0">
                <a:solidFill>
                  <a:srgbClr val="000000"/>
                </a:solidFill>
                <a:cs typeface="HGP創英角ｺﾞｼｯｸUB"/>
              </a:rPr>
              <a:t>Hotel PMS </a:t>
            </a:r>
          </a:p>
        </p:txBody>
      </p:sp>
      <p:sp>
        <p:nvSpPr>
          <p:cNvPr id="27" name="TextBox 104"/>
          <p:cNvSpPr txBox="1">
            <a:spLocks noChangeArrowheads="1"/>
          </p:cNvSpPr>
          <p:nvPr/>
        </p:nvSpPr>
        <p:spPr bwMode="auto">
          <a:xfrm>
            <a:off x="4793488" y="3556209"/>
            <a:ext cx="2511984" cy="276999"/>
          </a:xfrm>
          <a:prstGeom prst="rect">
            <a:avLst/>
          </a:prstGeom>
          <a:noFill/>
          <a:ln w="9525">
            <a:noFill/>
            <a:miter lim="800000"/>
            <a:headEnd/>
            <a:tailEnd/>
          </a:ln>
        </p:spPr>
        <p:txBody>
          <a:bodyPr wrap="square" anchor="ctr">
            <a:spAutoFit/>
          </a:bodyPr>
          <a:lstStyle/>
          <a:p>
            <a:pPr algn="ctr" defTabSz="914400"/>
            <a:r>
              <a:rPr lang="en-GB" sz="1200" dirty="0" smtClean="0">
                <a:solidFill>
                  <a:srgbClr val="000000"/>
                </a:solidFill>
                <a:cs typeface="HGP創英角ｺﾞｼｯｸUB"/>
              </a:rPr>
              <a:t>System Configuration Data (</a:t>
            </a:r>
            <a:r>
              <a:rPr lang="en-GB" sz="1200" dirty="0" err="1" smtClean="0">
                <a:solidFill>
                  <a:srgbClr val="000000"/>
                </a:solidFill>
                <a:cs typeface="HGP創英角ｺﾞｼｯｸUB"/>
              </a:rPr>
              <a:t>WebPro</a:t>
            </a:r>
            <a:r>
              <a:rPr lang="en-GB" sz="1200" dirty="0" smtClean="0">
                <a:solidFill>
                  <a:srgbClr val="000000"/>
                </a:solidFill>
                <a:cs typeface="HGP創英角ｺﾞｼｯｸUB"/>
              </a:rPr>
              <a:t>)</a:t>
            </a:r>
            <a:r>
              <a:rPr kumimoji="1" lang="en-GB" sz="1200" dirty="0" smtClean="0">
                <a:solidFill>
                  <a:srgbClr val="000000"/>
                </a:solidFill>
                <a:cs typeface="HGP創英角ｺﾞｼｯｸUB"/>
              </a:rPr>
              <a:t> </a:t>
            </a:r>
            <a:endParaRPr kumimoji="1" lang="en-GB" sz="1200" dirty="0">
              <a:solidFill>
                <a:srgbClr val="000000"/>
              </a:solidFill>
              <a:cs typeface="HGP創英角ｺﾞｼｯｸUB"/>
            </a:endParaRPr>
          </a:p>
        </p:txBody>
      </p:sp>
      <p:cxnSp>
        <p:nvCxnSpPr>
          <p:cNvPr id="28" name="Straight Arrow Connector 4112"/>
          <p:cNvCxnSpPr>
            <a:cxnSpLocks noChangeShapeType="1"/>
          </p:cNvCxnSpPr>
          <p:nvPr/>
        </p:nvCxnSpPr>
        <p:spPr bwMode="auto">
          <a:xfrm flipH="1">
            <a:off x="4837145" y="3865027"/>
            <a:ext cx="2314575" cy="0"/>
          </a:xfrm>
          <a:prstGeom prst="straightConnector1">
            <a:avLst/>
          </a:prstGeom>
          <a:noFill/>
          <a:ln w="38100" algn="ctr">
            <a:solidFill>
              <a:srgbClr val="00B4A0"/>
            </a:solidFill>
            <a:round/>
            <a:headEnd type="arrow" w="med" len="med"/>
            <a:tailEnd type="arrow" w="med" len="med"/>
          </a:ln>
        </p:spPr>
      </p:cxnSp>
      <p:pic>
        <p:nvPicPr>
          <p:cNvPr id="30" name="Picture 2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337618" y="3300864"/>
            <a:ext cx="1209362" cy="730181"/>
          </a:xfrm>
          <a:prstGeom prst="rect">
            <a:avLst/>
          </a:prstGeom>
        </p:spPr>
      </p:pic>
      <p:pic>
        <p:nvPicPr>
          <p:cNvPr id="36" name="Picture 3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02445" y="1840613"/>
            <a:ext cx="1676400" cy="493776"/>
          </a:xfrm>
          <a:prstGeom prst="rect">
            <a:avLst/>
          </a:prstGeom>
        </p:spPr>
      </p:pic>
      <p:cxnSp>
        <p:nvCxnSpPr>
          <p:cNvPr id="37" name="Straight Arrow Connector 4106"/>
          <p:cNvCxnSpPr>
            <a:cxnSpLocks noChangeShapeType="1"/>
          </p:cNvCxnSpPr>
          <p:nvPr/>
        </p:nvCxnSpPr>
        <p:spPr bwMode="auto">
          <a:xfrm flipH="1" flipV="1">
            <a:off x="4837145" y="2629915"/>
            <a:ext cx="2314575" cy="0"/>
          </a:xfrm>
          <a:prstGeom prst="straightConnector1">
            <a:avLst/>
          </a:prstGeom>
          <a:noFill/>
          <a:ln w="38100" algn="ctr">
            <a:solidFill>
              <a:srgbClr val="00B4A0"/>
            </a:solidFill>
            <a:round/>
            <a:headEnd/>
            <a:tailEnd type="arrow" w="med" len="med"/>
          </a:ln>
        </p:spPr>
      </p:cxnSp>
      <p:sp>
        <p:nvSpPr>
          <p:cNvPr id="38" name="TextBox 98"/>
          <p:cNvSpPr txBox="1">
            <a:spLocks noChangeArrowheads="1"/>
          </p:cNvSpPr>
          <p:nvPr/>
        </p:nvSpPr>
        <p:spPr bwMode="auto">
          <a:xfrm>
            <a:off x="4748245" y="2353688"/>
            <a:ext cx="2403475" cy="276225"/>
          </a:xfrm>
          <a:prstGeom prst="rect">
            <a:avLst/>
          </a:prstGeom>
          <a:noFill/>
          <a:ln w="9525">
            <a:noFill/>
            <a:miter lim="800000"/>
            <a:headEnd/>
            <a:tailEnd/>
          </a:ln>
        </p:spPr>
        <p:txBody>
          <a:bodyPr anchor="ctr">
            <a:spAutoFit/>
          </a:bodyPr>
          <a:lstStyle/>
          <a:p>
            <a:pPr algn="ctr" defTabSz="914400"/>
            <a:r>
              <a:rPr lang="en-GB" sz="1200" dirty="0" err="1" smtClean="0">
                <a:solidFill>
                  <a:srgbClr val="000000"/>
                </a:solidFill>
                <a:cs typeface="HGP創英角ｺﾞｼｯｸUB"/>
              </a:rPr>
              <a:t>InUC</a:t>
            </a:r>
            <a:endParaRPr kumimoji="1" lang="en-GB" sz="1200" dirty="0">
              <a:solidFill>
                <a:srgbClr val="000000"/>
              </a:solidFill>
              <a:cs typeface="HGP創英角ｺﾞｼｯｸUB"/>
            </a:endParaRPr>
          </a:p>
        </p:txBody>
      </p:sp>
    </p:spTree>
    <p:extLst>
      <p:ext uri="{BB962C8B-B14F-4D97-AF65-F5344CB8AC3E}">
        <p14:creationId xmlns:p14="http://schemas.microsoft.com/office/powerpoint/2010/main" val="30777027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anose="020F0502020204030204" pitchFamily="34" charset="0"/>
              </a:rPr>
              <a:t>UNIVERGE SL2100 – Installation</a:t>
            </a:r>
            <a:endParaRPr lang="en-US" dirty="0">
              <a:latin typeface="Calibri" panose="020F0502020204030204" pitchFamily="34" charset="0"/>
            </a:endParaRPr>
          </a:p>
        </p:txBody>
      </p:sp>
      <p:sp>
        <p:nvSpPr>
          <p:cNvPr id="7" name="Content Placeholder 2"/>
          <p:cNvSpPr txBox="1">
            <a:spLocks/>
          </p:cNvSpPr>
          <p:nvPr/>
        </p:nvSpPr>
        <p:spPr>
          <a:xfrm>
            <a:off x="182820" y="638408"/>
            <a:ext cx="4274824" cy="3858368"/>
          </a:xfrm>
          <a:prstGeom prst="rect">
            <a:avLst/>
          </a:prstGeom>
        </p:spPr>
        <p:txBody>
          <a:bodyPr>
            <a:normAutofit/>
          </a:bodyPr>
          <a:lstStyle>
            <a:lvl1pPr marL="180000" indent="-180000" algn="l" rtl="0" eaLnBrk="1" fontAlgn="base" hangingPunct="0">
              <a:spcBef>
                <a:spcPts val="500"/>
              </a:spcBef>
              <a:spcAft>
                <a:spcPct val="0"/>
              </a:spcAft>
              <a:buClr>
                <a:schemeClr val="accent6"/>
              </a:buClr>
              <a:buFont typeface="Arial" panose="020B0604020202020204" pitchFamily="34" charset="0"/>
              <a:buChar char="▌"/>
              <a:defRPr kumimoji="1" sz="2000" b="0">
                <a:solidFill>
                  <a:schemeClr val="tx1"/>
                </a:solidFill>
                <a:latin typeface="Verdana" panose="020B0604030504040204" pitchFamily="34" charset="0"/>
                <a:ea typeface="+mn-ea"/>
                <a:cs typeface="Verdana" panose="020B0604030504040204" pitchFamily="34" charset="0"/>
              </a:defRPr>
            </a:lvl1pPr>
            <a:lvl2pPr marL="360000" indent="-180000" algn="l" rtl="0" eaLnBrk="1" fontAlgn="base" hangingPunct="0">
              <a:spcBef>
                <a:spcPts val="500"/>
              </a:spcBef>
              <a:spcAft>
                <a:spcPct val="0"/>
              </a:spcAft>
              <a:buClr>
                <a:schemeClr val="accent6"/>
              </a:buClr>
              <a:buFont typeface="Wingdings" pitchFamily="2" charset="2"/>
              <a:buChar char="l"/>
              <a:defRPr kumimoji="1" sz="1600" b="0">
                <a:solidFill>
                  <a:schemeClr val="tx1"/>
                </a:solidFill>
                <a:latin typeface="Verdana" panose="020B0604030504040204" pitchFamily="34" charset="0"/>
                <a:ea typeface="+mn-ea"/>
                <a:cs typeface="Verdana" panose="020B0604030504040204" pitchFamily="34" charset="0"/>
              </a:defRPr>
            </a:lvl2pPr>
            <a:lvl3pPr marL="468000" indent="-108000" algn="l" rtl="0" eaLnBrk="1" fontAlgn="base" hangingPunct="0">
              <a:spcBef>
                <a:spcPts val="500"/>
              </a:spcBef>
              <a:spcAft>
                <a:spcPct val="0"/>
              </a:spcAft>
              <a:buClr>
                <a:schemeClr val="accent6"/>
              </a:buClr>
              <a:buFont typeface="Arial" panose="020B0604020202020204" pitchFamily="34" charset="0"/>
              <a:buChar char="•"/>
              <a:defRPr kumimoji="1" sz="1400" b="0">
                <a:solidFill>
                  <a:schemeClr val="tx1"/>
                </a:solidFill>
                <a:latin typeface="Verdana" panose="020B0604030504040204" pitchFamily="34" charset="0"/>
                <a:ea typeface="+mn-ea"/>
                <a:cs typeface="Verdana" panose="020B0604030504040204" pitchFamily="34" charset="0"/>
              </a:defRPr>
            </a:lvl3pPr>
            <a:lvl4pPr marL="576000" indent="-108000" algn="l" rtl="0" eaLnBrk="1" fontAlgn="base" hangingPunct="0">
              <a:spcBef>
                <a:spcPts val="500"/>
              </a:spcBef>
              <a:spcAft>
                <a:spcPct val="0"/>
              </a:spcAft>
              <a:buClr>
                <a:schemeClr val="accent6"/>
              </a:buClr>
              <a:buFont typeface="Tahoma" pitchFamily="34" charset="0"/>
              <a:buChar char="–"/>
              <a:defRPr kumimoji="1" sz="1200" b="0">
                <a:solidFill>
                  <a:schemeClr val="tx1"/>
                </a:solidFill>
                <a:latin typeface="Verdana" panose="020B0604030504040204" pitchFamily="34" charset="0"/>
                <a:ea typeface="+mn-ea"/>
                <a:cs typeface="Verdana" panose="020B0604030504040204" pitchFamily="34" charset="0"/>
              </a:defRPr>
            </a:lvl4pPr>
            <a:lvl5pPr marL="735013" indent="-157163" algn="l" rtl="0" eaLnBrk="0" fontAlgn="base" hangingPunct="0">
              <a:spcBef>
                <a:spcPct val="20000"/>
              </a:spcBef>
              <a:spcAft>
                <a:spcPct val="0"/>
              </a:spcAft>
              <a:buClr>
                <a:schemeClr val="accent6"/>
              </a:buClr>
              <a:buChar char="≫"/>
              <a:defRPr kumimoji="1" sz="1200" b="1">
                <a:solidFill>
                  <a:schemeClr val="tx1"/>
                </a:solidFill>
                <a:latin typeface="+mj-lt"/>
                <a:ea typeface="+mn-ea"/>
              </a:defRPr>
            </a:lvl5pPr>
            <a:lvl6pPr marL="2514600" indent="-228600" algn="l" rtl="0" fontAlgn="base">
              <a:spcBef>
                <a:spcPct val="20000"/>
              </a:spcBef>
              <a:spcAft>
                <a:spcPct val="0"/>
              </a:spcAft>
              <a:buChar char="≫"/>
              <a:defRPr kumimoji="1" sz="2000">
                <a:solidFill>
                  <a:schemeClr val="tx1"/>
                </a:solidFill>
                <a:latin typeface="Arial" charset="0"/>
                <a:ea typeface="+mn-ea"/>
              </a:defRPr>
            </a:lvl6pPr>
            <a:lvl7pPr marL="2971800" indent="-228600" algn="l" rtl="0" fontAlgn="base">
              <a:spcBef>
                <a:spcPct val="20000"/>
              </a:spcBef>
              <a:spcAft>
                <a:spcPct val="0"/>
              </a:spcAft>
              <a:buChar char="≫"/>
              <a:defRPr kumimoji="1" sz="2000">
                <a:solidFill>
                  <a:schemeClr val="tx1"/>
                </a:solidFill>
                <a:latin typeface="Arial" charset="0"/>
                <a:ea typeface="+mn-ea"/>
              </a:defRPr>
            </a:lvl7pPr>
            <a:lvl8pPr marL="3429000" indent="-228600" algn="l" rtl="0" fontAlgn="base">
              <a:spcBef>
                <a:spcPct val="20000"/>
              </a:spcBef>
              <a:spcAft>
                <a:spcPct val="0"/>
              </a:spcAft>
              <a:buChar char="≫"/>
              <a:defRPr kumimoji="1" sz="2000">
                <a:solidFill>
                  <a:schemeClr val="tx1"/>
                </a:solidFill>
                <a:latin typeface="Arial" charset="0"/>
                <a:ea typeface="+mn-ea"/>
              </a:defRPr>
            </a:lvl8pPr>
            <a:lvl9pPr marL="3886200" indent="-228600" algn="l" rtl="0" fontAlgn="base">
              <a:spcBef>
                <a:spcPct val="20000"/>
              </a:spcBef>
              <a:spcAft>
                <a:spcPct val="0"/>
              </a:spcAft>
              <a:buChar char="≫"/>
              <a:defRPr kumimoji="1" sz="2000">
                <a:solidFill>
                  <a:schemeClr val="tx1"/>
                </a:solidFill>
                <a:latin typeface="Arial" charset="0"/>
                <a:ea typeface="+mn-ea"/>
              </a:defRPr>
            </a:lvl9pPr>
          </a:lstStyle>
          <a:p>
            <a:pPr>
              <a:buClr>
                <a:srgbClr val="002B62"/>
              </a:buClr>
            </a:pPr>
            <a:r>
              <a:rPr lang="en-GB" sz="1600" b="1" dirty="0" smtClean="0">
                <a:solidFill>
                  <a:srgbClr val="000000"/>
                </a:solidFill>
                <a:latin typeface="Calibri" panose="020F0502020204030204" pitchFamily="34" charset="0"/>
                <a:cs typeface="Adobe Devanagari" panose="02040503050201020203" pitchFamily="18" charset="0"/>
              </a:rPr>
              <a:t>Installation</a:t>
            </a:r>
          </a:p>
          <a:p>
            <a:pPr lvl="1">
              <a:buClr>
                <a:srgbClr val="002B62"/>
              </a:buClr>
            </a:pPr>
            <a:r>
              <a:rPr lang="en-GB" sz="1400" dirty="0" smtClean="0">
                <a:solidFill>
                  <a:srgbClr val="000000"/>
                </a:solidFill>
                <a:latin typeface="Calibri" panose="020F0502020204030204" pitchFamily="34" charset="0"/>
                <a:cs typeface="Adobe Devanagari" panose="02040503050201020203" pitchFamily="18" charset="0"/>
              </a:rPr>
              <a:t>System Mounting – Rack or Wall</a:t>
            </a:r>
          </a:p>
          <a:p>
            <a:pPr marL="180000" lvl="1" indent="0">
              <a:buClr>
                <a:srgbClr val="002B62"/>
              </a:buClr>
              <a:buNone/>
            </a:pPr>
            <a:r>
              <a:rPr lang="en-GB" sz="1400" dirty="0" smtClean="0">
                <a:solidFill>
                  <a:srgbClr val="000000"/>
                </a:solidFill>
                <a:latin typeface="Calibri" panose="020F0502020204030204" pitchFamily="34" charset="0"/>
                <a:cs typeface="Adobe Devanagari" panose="02040503050201020203" pitchFamily="18" charset="0"/>
              </a:rPr>
              <a:t>Total 3U rack space required includes ventilation</a:t>
            </a:r>
            <a:endParaRPr lang="en-GB" sz="1400" dirty="0">
              <a:solidFill>
                <a:srgbClr val="000000"/>
              </a:solidFill>
              <a:latin typeface="Calibri" panose="020F0502020204030204" pitchFamily="34" charset="0"/>
              <a:cs typeface="Adobe Devanagari" panose="02040503050201020203" pitchFamily="18" charset="0"/>
            </a:endParaRPr>
          </a:p>
          <a:p>
            <a:pPr lvl="1">
              <a:buClr>
                <a:srgbClr val="002B62"/>
              </a:buClr>
            </a:pPr>
            <a:endParaRPr lang="en-GB" sz="1400" dirty="0" smtClean="0">
              <a:solidFill>
                <a:srgbClr val="000000"/>
              </a:solidFill>
              <a:latin typeface="Calibri" panose="020F0502020204030204" pitchFamily="34" charset="0"/>
              <a:cs typeface="Adobe Devanagari" panose="02040503050201020203" pitchFamily="18" charset="0"/>
            </a:endParaRPr>
          </a:p>
          <a:p>
            <a:pPr lvl="1">
              <a:buClr>
                <a:srgbClr val="002B62"/>
              </a:buClr>
            </a:pPr>
            <a:endParaRPr lang="en-GB" sz="1400" dirty="0">
              <a:solidFill>
                <a:srgbClr val="000000"/>
              </a:solidFill>
              <a:latin typeface="Calibri" panose="020F0502020204030204" pitchFamily="34" charset="0"/>
              <a:cs typeface="Adobe Devanagari" panose="02040503050201020203" pitchFamily="18" charset="0"/>
            </a:endParaRPr>
          </a:p>
          <a:p>
            <a:pPr lvl="1">
              <a:buClr>
                <a:srgbClr val="002B62"/>
              </a:buClr>
            </a:pPr>
            <a:endParaRPr lang="en-GB" sz="1400" dirty="0" smtClean="0">
              <a:solidFill>
                <a:srgbClr val="000000"/>
              </a:solidFill>
              <a:latin typeface="Calibri" panose="020F0502020204030204" pitchFamily="34" charset="0"/>
              <a:cs typeface="Adobe Devanagari" panose="02040503050201020203" pitchFamily="18" charset="0"/>
            </a:endParaRPr>
          </a:p>
          <a:p>
            <a:pPr lvl="1">
              <a:buClr>
                <a:srgbClr val="002B62"/>
              </a:buClr>
            </a:pPr>
            <a:r>
              <a:rPr lang="en-GB" sz="1400" dirty="0" smtClean="0">
                <a:solidFill>
                  <a:srgbClr val="000000"/>
                </a:solidFill>
                <a:latin typeface="Calibri" panose="020F0502020204030204" pitchFamily="34" charset="0"/>
                <a:cs typeface="Adobe Devanagari" panose="02040503050201020203" pitchFamily="18" charset="0"/>
              </a:rPr>
              <a:t>Patch Panels – RJ61 -&gt; RJ45, 16, 24 or 40 Port</a:t>
            </a:r>
          </a:p>
          <a:p>
            <a:pPr lvl="1">
              <a:buClr>
                <a:srgbClr val="002B62"/>
              </a:buClr>
            </a:pPr>
            <a:r>
              <a:rPr lang="en-GB" sz="1400" dirty="0" smtClean="0">
                <a:solidFill>
                  <a:srgbClr val="000000"/>
                </a:solidFill>
                <a:latin typeface="Calibri" panose="020F0502020204030204" pitchFamily="34" charset="0"/>
                <a:cs typeface="Adobe Devanagari" panose="02040503050201020203" pitchFamily="18" charset="0"/>
              </a:rPr>
              <a:t>Cables and Adapters </a:t>
            </a:r>
          </a:p>
          <a:p>
            <a:pPr marL="180000" lvl="1" indent="0">
              <a:buClr>
                <a:srgbClr val="002B62"/>
              </a:buClr>
              <a:buNone/>
            </a:pPr>
            <a:r>
              <a:rPr lang="en-GB" sz="1400" dirty="0" smtClean="0">
                <a:solidFill>
                  <a:srgbClr val="000000"/>
                </a:solidFill>
                <a:latin typeface="Calibri" panose="020F0502020204030204" pitchFamily="34" charset="0"/>
                <a:cs typeface="Adobe Devanagari" panose="02040503050201020203" pitchFamily="18" charset="0"/>
              </a:rPr>
              <a:t>SL2100 cards have RJ61 connectors with multiple ports </a:t>
            </a:r>
            <a:r>
              <a:rPr lang="en-GB" sz="1400" dirty="0">
                <a:solidFill>
                  <a:srgbClr val="000000"/>
                </a:solidFill>
                <a:latin typeface="Calibri" panose="020F0502020204030204" pitchFamily="34" charset="0"/>
                <a:cs typeface="Adobe Devanagari" panose="02040503050201020203" pitchFamily="18" charset="0"/>
              </a:rPr>
              <a:t>per </a:t>
            </a:r>
            <a:r>
              <a:rPr lang="en-GB" sz="1400" dirty="0" smtClean="0">
                <a:solidFill>
                  <a:srgbClr val="000000"/>
                </a:solidFill>
                <a:latin typeface="Calibri" panose="020F0502020204030204" pitchFamily="34" charset="0"/>
                <a:cs typeface="Adobe Devanagari" panose="02040503050201020203" pitchFamily="18" charset="0"/>
              </a:rPr>
              <a:t>connector, the panel/cable/adapter breaks out to RJ45 connections with one port per connector</a:t>
            </a:r>
            <a:endParaRPr lang="en-GB" sz="1400" dirty="0">
              <a:solidFill>
                <a:srgbClr val="000000"/>
              </a:solidFill>
              <a:latin typeface="Calibri" panose="020F0502020204030204" pitchFamily="34" charset="0"/>
              <a:cs typeface="Adobe Devanagari" panose="02040503050201020203" pitchFamily="18" charset="0"/>
            </a:endParaRPr>
          </a:p>
          <a:p>
            <a:pPr marL="180000" lvl="1" indent="0">
              <a:buClr>
                <a:srgbClr val="002B62"/>
              </a:buClr>
              <a:buNone/>
            </a:pPr>
            <a:endParaRPr lang="en-GB" sz="1400" dirty="0" smtClean="0">
              <a:solidFill>
                <a:srgbClr val="000000"/>
              </a:solidFill>
              <a:latin typeface="Calibri" panose="020F0502020204030204" pitchFamily="34" charset="0"/>
              <a:cs typeface="Adobe Devanagari" panose="02040503050201020203" pitchFamily="18" charset="0"/>
            </a:endParaRPr>
          </a:p>
          <a:p>
            <a:pPr lvl="1">
              <a:buClr>
                <a:srgbClr val="002B62"/>
              </a:buClr>
            </a:pPr>
            <a:endParaRPr lang="en-GB" sz="1400" dirty="0">
              <a:solidFill>
                <a:srgbClr val="000000"/>
              </a:solidFill>
              <a:latin typeface="Calibri" panose="020F0502020204030204" pitchFamily="34" charset="0"/>
              <a:cs typeface="Adobe Devanagari" panose="02040503050201020203" pitchFamily="18" charset="0"/>
            </a:endParaRPr>
          </a:p>
          <a:p>
            <a:pPr lvl="1">
              <a:buClr>
                <a:srgbClr val="002B62"/>
              </a:buClr>
            </a:pPr>
            <a:r>
              <a:rPr lang="en-GB" sz="1400" dirty="0" smtClean="0">
                <a:solidFill>
                  <a:srgbClr val="000000"/>
                </a:solidFill>
                <a:latin typeface="Calibri" panose="020F0502020204030204" pitchFamily="34" charset="0"/>
                <a:cs typeface="Adobe Devanagari" panose="02040503050201020203" pitchFamily="18" charset="0"/>
              </a:rPr>
              <a:t>Battery Backup (external battery box)</a:t>
            </a:r>
          </a:p>
          <a:p>
            <a:pPr>
              <a:buClr>
                <a:srgbClr val="002B62"/>
              </a:buClr>
            </a:pPr>
            <a:endParaRPr lang="en-GB" sz="1500" dirty="0" smtClean="0">
              <a:solidFill>
                <a:srgbClr val="000000"/>
              </a:solidFill>
              <a:latin typeface="Calibri" panose="020F0502020204030204" pitchFamily="34" charset="0"/>
              <a:cs typeface="Adobe Devanagari" panose="02040503050201020203" pitchFamily="18" charset="0"/>
            </a:endParaRPr>
          </a:p>
          <a:p>
            <a:pPr>
              <a:buClr>
                <a:srgbClr val="002B62"/>
              </a:buClr>
            </a:pPr>
            <a:endParaRPr lang="en-GB" sz="1500" dirty="0" smtClean="0">
              <a:solidFill>
                <a:srgbClr val="000000"/>
              </a:solidFill>
              <a:latin typeface="Calibri" panose="020F0502020204030204" pitchFamily="34" charset="0"/>
              <a:cs typeface="Adobe Devanagari" panose="02040503050201020203" pitchFamily="18" charset="0"/>
            </a:endParaRPr>
          </a:p>
          <a:p>
            <a:pPr marL="0" indent="0">
              <a:buClr>
                <a:srgbClr val="002B62"/>
              </a:buClr>
              <a:buNone/>
            </a:pPr>
            <a:endParaRPr lang="en-GB" sz="1500" dirty="0" smtClean="0">
              <a:solidFill>
                <a:srgbClr val="000000"/>
              </a:solidFill>
              <a:latin typeface="Calibri" panose="020F0502020204030204" pitchFamily="34" charset="0"/>
              <a:cs typeface="Adobe Devanagari" panose="02040503050201020203" pitchFamily="18" charset="0"/>
            </a:endParaRPr>
          </a:p>
          <a:p>
            <a:pPr marL="342900" lvl="1" indent="0" eaLnBrk="0">
              <a:spcBef>
                <a:spcPts val="450"/>
              </a:spcBef>
              <a:spcAft>
                <a:spcPts val="0"/>
              </a:spcAft>
              <a:buClr>
                <a:srgbClr val="4575FD"/>
              </a:buClr>
              <a:buNone/>
              <a:defRPr/>
            </a:pPr>
            <a:endParaRPr lang="en-GB" altLang="ja-JP" sz="1200" dirty="0">
              <a:solidFill>
                <a:srgbClr val="000000">
                  <a:lumMod val="50000"/>
                  <a:lumOff val="50000"/>
                </a:srgbClr>
              </a:solidFill>
              <a:latin typeface="Calibri" panose="020F0502020204030204" pitchFamily="34" charset="0"/>
              <a:ea typeface="ＭＳ Ｐゴシック" pitchFamily="-110" charset="-128"/>
              <a:cs typeface="Adobe Devanagari" panose="02040503050201020203" pitchFamily="18" charset="0"/>
            </a:endParaRPr>
          </a:p>
        </p:txBody>
      </p:sp>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68673">
            <a:off x="4417958" y="2179709"/>
            <a:ext cx="2484835" cy="585898"/>
          </a:xfrm>
          <a:prstGeom prst="rect">
            <a:avLst/>
          </a:prstGeom>
        </p:spPr>
      </p:pic>
      <p:pic>
        <p:nvPicPr>
          <p:cNvPr id="9" name="Picture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6472840" y="1262228"/>
            <a:ext cx="1676400" cy="493776"/>
          </a:xfrm>
          <a:prstGeom prst="rect">
            <a:avLst/>
          </a:prstGeom>
        </p:spPr>
      </p:pic>
      <p:pic>
        <p:nvPicPr>
          <p:cNvPr id="8" name="Picture 2" descr="SL1000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488087" y="3535039"/>
            <a:ext cx="1133847" cy="1096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457644" y="829861"/>
            <a:ext cx="2234727" cy="485810"/>
          </a:xfrm>
          <a:prstGeom prst="rect">
            <a:avLst/>
          </a:prstGeom>
        </p:spPr>
      </p:pic>
      <p:pic>
        <p:nvPicPr>
          <p:cNvPr id="4" name="Picture 3"/>
          <p:cNvPicPr>
            <a:picLocks noChangeAspect="1"/>
          </p:cNvPicPr>
          <p:nvPr/>
        </p:nvPicPr>
        <p:blipFill>
          <a:blip r:embed="rId6"/>
          <a:stretch>
            <a:fillRect/>
          </a:stretch>
        </p:blipFill>
        <p:spPr>
          <a:xfrm>
            <a:off x="4457644" y="2690373"/>
            <a:ext cx="2743438" cy="731583"/>
          </a:xfrm>
          <a:prstGeom prst="rect">
            <a:avLst/>
          </a:prstGeom>
        </p:spPr>
      </p:pic>
      <p:pic>
        <p:nvPicPr>
          <p:cNvPr id="5" name="Picture 4"/>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413614" y="2795841"/>
            <a:ext cx="1266295" cy="520646"/>
          </a:xfrm>
          <a:prstGeom prst="rect">
            <a:avLst/>
          </a:prstGeom>
        </p:spPr>
      </p:pic>
    </p:spTree>
    <p:extLst>
      <p:ext uri="{BB962C8B-B14F-4D97-AF65-F5344CB8AC3E}">
        <p14:creationId xmlns:p14="http://schemas.microsoft.com/office/powerpoint/2010/main" val="403771979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Terminals</a:t>
            </a:r>
            <a:endParaRPr lang="en-GB" dirty="0"/>
          </a:p>
        </p:txBody>
      </p:sp>
    </p:spTree>
    <p:extLst>
      <p:ext uri="{BB962C8B-B14F-4D97-AF65-F5344CB8AC3E}">
        <p14:creationId xmlns:p14="http://schemas.microsoft.com/office/powerpoint/2010/main" val="123550378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Afbeelding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198682" y="825552"/>
            <a:ext cx="7903028" cy="4043326"/>
          </a:xfrm>
          <a:prstGeom prst="rect">
            <a:avLst/>
          </a:prstGeom>
        </p:spPr>
      </p:pic>
      <p:sp>
        <p:nvSpPr>
          <p:cNvPr id="2" name="Title 1"/>
          <p:cNvSpPr>
            <a:spLocks noGrp="1"/>
          </p:cNvSpPr>
          <p:nvPr>
            <p:ph type="title"/>
          </p:nvPr>
        </p:nvSpPr>
        <p:spPr/>
        <p:txBody>
          <a:bodyPr/>
          <a:lstStyle/>
          <a:p>
            <a:r>
              <a:rPr lang="en-US" dirty="0" smtClean="0">
                <a:latin typeface="Calibri" panose="020F0502020204030204" pitchFamily="34" charset="0"/>
              </a:rPr>
              <a:t>SL2100 Platform Terminals – Type A, Type B and IP range </a:t>
            </a:r>
            <a:endParaRPr lang="en-US" dirty="0">
              <a:latin typeface="Calibri" panose="020F0502020204030204" pitchFamily="34" charset="0"/>
            </a:endParaRPr>
          </a:p>
        </p:txBody>
      </p:sp>
      <p:sp>
        <p:nvSpPr>
          <p:cNvPr id="26" name="Rounded Rectangle 25"/>
          <p:cNvSpPr/>
          <p:nvPr/>
        </p:nvSpPr>
        <p:spPr bwMode="auto">
          <a:xfrm>
            <a:off x="2813845" y="1760169"/>
            <a:ext cx="1166369" cy="266252"/>
          </a:xfrm>
          <a:prstGeom prst="roundRect">
            <a:avLst/>
          </a:prstGeom>
          <a:solidFill>
            <a:srgbClr val="E36729"/>
          </a:solidFill>
          <a:ln>
            <a:noFill/>
          </a:ln>
          <a:effectLst/>
          <a:ex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350" b="1" dirty="0" smtClean="0">
                <a:solidFill>
                  <a:schemeClr val="bg1"/>
                </a:solidFill>
                <a:latin typeface="+mj-ea"/>
                <a:ea typeface="+mj-ea"/>
              </a:rPr>
              <a:t>Digital * </a:t>
            </a:r>
            <a:endParaRPr lang="en-GB" sz="1350" b="1" dirty="0">
              <a:solidFill>
                <a:schemeClr val="bg1"/>
              </a:solidFill>
              <a:latin typeface="+mj-ea"/>
              <a:ea typeface="+mj-ea"/>
            </a:endParaRPr>
          </a:p>
        </p:txBody>
      </p:sp>
      <p:sp>
        <p:nvSpPr>
          <p:cNvPr id="27" name="Rounded Rectangle 26"/>
          <p:cNvSpPr/>
          <p:nvPr/>
        </p:nvSpPr>
        <p:spPr bwMode="auto">
          <a:xfrm>
            <a:off x="5103055" y="2150157"/>
            <a:ext cx="1207118" cy="1710000"/>
          </a:xfrm>
          <a:prstGeom prst="roundRect">
            <a:avLst/>
          </a:prstGeom>
          <a:solidFill>
            <a:schemeClr val="accent6">
              <a:lumMod val="90000"/>
              <a:lumOff val="10000"/>
            </a:schemeClr>
          </a:solidFill>
          <a:ln>
            <a:noFill/>
          </a:ln>
          <a:effectLst/>
          <a:extLst/>
        </p:spPr>
        <p:txBody>
          <a:bodyPr rot="0" spcFirstLastPara="0" vertOverflow="overflow" horzOverflow="overflow" vert="horz" wrap="square" lIns="0" tIns="34290" rIns="0" bIns="34290" numCol="1" spcCol="0" rtlCol="0" fromWordArt="0" anchor="ctr" anchorCtr="0" forceAA="0" compatLnSpc="1">
            <a:prstTxWarp prst="textNoShape">
              <a:avLst/>
            </a:prstTxWarp>
            <a:noAutofit/>
          </a:bodyPr>
          <a:lstStyle/>
          <a:p>
            <a:pPr algn="ctr"/>
            <a:r>
              <a:rPr lang="en-US" sz="2100" b="1" dirty="0" smtClean="0">
                <a:solidFill>
                  <a:schemeClr val="bg1"/>
                </a:solidFill>
                <a:latin typeface="+mj-ea"/>
                <a:ea typeface="+mj-ea"/>
              </a:rPr>
              <a:t>8IPLD</a:t>
            </a:r>
          </a:p>
          <a:p>
            <a:pPr algn="ctr"/>
            <a:r>
              <a:rPr lang="en-US" sz="2100" b="1" dirty="0" smtClean="0">
                <a:solidFill>
                  <a:schemeClr val="bg1"/>
                </a:solidFill>
                <a:latin typeface="+mj-ea"/>
                <a:ea typeface="+mj-ea"/>
              </a:rPr>
              <a:t>DT820</a:t>
            </a:r>
          </a:p>
          <a:p>
            <a:pPr algn="ctr"/>
            <a:r>
              <a:rPr lang="en-US" sz="2100" b="1" dirty="0" smtClean="0">
                <a:solidFill>
                  <a:schemeClr val="bg1"/>
                </a:solidFill>
                <a:latin typeface="+mj-ea"/>
                <a:ea typeface="+mj-ea"/>
              </a:rPr>
              <a:t>GT210</a:t>
            </a:r>
          </a:p>
        </p:txBody>
      </p:sp>
      <p:sp>
        <p:nvSpPr>
          <p:cNvPr id="28" name="Rounded Rectangle 27"/>
          <p:cNvSpPr/>
          <p:nvPr/>
        </p:nvSpPr>
        <p:spPr bwMode="auto">
          <a:xfrm>
            <a:off x="5169251" y="1760169"/>
            <a:ext cx="1074726" cy="272603"/>
          </a:xfrm>
          <a:prstGeom prst="roundRect">
            <a:avLst/>
          </a:prstGeom>
          <a:solidFill>
            <a:srgbClr val="E36729"/>
          </a:solidFill>
          <a:ln>
            <a:noFill/>
          </a:ln>
          <a:effectLst/>
          <a:ex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350" b="1" dirty="0" smtClean="0">
                <a:solidFill>
                  <a:schemeClr val="bg1"/>
                </a:solidFill>
                <a:latin typeface="+mj-ea"/>
                <a:ea typeface="+mj-ea"/>
              </a:rPr>
              <a:t>IP</a:t>
            </a:r>
            <a:endParaRPr lang="en-GB" sz="1350" b="1" baseline="30000" dirty="0">
              <a:solidFill>
                <a:schemeClr val="bg1"/>
              </a:solidFill>
              <a:latin typeface="+mj-ea"/>
              <a:ea typeface="+mj-ea"/>
            </a:endParaRPr>
          </a:p>
        </p:txBody>
      </p:sp>
      <p:sp>
        <p:nvSpPr>
          <p:cNvPr id="30" name="Rounded Rectangle 29"/>
          <p:cNvSpPr/>
          <p:nvPr/>
        </p:nvSpPr>
        <p:spPr bwMode="auto">
          <a:xfrm>
            <a:off x="2808147" y="2140950"/>
            <a:ext cx="1207118" cy="1710210"/>
          </a:xfrm>
          <a:prstGeom prst="roundRect">
            <a:avLst/>
          </a:prstGeom>
          <a:solidFill>
            <a:schemeClr val="accent6">
              <a:lumMod val="90000"/>
              <a:lumOff val="10000"/>
            </a:schemeClr>
          </a:solidFill>
          <a:ln>
            <a:noFill/>
          </a:ln>
          <a:effectLst/>
          <a:ex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2100" b="1" dirty="0" smtClean="0">
                <a:solidFill>
                  <a:schemeClr val="bg1"/>
                </a:solidFill>
                <a:latin typeface="+mj-ea"/>
                <a:ea typeface="+mj-ea"/>
              </a:rPr>
              <a:t>Type A</a:t>
            </a:r>
          </a:p>
          <a:p>
            <a:pPr algn="ctr"/>
            <a:r>
              <a:rPr lang="en-US" sz="2100" b="1" dirty="0" smtClean="0">
                <a:solidFill>
                  <a:schemeClr val="bg1"/>
                </a:solidFill>
                <a:latin typeface="+mj-ea"/>
                <a:ea typeface="+mj-ea"/>
              </a:rPr>
              <a:t>or</a:t>
            </a:r>
            <a:endParaRPr lang="en-US" sz="2100" b="1" dirty="0">
              <a:solidFill>
                <a:schemeClr val="bg1"/>
              </a:solidFill>
              <a:latin typeface="+mj-ea"/>
              <a:ea typeface="+mj-ea"/>
            </a:endParaRPr>
          </a:p>
          <a:p>
            <a:pPr algn="ctr"/>
            <a:r>
              <a:rPr lang="en-US" sz="2100" b="1" dirty="0" smtClean="0">
                <a:solidFill>
                  <a:schemeClr val="bg1"/>
                </a:solidFill>
                <a:latin typeface="+mj-ea"/>
                <a:ea typeface="+mj-ea"/>
              </a:rPr>
              <a:t>Type B</a:t>
            </a:r>
          </a:p>
          <a:p>
            <a:pPr algn="ctr"/>
            <a:r>
              <a:rPr lang="en-US" sz="2100" b="1" dirty="0" smtClean="0">
                <a:solidFill>
                  <a:schemeClr val="bg1"/>
                </a:solidFill>
                <a:latin typeface="+mj-ea"/>
              </a:rPr>
              <a:t>DT430</a:t>
            </a:r>
            <a:endParaRPr lang="en-US" sz="2100" b="1" dirty="0">
              <a:solidFill>
                <a:schemeClr val="bg1"/>
              </a:solidFill>
              <a:latin typeface="+mj-ea"/>
            </a:endParaRPr>
          </a:p>
        </p:txBody>
      </p:sp>
      <p:sp>
        <p:nvSpPr>
          <p:cNvPr id="7" name="TextBox 6"/>
          <p:cNvSpPr txBox="1"/>
          <p:nvPr/>
        </p:nvSpPr>
        <p:spPr>
          <a:xfrm>
            <a:off x="525293" y="4556811"/>
            <a:ext cx="3422732" cy="246221"/>
          </a:xfrm>
          <a:prstGeom prst="rect">
            <a:avLst/>
          </a:prstGeom>
          <a:noFill/>
        </p:spPr>
        <p:txBody>
          <a:bodyPr wrap="none" rtlCol="0">
            <a:spAutoFit/>
          </a:bodyPr>
          <a:lstStyle/>
          <a:p>
            <a:r>
              <a:rPr lang="en-GB" sz="1000" dirty="0" smtClean="0"/>
              <a:t>* System can have either Type A or Type B terminals, not both</a:t>
            </a:r>
          </a:p>
        </p:txBody>
      </p:sp>
      <p:pic>
        <p:nvPicPr>
          <p:cNvPr id="22" name="Picture 4"/>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591935" y="950530"/>
            <a:ext cx="1564025" cy="1190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3"/>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148395" y="2284448"/>
            <a:ext cx="1682152" cy="1246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2" descr="http://login.creativefellows.nl/content/nec-sv-series/images/terminals/dt830-screen/dt830-right.jpg"/>
          <p:cNvPicPr>
            <a:picLocks noChangeAspect="1" noChangeArrowheads="1"/>
          </p:cNvPicPr>
          <p:nvPr/>
        </p:nvPicPr>
        <p:blipFill rotWithShape="1">
          <a:blip r:embed="rId6"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1136360" y="3126624"/>
            <a:ext cx="1671787" cy="136434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http://www.necsv9000.com/content/nec-sv-series/images/terminals/dt820_ity-8ldx-sv-display(r).jpg"/>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7846142" y="1889635"/>
            <a:ext cx="1102946" cy="95028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600262" y="1086440"/>
            <a:ext cx="1388004" cy="987343"/>
          </a:xfrm>
          <a:prstGeom prst="rect">
            <a:avLst/>
          </a:prstGeom>
        </p:spPr>
      </p:pic>
      <p:pic>
        <p:nvPicPr>
          <p:cNvPr id="3" name="Picture 2"/>
          <p:cNvPicPr>
            <a:picLocks noChangeAspect="1"/>
          </p:cNvPicPr>
          <p:nvPr/>
        </p:nvPicPr>
        <p:blipFill>
          <a:blip r:embed="rId9"/>
          <a:stretch>
            <a:fillRect/>
          </a:stretch>
        </p:blipFill>
        <p:spPr>
          <a:xfrm>
            <a:off x="6678973" y="2638433"/>
            <a:ext cx="1167169" cy="976382"/>
          </a:xfrm>
          <a:prstGeom prst="rect">
            <a:avLst/>
          </a:prstGeom>
        </p:spPr>
      </p:pic>
    </p:spTree>
    <p:extLst>
      <p:ext uri="{BB962C8B-B14F-4D97-AF65-F5344CB8AC3E}">
        <p14:creationId xmlns:p14="http://schemas.microsoft.com/office/powerpoint/2010/main" val="39590095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anose="020F0502020204030204" pitchFamily="34" charset="0"/>
              </a:rPr>
              <a:t>UNIVERGE SL2100 – Capacity</a:t>
            </a:r>
            <a:endParaRPr lang="en-US" dirty="0">
              <a:latin typeface="Calibri" panose="020F0502020204030204" pitchFamily="34" charset="0"/>
            </a:endParaRPr>
          </a:p>
        </p:txBody>
      </p:sp>
      <p:sp>
        <p:nvSpPr>
          <p:cNvPr id="7" name="Content Placeholder 2"/>
          <p:cNvSpPr txBox="1">
            <a:spLocks/>
          </p:cNvSpPr>
          <p:nvPr/>
        </p:nvSpPr>
        <p:spPr>
          <a:xfrm>
            <a:off x="182820" y="638407"/>
            <a:ext cx="8452222" cy="4196239"/>
          </a:xfrm>
          <a:prstGeom prst="rect">
            <a:avLst/>
          </a:prstGeom>
        </p:spPr>
        <p:txBody>
          <a:bodyPr>
            <a:normAutofit/>
          </a:bodyPr>
          <a:lstStyle>
            <a:lvl1pPr marL="180000" indent="-180000" algn="l" rtl="0" eaLnBrk="1" fontAlgn="base" hangingPunct="0">
              <a:spcBef>
                <a:spcPts val="500"/>
              </a:spcBef>
              <a:spcAft>
                <a:spcPct val="0"/>
              </a:spcAft>
              <a:buClr>
                <a:schemeClr val="accent6"/>
              </a:buClr>
              <a:buFont typeface="Arial" panose="020B0604020202020204" pitchFamily="34" charset="0"/>
              <a:buChar char="▌"/>
              <a:defRPr kumimoji="1" sz="2000" b="0">
                <a:solidFill>
                  <a:schemeClr val="tx1"/>
                </a:solidFill>
                <a:latin typeface="Verdana" panose="020B0604030504040204" pitchFamily="34" charset="0"/>
                <a:ea typeface="+mn-ea"/>
                <a:cs typeface="Verdana" panose="020B0604030504040204" pitchFamily="34" charset="0"/>
              </a:defRPr>
            </a:lvl1pPr>
            <a:lvl2pPr marL="360000" indent="-180000" algn="l" rtl="0" eaLnBrk="1" fontAlgn="base" hangingPunct="0">
              <a:spcBef>
                <a:spcPts val="500"/>
              </a:spcBef>
              <a:spcAft>
                <a:spcPct val="0"/>
              </a:spcAft>
              <a:buClr>
                <a:schemeClr val="accent6"/>
              </a:buClr>
              <a:buFont typeface="Wingdings" pitchFamily="2" charset="2"/>
              <a:buChar char="l"/>
              <a:defRPr kumimoji="1" sz="1600" b="0">
                <a:solidFill>
                  <a:schemeClr val="tx1"/>
                </a:solidFill>
                <a:latin typeface="Verdana" panose="020B0604030504040204" pitchFamily="34" charset="0"/>
                <a:ea typeface="+mn-ea"/>
                <a:cs typeface="Verdana" panose="020B0604030504040204" pitchFamily="34" charset="0"/>
              </a:defRPr>
            </a:lvl2pPr>
            <a:lvl3pPr marL="468000" indent="-108000" algn="l" rtl="0" eaLnBrk="1" fontAlgn="base" hangingPunct="0">
              <a:spcBef>
                <a:spcPts val="500"/>
              </a:spcBef>
              <a:spcAft>
                <a:spcPct val="0"/>
              </a:spcAft>
              <a:buClr>
                <a:schemeClr val="accent6"/>
              </a:buClr>
              <a:buFont typeface="Arial" panose="020B0604020202020204" pitchFamily="34" charset="0"/>
              <a:buChar char="•"/>
              <a:defRPr kumimoji="1" sz="1400" b="0">
                <a:solidFill>
                  <a:schemeClr val="tx1"/>
                </a:solidFill>
                <a:latin typeface="Verdana" panose="020B0604030504040204" pitchFamily="34" charset="0"/>
                <a:ea typeface="+mn-ea"/>
                <a:cs typeface="Verdana" panose="020B0604030504040204" pitchFamily="34" charset="0"/>
              </a:defRPr>
            </a:lvl3pPr>
            <a:lvl4pPr marL="576000" indent="-108000" algn="l" rtl="0" eaLnBrk="1" fontAlgn="base" hangingPunct="0">
              <a:spcBef>
                <a:spcPts val="500"/>
              </a:spcBef>
              <a:spcAft>
                <a:spcPct val="0"/>
              </a:spcAft>
              <a:buClr>
                <a:schemeClr val="accent6"/>
              </a:buClr>
              <a:buFont typeface="Tahoma" pitchFamily="34" charset="0"/>
              <a:buChar char="–"/>
              <a:defRPr kumimoji="1" sz="1200" b="0">
                <a:solidFill>
                  <a:schemeClr val="tx1"/>
                </a:solidFill>
                <a:latin typeface="Verdana" panose="020B0604030504040204" pitchFamily="34" charset="0"/>
                <a:ea typeface="+mn-ea"/>
                <a:cs typeface="Verdana" panose="020B0604030504040204" pitchFamily="34" charset="0"/>
              </a:defRPr>
            </a:lvl4pPr>
            <a:lvl5pPr marL="735013" indent="-157163" algn="l" rtl="0" eaLnBrk="0" fontAlgn="base" hangingPunct="0">
              <a:spcBef>
                <a:spcPct val="20000"/>
              </a:spcBef>
              <a:spcAft>
                <a:spcPct val="0"/>
              </a:spcAft>
              <a:buClr>
                <a:schemeClr val="accent6"/>
              </a:buClr>
              <a:buChar char="≫"/>
              <a:defRPr kumimoji="1" sz="1200" b="1">
                <a:solidFill>
                  <a:schemeClr val="tx1"/>
                </a:solidFill>
                <a:latin typeface="+mj-lt"/>
                <a:ea typeface="+mn-ea"/>
              </a:defRPr>
            </a:lvl5pPr>
            <a:lvl6pPr marL="2514600" indent="-228600" algn="l" rtl="0" fontAlgn="base">
              <a:spcBef>
                <a:spcPct val="20000"/>
              </a:spcBef>
              <a:spcAft>
                <a:spcPct val="0"/>
              </a:spcAft>
              <a:buChar char="≫"/>
              <a:defRPr kumimoji="1" sz="2000">
                <a:solidFill>
                  <a:schemeClr val="tx1"/>
                </a:solidFill>
                <a:latin typeface="Arial" charset="0"/>
                <a:ea typeface="+mn-ea"/>
              </a:defRPr>
            </a:lvl6pPr>
            <a:lvl7pPr marL="2971800" indent="-228600" algn="l" rtl="0" fontAlgn="base">
              <a:spcBef>
                <a:spcPct val="20000"/>
              </a:spcBef>
              <a:spcAft>
                <a:spcPct val="0"/>
              </a:spcAft>
              <a:buChar char="≫"/>
              <a:defRPr kumimoji="1" sz="2000">
                <a:solidFill>
                  <a:schemeClr val="tx1"/>
                </a:solidFill>
                <a:latin typeface="Arial" charset="0"/>
                <a:ea typeface="+mn-ea"/>
              </a:defRPr>
            </a:lvl7pPr>
            <a:lvl8pPr marL="3429000" indent="-228600" algn="l" rtl="0" fontAlgn="base">
              <a:spcBef>
                <a:spcPct val="20000"/>
              </a:spcBef>
              <a:spcAft>
                <a:spcPct val="0"/>
              </a:spcAft>
              <a:buChar char="≫"/>
              <a:defRPr kumimoji="1" sz="2000">
                <a:solidFill>
                  <a:schemeClr val="tx1"/>
                </a:solidFill>
                <a:latin typeface="Arial" charset="0"/>
                <a:ea typeface="+mn-ea"/>
              </a:defRPr>
            </a:lvl8pPr>
            <a:lvl9pPr marL="3886200" indent="-228600" algn="l" rtl="0" fontAlgn="base">
              <a:spcBef>
                <a:spcPct val="20000"/>
              </a:spcBef>
              <a:spcAft>
                <a:spcPct val="0"/>
              </a:spcAft>
              <a:buChar char="≫"/>
              <a:defRPr kumimoji="1" sz="2000">
                <a:solidFill>
                  <a:schemeClr val="tx1"/>
                </a:solidFill>
                <a:latin typeface="Arial" charset="0"/>
                <a:ea typeface="+mn-ea"/>
              </a:defRPr>
            </a:lvl9pPr>
          </a:lstStyle>
          <a:p>
            <a:pPr>
              <a:buClr>
                <a:srgbClr val="002B62"/>
              </a:buClr>
            </a:pPr>
            <a:endParaRPr lang="en-GB" sz="1500" dirty="0" smtClean="0">
              <a:solidFill>
                <a:srgbClr val="000000"/>
              </a:solidFill>
              <a:latin typeface="Calibri" panose="020F0502020204030204" pitchFamily="34" charset="0"/>
              <a:cs typeface="Adobe Devanagari" panose="02040503050201020203" pitchFamily="18" charset="0"/>
            </a:endParaRPr>
          </a:p>
          <a:p>
            <a:pPr>
              <a:buClr>
                <a:srgbClr val="002B62"/>
              </a:buClr>
            </a:pPr>
            <a:endParaRPr lang="en-GB" sz="1500" dirty="0" smtClean="0">
              <a:solidFill>
                <a:srgbClr val="000000"/>
              </a:solidFill>
              <a:latin typeface="Calibri" panose="020F0502020204030204" pitchFamily="34" charset="0"/>
              <a:cs typeface="Adobe Devanagari" panose="02040503050201020203" pitchFamily="18" charset="0"/>
            </a:endParaRPr>
          </a:p>
          <a:p>
            <a:pPr marL="0" indent="0">
              <a:buClr>
                <a:srgbClr val="002B62"/>
              </a:buClr>
              <a:buNone/>
            </a:pPr>
            <a:endParaRPr lang="en-GB" sz="1500" dirty="0" smtClean="0">
              <a:solidFill>
                <a:srgbClr val="000000"/>
              </a:solidFill>
              <a:latin typeface="Calibri" panose="020F0502020204030204" pitchFamily="34" charset="0"/>
              <a:cs typeface="Adobe Devanagari" panose="02040503050201020203" pitchFamily="18" charset="0"/>
            </a:endParaRPr>
          </a:p>
          <a:p>
            <a:pPr marL="342900" lvl="1" indent="0" eaLnBrk="0">
              <a:spcBef>
                <a:spcPts val="450"/>
              </a:spcBef>
              <a:spcAft>
                <a:spcPts val="0"/>
              </a:spcAft>
              <a:buClr>
                <a:srgbClr val="4575FD"/>
              </a:buClr>
              <a:buNone/>
              <a:defRPr/>
            </a:pPr>
            <a:endParaRPr lang="en-GB" altLang="ja-JP" sz="1200" dirty="0">
              <a:solidFill>
                <a:srgbClr val="000000">
                  <a:lumMod val="50000"/>
                  <a:lumOff val="50000"/>
                </a:srgbClr>
              </a:solidFill>
              <a:latin typeface="Calibri" panose="020F0502020204030204" pitchFamily="34" charset="0"/>
              <a:ea typeface="ＭＳ Ｐゴシック" pitchFamily="-110" charset="-128"/>
              <a:cs typeface="Adobe Devanagari" panose="02040503050201020203" pitchFamily="18" charset="0"/>
            </a:endParaRPr>
          </a:p>
        </p:txBody>
      </p:sp>
      <p:sp>
        <p:nvSpPr>
          <p:cNvPr id="6" name="Content Placeholder 2"/>
          <p:cNvSpPr txBox="1">
            <a:spLocks/>
          </p:cNvSpPr>
          <p:nvPr/>
        </p:nvSpPr>
        <p:spPr>
          <a:xfrm>
            <a:off x="182820" y="621680"/>
            <a:ext cx="8784976" cy="4212967"/>
          </a:xfrm>
          <a:prstGeom prst="rect">
            <a:avLst/>
          </a:prstGeom>
        </p:spPr>
        <p:txBody>
          <a:bodyPr/>
          <a:lstStyle>
            <a:lvl1pPr marL="180000" indent="-180000" algn="l" rtl="0" eaLnBrk="0" fontAlgn="base" hangingPunct="0">
              <a:spcBef>
                <a:spcPts val="500"/>
              </a:spcBef>
              <a:spcAft>
                <a:spcPct val="0"/>
              </a:spcAft>
              <a:buClr>
                <a:schemeClr val="accent6"/>
              </a:buClr>
              <a:buFont typeface="Arial" panose="020B0604020202020204" pitchFamily="34" charset="0"/>
              <a:buChar char="▌"/>
              <a:defRPr kumimoji="1" lang="ja-JP" altLang="en-US" sz="2000" b="0" i="0" u="none" strike="noStrike" kern="0" cap="none" spc="0" normalizeH="0" baseline="0" dirty="0" smtClean="0">
                <a:ln>
                  <a:noFill/>
                </a:ln>
                <a:solidFill>
                  <a:srgbClr val="000000"/>
                </a:solidFill>
                <a:effectLst/>
                <a:uLnTx/>
                <a:uFillTx/>
                <a:latin typeface="+mn-lt"/>
                <a:ea typeface="+mn-ea"/>
                <a:cs typeface="+mn-cs"/>
              </a:defRPr>
            </a:lvl1pPr>
            <a:lvl2pPr marL="360000" indent="-180000" algn="l" rtl="0" eaLnBrk="0" fontAlgn="base" hangingPunct="0">
              <a:spcBef>
                <a:spcPts val="500"/>
              </a:spcBef>
              <a:spcAft>
                <a:spcPct val="0"/>
              </a:spcAft>
              <a:buClr>
                <a:schemeClr val="accent6"/>
              </a:buClr>
              <a:buFont typeface="Wingdings" pitchFamily="2" charset="2"/>
              <a:buChar char="l"/>
              <a:defRPr kumimoji="1" lang="ja-JP" altLang="en-US" sz="1600" b="0" i="0" u="none" strike="noStrike" kern="0" cap="none" spc="0" normalizeH="0" baseline="0" dirty="0" smtClean="0">
                <a:ln>
                  <a:noFill/>
                </a:ln>
                <a:solidFill>
                  <a:srgbClr val="000000"/>
                </a:solidFill>
                <a:effectLst/>
                <a:uLnTx/>
                <a:uFillTx/>
                <a:latin typeface="+mn-lt"/>
                <a:ea typeface="+mn-ea"/>
              </a:defRPr>
            </a:lvl2pPr>
            <a:lvl3pPr marL="468000" indent="-108000" algn="l" rtl="0" eaLnBrk="0" fontAlgn="base" hangingPunct="0">
              <a:spcBef>
                <a:spcPts val="500"/>
              </a:spcBef>
              <a:spcAft>
                <a:spcPct val="0"/>
              </a:spcAft>
              <a:buClr>
                <a:schemeClr val="accent6"/>
              </a:buClr>
              <a:buFont typeface="Arial" panose="020B0604020202020204" pitchFamily="34" charset="0"/>
              <a:buChar char="•"/>
              <a:defRPr kumimoji="1" lang="ja-JP" altLang="en-US" sz="1400" b="0" i="0" u="none" strike="noStrike" kern="0" cap="none" spc="0" normalizeH="0" baseline="0" dirty="0" smtClean="0">
                <a:ln>
                  <a:noFill/>
                </a:ln>
                <a:solidFill>
                  <a:srgbClr val="000000"/>
                </a:solidFill>
                <a:effectLst/>
                <a:uLnTx/>
                <a:uFillTx/>
                <a:latin typeface="+mn-lt"/>
                <a:ea typeface="+mn-ea"/>
              </a:defRPr>
            </a:lvl3pPr>
            <a:lvl4pPr marL="576000" indent="-108000" algn="l" rtl="0" eaLnBrk="0" fontAlgn="base" hangingPunct="0">
              <a:spcBef>
                <a:spcPts val="500"/>
              </a:spcBef>
              <a:spcAft>
                <a:spcPct val="0"/>
              </a:spcAft>
              <a:buClr>
                <a:schemeClr val="accent6"/>
              </a:buClr>
              <a:buFont typeface="Tahoma" pitchFamily="34" charset="0"/>
              <a:buChar char="–"/>
              <a:defRPr kumimoji="1" lang="ja-JP" altLang="en-US" sz="1200" b="0" i="0" u="none" strike="noStrike" kern="0" cap="none" spc="0" normalizeH="0" baseline="0" dirty="0" smtClean="0">
                <a:ln>
                  <a:noFill/>
                </a:ln>
                <a:solidFill>
                  <a:srgbClr val="000000"/>
                </a:solidFill>
                <a:effectLst/>
                <a:uLnTx/>
                <a:uFillTx/>
                <a:latin typeface="+mn-lt"/>
                <a:ea typeface="+mn-ea"/>
              </a:defRPr>
            </a:lvl4pPr>
            <a:lvl5pPr marL="738188" indent="530225" algn="l" rtl="0" eaLnBrk="0" fontAlgn="base" hangingPunct="0">
              <a:spcBef>
                <a:spcPct val="20000"/>
              </a:spcBef>
              <a:spcAft>
                <a:spcPct val="0"/>
              </a:spcAft>
              <a:buClr>
                <a:schemeClr val="accent6"/>
              </a:buClr>
              <a:buChar char="≫"/>
              <a:defRPr kumimoji="1" sz="1200" b="0">
                <a:solidFill>
                  <a:schemeClr val="tx1"/>
                </a:solidFill>
                <a:latin typeface="+mj-lt"/>
                <a:ea typeface="+mn-ea"/>
              </a:defRPr>
            </a:lvl5pPr>
            <a:lvl6pPr marL="2514600" indent="-228600" algn="l" rtl="0" fontAlgn="base">
              <a:spcBef>
                <a:spcPct val="20000"/>
              </a:spcBef>
              <a:spcAft>
                <a:spcPct val="0"/>
              </a:spcAft>
              <a:buChar char="≫"/>
              <a:defRPr kumimoji="1" sz="2000">
                <a:solidFill>
                  <a:schemeClr val="tx1"/>
                </a:solidFill>
                <a:latin typeface="Arial" charset="0"/>
                <a:ea typeface="+mn-ea"/>
              </a:defRPr>
            </a:lvl6pPr>
            <a:lvl7pPr marL="2971800" indent="-228600" algn="l" rtl="0" fontAlgn="base">
              <a:spcBef>
                <a:spcPct val="20000"/>
              </a:spcBef>
              <a:spcAft>
                <a:spcPct val="0"/>
              </a:spcAft>
              <a:buChar char="≫"/>
              <a:defRPr kumimoji="1" sz="2000">
                <a:solidFill>
                  <a:schemeClr val="tx1"/>
                </a:solidFill>
                <a:latin typeface="Arial" charset="0"/>
                <a:ea typeface="+mn-ea"/>
              </a:defRPr>
            </a:lvl7pPr>
            <a:lvl8pPr marL="3429000" indent="-228600" algn="l" rtl="0" fontAlgn="base">
              <a:spcBef>
                <a:spcPct val="20000"/>
              </a:spcBef>
              <a:spcAft>
                <a:spcPct val="0"/>
              </a:spcAft>
              <a:buChar char="≫"/>
              <a:defRPr kumimoji="1" sz="2000">
                <a:solidFill>
                  <a:schemeClr val="tx1"/>
                </a:solidFill>
                <a:latin typeface="Arial" charset="0"/>
                <a:ea typeface="+mn-ea"/>
              </a:defRPr>
            </a:lvl8pPr>
            <a:lvl9pPr marL="3886200" indent="-228600" algn="l" rtl="0" fontAlgn="base">
              <a:spcBef>
                <a:spcPct val="20000"/>
              </a:spcBef>
              <a:spcAft>
                <a:spcPct val="0"/>
              </a:spcAft>
              <a:buChar char="≫"/>
              <a:defRPr kumimoji="1" sz="2000">
                <a:solidFill>
                  <a:schemeClr val="tx1"/>
                </a:solidFill>
                <a:latin typeface="Arial" charset="0"/>
                <a:ea typeface="+mn-ea"/>
              </a:defRPr>
            </a:lvl9pPr>
          </a:lstStyle>
          <a:p>
            <a:r>
              <a:rPr lang="en-GB" altLang="ja-JP" sz="1600" b="1" dirty="0" smtClean="0">
                <a:latin typeface="Calibri" panose="020F0502020204030204" pitchFamily="34" charset="0"/>
                <a:cs typeface="Arial" panose="020B0604020202020204" pitchFamily="34" charset="0"/>
              </a:rPr>
              <a:t>System Capacity  - for a </a:t>
            </a:r>
            <a:r>
              <a:rPr lang="en-GB" altLang="ja-JP" sz="1600" b="1" smtClean="0">
                <a:latin typeface="Calibri" panose="020F0502020204030204" pitchFamily="34" charset="0"/>
                <a:cs typeface="Arial" panose="020B0604020202020204" pitchFamily="34" charset="0"/>
              </a:rPr>
              <a:t>single KSU</a:t>
            </a:r>
            <a:endParaRPr lang="en-GB" sz="1400" dirty="0" smtClean="0">
              <a:latin typeface="Calibri" panose="020F0502020204030204" pitchFamily="34" charset="0"/>
              <a:cs typeface="Arial" panose="020B0604020202020204" pitchFamily="34" charset="0"/>
            </a:endParaRPr>
          </a:p>
          <a:p>
            <a:pPr marL="181899" indent="0">
              <a:spcBef>
                <a:spcPct val="50000"/>
              </a:spcBef>
              <a:buClr>
                <a:srgbClr val="0070C0"/>
              </a:buClr>
              <a:buNone/>
            </a:pPr>
            <a:r>
              <a:rPr lang="en-GB" sz="1400" i="1" dirty="0" smtClean="0">
                <a:latin typeface="Calibri" panose="020F0502020204030204" pitchFamily="34" charset="0"/>
              </a:rPr>
              <a:t>Tables below are system maximum capacities with a </a:t>
            </a:r>
            <a:r>
              <a:rPr lang="en-GB" sz="1400" i="1" smtClean="0">
                <a:latin typeface="Calibri" panose="020F0502020204030204" pitchFamily="34" charset="0"/>
              </a:rPr>
              <a:t>single KSU</a:t>
            </a:r>
            <a:endParaRPr lang="en-GB" sz="1400" i="1" dirty="0" smtClean="0">
              <a:latin typeface="Calibri" panose="020F0502020204030204" pitchFamily="34" charset="0"/>
            </a:endParaRPr>
          </a:p>
          <a:p>
            <a:endParaRPr lang="en-GB" dirty="0" smtClean="0"/>
          </a:p>
          <a:p>
            <a:pPr marL="0" indent="0">
              <a:buFont typeface="Arial" panose="020B0604020202020204" pitchFamily="34" charset="0"/>
              <a:buNone/>
            </a:pPr>
            <a:endParaRPr lang="en-GB" dirty="0" smtClean="0"/>
          </a:p>
          <a:p>
            <a:endParaRPr lang="en-GB" dirty="0"/>
          </a:p>
        </p:txBody>
      </p:sp>
      <p:graphicFrame>
        <p:nvGraphicFramePr>
          <p:cNvPr id="3" name="Table 2"/>
          <p:cNvGraphicFramePr>
            <a:graphicFrameLocks noGrp="1"/>
          </p:cNvGraphicFramePr>
          <p:nvPr>
            <p:extLst>
              <p:ext uri="{D42A27DB-BD31-4B8C-83A1-F6EECF244321}">
                <p14:modId xmlns:p14="http://schemas.microsoft.com/office/powerpoint/2010/main" val="3877640286"/>
              </p:ext>
            </p:extLst>
          </p:nvPr>
        </p:nvGraphicFramePr>
        <p:xfrm>
          <a:off x="296424" y="1372043"/>
          <a:ext cx="2941298" cy="2936640"/>
        </p:xfrm>
        <a:graphic>
          <a:graphicData uri="http://schemas.openxmlformats.org/drawingml/2006/table">
            <a:tbl>
              <a:tblPr firstRow="1" bandRow="1">
                <a:tableStyleId>{073A0DAA-6AF3-43AB-8588-CEC1D06C72B9}</a:tableStyleId>
              </a:tblPr>
              <a:tblGrid>
                <a:gridCol w="2260162"/>
                <a:gridCol w="681136"/>
              </a:tblGrid>
              <a:tr h="0">
                <a:tc>
                  <a:txBody>
                    <a:bodyPr/>
                    <a:lstStyle/>
                    <a:p>
                      <a:r>
                        <a:rPr lang="en-GB" sz="1000" dirty="0" smtClean="0"/>
                        <a:t>Items</a:t>
                      </a:r>
                      <a:endParaRPr lang="en-GB" sz="1000" dirty="0"/>
                    </a:p>
                  </a:txBody>
                  <a:tcPr/>
                </a:tc>
                <a:tc>
                  <a:txBody>
                    <a:bodyPr/>
                    <a:lstStyle/>
                    <a:p>
                      <a:r>
                        <a:rPr lang="en-GB" sz="1000" dirty="0" smtClean="0"/>
                        <a:t>SL2100</a:t>
                      </a:r>
                      <a:endParaRPr lang="en-GB" sz="1000" dirty="0"/>
                    </a:p>
                  </a:txBody>
                  <a:tcPr/>
                </a:tc>
              </a:tr>
              <a:tr h="216000">
                <a:tc>
                  <a:txBody>
                    <a:bodyPr/>
                    <a:lstStyle/>
                    <a:p>
                      <a:r>
                        <a:rPr lang="en-GB" sz="1000" b="1" dirty="0" smtClean="0"/>
                        <a:t>Maximum TDM Ports</a:t>
                      </a:r>
                      <a:endParaRPr lang="en-GB" sz="1000" b="1" dirty="0"/>
                    </a:p>
                  </a:txBody>
                  <a:tcPr marL="45720" marR="46800" marT="36000" marB="36000" anchor="ctr"/>
                </a:tc>
                <a:tc>
                  <a:txBody>
                    <a:bodyPr/>
                    <a:lstStyle/>
                    <a:p>
                      <a:pPr algn="r"/>
                      <a:r>
                        <a:rPr lang="en-GB" sz="1000" b="1" dirty="0" smtClean="0"/>
                        <a:t>80</a:t>
                      </a:r>
                      <a:endParaRPr lang="en-GB" sz="1000" b="1" dirty="0"/>
                    </a:p>
                  </a:txBody>
                  <a:tcPr marL="45720" marR="46800" marT="36000" marB="36000" anchor="ctr"/>
                </a:tc>
              </a:tr>
              <a:tr h="216000">
                <a:tc>
                  <a:txBody>
                    <a:bodyPr/>
                    <a:lstStyle/>
                    <a:p>
                      <a:pPr marL="108000"/>
                      <a:r>
                        <a:rPr lang="en-GB" sz="1000" b="1" dirty="0" smtClean="0"/>
                        <a:t>Maximum TDM Trunks</a:t>
                      </a:r>
                      <a:r>
                        <a:rPr lang="en-GB" sz="1000" b="1" baseline="0" dirty="0" smtClean="0"/>
                        <a:t> (Total)</a:t>
                      </a:r>
                      <a:endParaRPr lang="en-GB" sz="1000" b="1" dirty="0"/>
                    </a:p>
                  </a:txBody>
                  <a:tcPr marL="45720" marR="46800" marT="36000" marB="36000" anchor="ctr"/>
                </a:tc>
                <a:tc>
                  <a:txBody>
                    <a:bodyPr/>
                    <a:lstStyle/>
                    <a:p>
                      <a:pPr algn="r"/>
                      <a:r>
                        <a:rPr lang="en-GB" sz="1000" b="1" dirty="0" smtClean="0"/>
                        <a:t>42</a:t>
                      </a:r>
                      <a:endParaRPr lang="en-GB" sz="1000" b="1" dirty="0"/>
                    </a:p>
                  </a:txBody>
                  <a:tcPr marL="45720" marR="46800" marT="36000" marB="36000" anchor="ctr"/>
                </a:tc>
              </a:tr>
              <a:tr h="216000">
                <a:tc>
                  <a:txBody>
                    <a:bodyPr/>
                    <a:lstStyle/>
                    <a:p>
                      <a:pPr marL="216000"/>
                      <a:r>
                        <a:rPr lang="en-GB" sz="1000" dirty="0" smtClean="0"/>
                        <a:t>Analog</a:t>
                      </a:r>
                      <a:endParaRPr lang="en-GB" sz="1000" dirty="0"/>
                    </a:p>
                  </a:txBody>
                  <a:tcPr marL="45720" marR="46800" marT="36000" marB="36000" anchor="ctr"/>
                </a:tc>
                <a:tc>
                  <a:txBody>
                    <a:bodyPr/>
                    <a:lstStyle/>
                    <a:p>
                      <a:pPr algn="r"/>
                      <a:r>
                        <a:rPr lang="en-GB" sz="1000" dirty="0" smtClean="0"/>
                        <a:t>12</a:t>
                      </a:r>
                      <a:endParaRPr lang="en-GB" sz="1000" dirty="0"/>
                    </a:p>
                  </a:txBody>
                  <a:tcPr marL="45720" marR="46800" marT="36000" marB="36000" anchor="ctr"/>
                </a:tc>
              </a:tr>
              <a:tr h="216000">
                <a:tc>
                  <a:txBody>
                    <a:bodyPr/>
                    <a:lstStyle/>
                    <a:p>
                      <a:pPr marL="216000"/>
                      <a:r>
                        <a:rPr lang="en-GB" sz="1000" dirty="0" smtClean="0"/>
                        <a:t>ISDN BRI</a:t>
                      </a:r>
                      <a:endParaRPr lang="en-GB" sz="1000" dirty="0"/>
                    </a:p>
                  </a:txBody>
                  <a:tcPr marL="45720" marR="46800" marT="36000" marB="36000" anchor="ctr"/>
                </a:tc>
                <a:tc>
                  <a:txBody>
                    <a:bodyPr/>
                    <a:lstStyle/>
                    <a:p>
                      <a:pPr algn="r"/>
                      <a:r>
                        <a:rPr lang="en-GB" sz="1000" dirty="0" smtClean="0"/>
                        <a:t>16</a:t>
                      </a:r>
                      <a:endParaRPr lang="en-GB" sz="1000" dirty="0"/>
                    </a:p>
                  </a:txBody>
                  <a:tcPr marL="45720" marR="46800" marT="36000" marB="36000" anchor="ctr"/>
                </a:tc>
              </a:tr>
              <a:tr h="216000">
                <a:tc>
                  <a:txBody>
                    <a:bodyPr/>
                    <a:lstStyle/>
                    <a:p>
                      <a:pPr marL="216000"/>
                      <a:r>
                        <a:rPr lang="en-GB" sz="1000" dirty="0" smtClean="0"/>
                        <a:t>ISDN PRI</a:t>
                      </a:r>
                      <a:endParaRPr lang="en-GB" sz="1000" dirty="0"/>
                    </a:p>
                  </a:txBody>
                  <a:tcPr marL="45720" marR="46800" marT="36000" marB="36000" anchor="ctr"/>
                </a:tc>
                <a:tc>
                  <a:txBody>
                    <a:bodyPr/>
                    <a:lstStyle/>
                    <a:p>
                      <a:pPr algn="r"/>
                      <a:r>
                        <a:rPr lang="en-GB" sz="1000" dirty="0" smtClean="0"/>
                        <a:t>30</a:t>
                      </a:r>
                      <a:endParaRPr lang="en-GB" sz="1000" dirty="0"/>
                    </a:p>
                  </a:txBody>
                  <a:tcPr marL="45720" marR="46800" marT="36000" marB="36000" anchor="ctr"/>
                </a:tc>
              </a:tr>
              <a:tr h="216000">
                <a:tc>
                  <a:txBody>
                    <a:bodyPr/>
                    <a:lstStyle/>
                    <a:p>
                      <a:pPr marL="108000"/>
                      <a:r>
                        <a:rPr lang="en-GB" sz="1000" b="1" dirty="0" smtClean="0"/>
                        <a:t>Maximum TDM Extensions (Total)</a:t>
                      </a:r>
                      <a:endParaRPr lang="en-GB" sz="1000" b="1" dirty="0"/>
                    </a:p>
                  </a:txBody>
                  <a:tcPr marL="45720" marR="46800" marT="36000" marB="36000" anchor="ctr"/>
                </a:tc>
                <a:tc>
                  <a:txBody>
                    <a:bodyPr/>
                    <a:lstStyle/>
                    <a:p>
                      <a:pPr algn="r"/>
                      <a:r>
                        <a:rPr lang="en-GB" sz="1000" b="1" dirty="0" smtClean="0"/>
                        <a:t>32</a:t>
                      </a:r>
                      <a:endParaRPr lang="en-GB" sz="1000" b="1" dirty="0"/>
                    </a:p>
                  </a:txBody>
                  <a:tcPr marL="45720" marR="46800" marT="36000" marB="36000" anchor="ctr"/>
                </a:tc>
              </a:tr>
              <a:tr h="216000">
                <a:tc>
                  <a:txBody>
                    <a:bodyPr/>
                    <a:lstStyle/>
                    <a:p>
                      <a:pPr marL="216000"/>
                      <a:r>
                        <a:rPr lang="en-GB" sz="1000" dirty="0" smtClean="0"/>
                        <a:t>Digital</a:t>
                      </a:r>
                      <a:endParaRPr lang="en-GB" sz="1000" dirty="0"/>
                    </a:p>
                  </a:txBody>
                  <a:tcPr marL="45720" marR="46800" marT="36000" marB="36000" anchor="ctr"/>
                </a:tc>
                <a:tc>
                  <a:txBody>
                    <a:bodyPr/>
                    <a:lstStyle/>
                    <a:p>
                      <a:pPr algn="r"/>
                      <a:r>
                        <a:rPr lang="en-GB" sz="1000" dirty="0" smtClean="0"/>
                        <a:t>24</a:t>
                      </a:r>
                      <a:endParaRPr lang="en-GB" sz="1000" dirty="0"/>
                    </a:p>
                  </a:txBody>
                  <a:tcPr marL="45720" marR="46800" marT="36000" marB="36000" anchor="ctr"/>
                </a:tc>
              </a:tr>
              <a:tr h="216000">
                <a:tc>
                  <a:txBody>
                    <a:bodyPr/>
                    <a:lstStyle/>
                    <a:p>
                      <a:pPr marL="216000"/>
                      <a:r>
                        <a:rPr lang="en-GB" sz="1000" dirty="0" smtClean="0"/>
                        <a:t>Analog</a:t>
                      </a:r>
                      <a:endParaRPr lang="en-GB" sz="1000" dirty="0"/>
                    </a:p>
                  </a:txBody>
                  <a:tcPr marL="45720" marR="46800" marT="36000" marB="36000" anchor="ctr"/>
                </a:tc>
                <a:tc>
                  <a:txBody>
                    <a:bodyPr/>
                    <a:lstStyle/>
                    <a:p>
                      <a:pPr algn="r"/>
                      <a:r>
                        <a:rPr lang="en-GB" sz="1000" dirty="0" smtClean="0"/>
                        <a:t>32</a:t>
                      </a:r>
                      <a:endParaRPr lang="en-GB" sz="1000" dirty="0"/>
                    </a:p>
                  </a:txBody>
                  <a:tcPr marL="45720" marR="46800" marT="36000" marB="36000" anchor="ctr"/>
                </a:tc>
              </a:tr>
              <a:tr h="216000">
                <a:tc>
                  <a:txBody>
                    <a:bodyPr/>
                    <a:lstStyle/>
                    <a:p>
                      <a:pPr marL="216000"/>
                      <a:r>
                        <a:rPr lang="en-GB" sz="1000" dirty="0" smtClean="0"/>
                        <a:t>Virtual</a:t>
                      </a:r>
                      <a:endParaRPr lang="en-GB" sz="1000" dirty="0"/>
                    </a:p>
                  </a:txBody>
                  <a:tcPr marL="45720" marR="46800" marT="36000" marB="36000" anchor="ctr"/>
                </a:tc>
                <a:tc>
                  <a:txBody>
                    <a:bodyPr/>
                    <a:lstStyle/>
                    <a:p>
                      <a:pPr algn="r"/>
                      <a:r>
                        <a:rPr lang="en-GB" sz="1000" dirty="0" smtClean="0"/>
                        <a:t>50</a:t>
                      </a:r>
                      <a:endParaRPr lang="en-GB" sz="1000" dirty="0"/>
                    </a:p>
                  </a:txBody>
                  <a:tcPr marL="45720" marR="46800" marT="36000" marB="36000" anchor="ctr"/>
                </a:tc>
              </a:tr>
              <a:tr h="216000">
                <a:tc>
                  <a:txBody>
                    <a:bodyPr/>
                    <a:lstStyle/>
                    <a:p>
                      <a:pPr marL="0"/>
                      <a:r>
                        <a:rPr lang="en-GB" sz="1000" b="1" dirty="0" smtClean="0"/>
                        <a:t>Maximum IP Ports</a:t>
                      </a:r>
                      <a:endParaRPr lang="en-GB" sz="1000" b="1" dirty="0"/>
                    </a:p>
                  </a:txBody>
                  <a:tcPr marL="45720" marR="46800" marT="36000" marB="36000" anchor="ctr"/>
                </a:tc>
                <a:tc>
                  <a:txBody>
                    <a:bodyPr/>
                    <a:lstStyle/>
                    <a:p>
                      <a:pPr algn="r"/>
                      <a:r>
                        <a:rPr lang="en-GB" sz="1000" b="1" dirty="0" smtClean="0"/>
                        <a:t>176</a:t>
                      </a:r>
                      <a:endParaRPr lang="en-GB" sz="1000" b="1" dirty="0"/>
                    </a:p>
                  </a:txBody>
                  <a:tcPr marL="45720" marR="46800" marT="36000" marB="36000" anchor="ctr"/>
                </a:tc>
              </a:tr>
              <a:tr h="216000">
                <a:tc>
                  <a:txBody>
                    <a:bodyPr/>
                    <a:lstStyle/>
                    <a:p>
                      <a:pPr marL="216000"/>
                      <a:r>
                        <a:rPr lang="en-GB" sz="1000" dirty="0" smtClean="0"/>
                        <a:t>IP Trunks</a:t>
                      </a:r>
                      <a:endParaRPr lang="en-GB" sz="1000" dirty="0"/>
                    </a:p>
                  </a:txBody>
                  <a:tcPr marL="45720" marR="46800" marT="36000" marB="36000" anchor="ctr"/>
                </a:tc>
                <a:tc>
                  <a:txBody>
                    <a:bodyPr/>
                    <a:lstStyle/>
                    <a:p>
                      <a:pPr algn="r"/>
                      <a:r>
                        <a:rPr lang="en-GB" sz="1000" dirty="0" smtClean="0"/>
                        <a:t>64</a:t>
                      </a:r>
                      <a:endParaRPr lang="en-GB" sz="1000" dirty="0"/>
                    </a:p>
                  </a:txBody>
                  <a:tcPr marL="45720" marR="46800" marT="36000" marB="36000" anchor="ctr"/>
                </a:tc>
              </a:tr>
              <a:tr h="216000">
                <a:tc>
                  <a:txBody>
                    <a:bodyPr/>
                    <a:lstStyle/>
                    <a:p>
                      <a:pPr marL="216000"/>
                      <a:r>
                        <a:rPr lang="en-GB" sz="1000" dirty="0" smtClean="0"/>
                        <a:t>IP Extensions</a:t>
                      </a:r>
                      <a:endParaRPr lang="en-GB" sz="1000" dirty="0"/>
                    </a:p>
                  </a:txBody>
                  <a:tcPr marL="45720" marR="46800" marT="36000" marB="36000" anchor="ctr"/>
                </a:tc>
                <a:tc>
                  <a:txBody>
                    <a:bodyPr/>
                    <a:lstStyle/>
                    <a:p>
                      <a:pPr algn="r"/>
                      <a:r>
                        <a:rPr lang="en-GB" sz="1000" dirty="0" smtClean="0"/>
                        <a:t>112</a:t>
                      </a:r>
                      <a:endParaRPr lang="en-GB" sz="1000" dirty="0"/>
                    </a:p>
                  </a:txBody>
                  <a:tcPr marL="45720" marR="46800" marT="36000" marB="36000" anchor="ct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074407161"/>
              </p:ext>
            </p:extLst>
          </p:nvPr>
        </p:nvGraphicFramePr>
        <p:xfrm>
          <a:off x="3631033" y="1372043"/>
          <a:ext cx="3336006" cy="1590240"/>
        </p:xfrm>
        <a:graphic>
          <a:graphicData uri="http://schemas.openxmlformats.org/drawingml/2006/table">
            <a:tbl>
              <a:tblPr firstRow="1" bandRow="1">
                <a:tableStyleId>{073A0DAA-6AF3-43AB-8588-CEC1D06C72B9}</a:tableStyleId>
              </a:tblPr>
              <a:tblGrid>
                <a:gridCol w="2521333"/>
                <a:gridCol w="814673"/>
              </a:tblGrid>
              <a:tr h="0">
                <a:tc>
                  <a:txBody>
                    <a:bodyPr/>
                    <a:lstStyle/>
                    <a:p>
                      <a:r>
                        <a:rPr lang="en-GB" sz="1000" dirty="0" smtClean="0"/>
                        <a:t>Items </a:t>
                      </a:r>
                      <a:endParaRPr lang="en-GB" sz="1000" dirty="0"/>
                    </a:p>
                  </a:txBody>
                  <a:tcPr/>
                </a:tc>
                <a:tc>
                  <a:txBody>
                    <a:bodyPr/>
                    <a:lstStyle/>
                    <a:p>
                      <a:r>
                        <a:rPr lang="en-GB" sz="1000" dirty="0" smtClean="0"/>
                        <a:t>SL2100</a:t>
                      </a:r>
                      <a:endParaRPr lang="en-GB" sz="1000" dirty="0"/>
                    </a:p>
                  </a:txBody>
                  <a:tcPr/>
                </a:tc>
              </a:tr>
              <a:tr h="216000">
                <a:tc>
                  <a:txBody>
                    <a:bodyPr/>
                    <a:lstStyle/>
                    <a:p>
                      <a:r>
                        <a:rPr lang="en-GB" sz="1000" dirty="0" err="1" smtClean="0"/>
                        <a:t>InMail</a:t>
                      </a:r>
                      <a:r>
                        <a:rPr lang="en-GB" sz="1000" baseline="0" dirty="0" smtClean="0"/>
                        <a:t> Hours</a:t>
                      </a:r>
                      <a:endParaRPr lang="en-GB" sz="1000" dirty="0"/>
                    </a:p>
                  </a:txBody>
                  <a:tcPr marL="45720" marR="45720" marT="36000" marB="36000"/>
                </a:tc>
                <a:tc>
                  <a:txBody>
                    <a:bodyPr/>
                    <a:lstStyle/>
                    <a:p>
                      <a:pPr algn="r"/>
                      <a:r>
                        <a:rPr lang="en-GB" sz="1000" dirty="0" smtClean="0"/>
                        <a:t>2/15/120</a:t>
                      </a:r>
                      <a:endParaRPr lang="en-GB" sz="1000" dirty="0"/>
                    </a:p>
                  </a:txBody>
                  <a:tcPr marL="45720" marR="45720" marT="36000" marB="36000" anchor="ctr"/>
                </a:tc>
              </a:tr>
              <a:tr h="216000">
                <a:tc>
                  <a:txBody>
                    <a:bodyPr/>
                    <a:lstStyle/>
                    <a:p>
                      <a:pPr marL="0"/>
                      <a:r>
                        <a:rPr lang="en-GB" sz="1000" dirty="0" smtClean="0"/>
                        <a:t>Remote Nodes (IP</a:t>
                      </a:r>
                      <a:r>
                        <a:rPr lang="en-GB" sz="1000" baseline="0" dirty="0" smtClean="0"/>
                        <a:t> System Interconnection</a:t>
                      </a:r>
                      <a:r>
                        <a:rPr lang="en-GB" sz="1000" dirty="0" smtClean="0"/>
                        <a:t>)</a:t>
                      </a:r>
                      <a:endParaRPr lang="en-GB" sz="1000" dirty="0"/>
                    </a:p>
                  </a:txBody>
                  <a:tcPr marL="45720" marR="45720" marT="36000" marB="36000"/>
                </a:tc>
                <a:tc>
                  <a:txBody>
                    <a:bodyPr/>
                    <a:lstStyle/>
                    <a:p>
                      <a:pPr algn="r"/>
                      <a:r>
                        <a:rPr lang="en-GB" sz="1000" dirty="0" smtClean="0"/>
                        <a:t>1000</a:t>
                      </a:r>
                      <a:endParaRPr lang="en-GB" sz="1000" dirty="0"/>
                    </a:p>
                  </a:txBody>
                  <a:tcPr marL="45720" marR="45720" marT="36000" marB="36000" anchor="ctr"/>
                </a:tc>
              </a:tr>
              <a:tr h="216000">
                <a:tc>
                  <a:txBody>
                    <a:bodyPr/>
                    <a:lstStyle/>
                    <a:p>
                      <a:pPr marL="0"/>
                      <a:r>
                        <a:rPr lang="en-GB" sz="1000" dirty="0" smtClean="0"/>
                        <a:t>VoIP Channels</a:t>
                      </a:r>
                      <a:endParaRPr lang="en-GB" sz="1000" dirty="0"/>
                    </a:p>
                  </a:txBody>
                  <a:tcPr marL="45720" marR="45720" marT="36000" marB="36000"/>
                </a:tc>
                <a:tc>
                  <a:txBody>
                    <a:bodyPr/>
                    <a:lstStyle/>
                    <a:p>
                      <a:pPr algn="r"/>
                      <a:r>
                        <a:rPr lang="en-GB" sz="1000" dirty="0" smtClean="0"/>
                        <a:t>128</a:t>
                      </a:r>
                      <a:endParaRPr lang="en-GB" sz="1000" dirty="0"/>
                    </a:p>
                  </a:txBody>
                  <a:tcPr marL="45720" marR="45720" marT="36000" marB="36000" anchor="ctr"/>
                </a:tc>
              </a:tr>
              <a:tr h="216000">
                <a:tc>
                  <a:txBody>
                    <a:bodyPr/>
                    <a:lstStyle/>
                    <a:p>
                      <a:pPr marL="0"/>
                      <a:r>
                        <a:rPr lang="en-GB" sz="1000" dirty="0" smtClean="0"/>
                        <a:t>DDI Tables</a:t>
                      </a:r>
                      <a:endParaRPr lang="en-GB" sz="1000" dirty="0"/>
                    </a:p>
                  </a:txBody>
                  <a:tcPr marL="45720" marR="45720" marT="36000" marB="36000"/>
                </a:tc>
                <a:tc>
                  <a:txBody>
                    <a:bodyPr/>
                    <a:lstStyle/>
                    <a:p>
                      <a:pPr algn="r"/>
                      <a:r>
                        <a:rPr lang="en-GB" sz="1000" dirty="0" smtClean="0"/>
                        <a:t>1000</a:t>
                      </a:r>
                      <a:endParaRPr lang="en-GB" sz="1000" dirty="0"/>
                    </a:p>
                  </a:txBody>
                  <a:tcPr marL="45720" marR="45720" marT="36000" marB="36000" anchor="ctr"/>
                </a:tc>
              </a:tr>
              <a:tr h="216000">
                <a:tc>
                  <a:txBody>
                    <a:bodyPr/>
                    <a:lstStyle/>
                    <a:p>
                      <a:pPr marL="0"/>
                      <a:r>
                        <a:rPr lang="en-GB" sz="1000" dirty="0" smtClean="0"/>
                        <a:t>Speed Dials</a:t>
                      </a:r>
                      <a:endParaRPr lang="en-GB" sz="1000" dirty="0"/>
                    </a:p>
                  </a:txBody>
                  <a:tcPr marL="45720" marR="45720" marT="36000" marB="36000"/>
                </a:tc>
                <a:tc>
                  <a:txBody>
                    <a:bodyPr/>
                    <a:lstStyle/>
                    <a:p>
                      <a:pPr algn="r"/>
                      <a:r>
                        <a:rPr lang="en-GB" sz="1000" dirty="0" smtClean="0"/>
                        <a:t>1000</a:t>
                      </a:r>
                      <a:endParaRPr lang="en-GB" sz="1000" dirty="0"/>
                    </a:p>
                  </a:txBody>
                  <a:tcPr marL="45720" marR="45720" marT="36000" marB="36000" anchor="ctr"/>
                </a:tc>
              </a:tr>
              <a:tr h="216000">
                <a:tc>
                  <a:txBody>
                    <a:bodyPr/>
                    <a:lstStyle/>
                    <a:p>
                      <a:pPr marL="0"/>
                      <a:r>
                        <a:rPr lang="en-GB" sz="1000" dirty="0" smtClean="0">
                          <a:solidFill>
                            <a:schemeClr val="tx1"/>
                          </a:solidFill>
                        </a:rPr>
                        <a:t>Conference</a:t>
                      </a:r>
                      <a:endParaRPr lang="en-GB" sz="1000" dirty="0">
                        <a:solidFill>
                          <a:schemeClr val="tx1"/>
                        </a:solidFill>
                      </a:endParaRPr>
                    </a:p>
                  </a:txBody>
                  <a:tcPr marL="45720" marR="45720" marT="36000" marB="36000"/>
                </a:tc>
                <a:tc>
                  <a:txBody>
                    <a:bodyPr/>
                    <a:lstStyle/>
                    <a:p>
                      <a:pPr algn="r"/>
                      <a:r>
                        <a:rPr lang="en-GB" sz="1000" dirty="0" smtClean="0">
                          <a:solidFill>
                            <a:schemeClr val="tx1"/>
                          </a:solidFill>
                        </a:rPr>
                        <a:t>2x16 = 32</a:t>
                      </a:r>
                      <a:endParaRPr lang="en-GB" sz="1000" dirty="0">
                        <a:solidFill>
                          <a:schemeClr val="tx1"/>
                        </a:solidFill>
                      </a:endParaRPr>
                    </a:p>
                  </a:txBody>
                  <a:tcPr marL="45720" marR="45720" marT="36000" marB="36000" anchor="ctr"/>
                </a:tc>
              </a:tr>
            </a:tbl>
          </a:graphicData>
        </a:graphic>
      </p:graphicFrame>
    </p:spTree>
    <p:extLst>
      <p:ext uri="{BB962C8B-B14F-4D97-AF65-F5344CB8AC3E}">
        <p14:creationId xmlns:p14="http://schemas.microsoft.com/office/powerpoint/2010/main" val="187435415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anose="020F0502020204030204" pitchFamily="34" charset="0"/>
              </a:rPr>
              <a:t>UNIVERGE SL2100 – Type A &amp; Type B Terminal Comparison</a:t>
            </a:r>
            <a:endParaRPr lang="en-US" dirty="0">
              <a:latin typeface="Calibri" panose="020F0502020204030204" pitchFamily="34" charset="0"/>
            </a:endParaRPr>
          </a:p>
        </p:txBody>
      </p:sp>
      <p:sp>
        <p:nvSpPr>
          <p:cNvPr id="7" name="Content Placeholder 2"/>
          <p:cNvSpPr txBox="1">
            <a:spLocks/>
          </p:cNvSpPr>
          <p:nvPr/>
        </p:nvSpPr>
        <p:spPr>
          <a:xfrm>
            <a:off x="182820" y="638408"/>
            <a:ext cx="8452222" cy="3858368"/>
          </a:xfrm>
          <a:prstGeom prst="rect">
            <a:avLst/>
          </a:prstGeom>
        </p:spPr>
        <p:txBody>
          <a:bodyPr>
            <a:normAutofit/>
          </a:bodyPr>
          <a:lstStyle>
            <a:lvl1pPr marL="180000" indent="-180000" algn="l" rtl="0" eaLnBrk="1" fontAlgn="base" hangingPunct="0">
              <a:spcBef>
                <a:spcPts val="500"/>
              </a:spcBef>
              <a:spcAft>
                <a:spcPct val="0"/>
              </a:spcAft>
              <a:buClr>
                <a:schemeClr val="accent6"/>
              </a:buClr>
              <a:buFont typeface="Arial" panose="020B0604020202020204" pitchFamily="34" charset="0"/>
              <a:buChar char="▌"/>
              <a:defRPr kumimoji="1" sz="2000" b="0">
                <a:solidFill>
                  <a:schemeClr val="tx1"/>
                </a:solidFill>
                <a:latin typeface="Verdana" panose="020B0604030504040204" pitchFamily="34" charset="0"/>
                <a:ea typeface="+mn-ea"/>
                <a:cs typeface="Verdana" panose="020B0604030504040204" pitchFamily="34" charset="0"/>
              </a:defRPr>
            </a:lvl1pPr>
            <a:lvl2pPr marL="360000" indent="-180000" algn="l" rtl="0" eaLnBrk="1" fontAlgn="base" hangingPunct="0">
              <a:spcBef>
                <a:spcPts val="500"/>
              </a:spcBef>
              <a:spcAft>
                <a:spcPct val="0"/>
              </a:spcAft>
              <a:buClr>
                <a:schemeClr val="accent6"/>
              </a:buClr>
              <a:buFont typeface="Wingdings" pitchFamily="2" charset="2"/>
              <a:buChar char="l"/>
              <a:defRPr kumimoji="1" sz="1600" b="0">
                <a:solidFill>
                  <a:schemeClr val="tx1"/>
                </a:solidFill>
                <a:latin typeface="Verdana" panose="020B0604030504040204" pitchFamily="34" charset="0"/>
                <a:ea typeface="+mn-ea"/>
                <a:cs typeface="Verdana" panose="020B0604030504040204" pitchFamily="34" charset="0"/>
              </a:defRPr>
            </a:lvl2pPr>
            <a:lvl3pPr marL="468000" indent="-108000" algn="l" rtl="0" eaLnBrk="1" fontAlgn="base" hangingPunct="0">
              <a:spcBef>
                <a:spcPts val="500"/>
              </a:spcBef>
              <a:spcAft>
                <a:spcPct val="0"/>
              </a:spcAft>
              <a:buClr>
                <a:schemeClr val="accent6"/>
              </a:buClr>
              <a:buFont typeface="Arial" panose="020B0604020202020204" pitchFamily="34" charset="0"/>
              <a:buChar char="•"/>
              <a:defRPr kumimoji="1" sz="1400" b="0">
                <a:solidFill>
                  <a:schemeClr val="tx1"/>
                </a:solidFill>
                <a:latin typeface="Verdana" panose="020B0604030504040204" pitchFamily="34" charset="0"/>
                <a:ea typeface="+mn-ea"/>
                <a:cs typeface="Verdana" panose="020B0604030504040204" pitchFamily="34" charset="0"/>
              </a:defRPr>
            </a:lvl3pPr>
            <a:lvl4pPr marL="576000" indent="-108000" algn="l" rtl="0" eaLnBrk="1" fontAlgn="base" hangingPunct="0">
              <a:spcBef>
                <a:spcPts val="500"/>
              </a:spcBef>
              <a:spcAft>
                <a:spcPct val="0"/>
              </a:spcAft>
              <a:buClr>
                <a:schemeClr val="accent6"/>
              </a:buClr>
              <a:buFont typeface="Tahoma" pitchFamily="34" charset="0"/>
              <a:buChar char="–"/>
              <a:defRPr kumimoji="1" sz="1200" b="0">
                <a:solidFill>
                  <a:schemeClr val="tx1"/>
                </a:solidFill>
                <a:latin typeface="Verdana" panose="020B0604030504040204" pitchFamily="34" charset="0"/>
                <a:ea typeface="+mn-ea"/>
                <a:cs typeface="Verdana" panose="020B0604030504040204" pitchFamily="34" charset="0"/>
              </a:defRPr>
            </a:lvl4pPr>
            <a:lvl5pPr marL="735013" indent="-157163" algn="l" rtl="0" eaLnBrk="0" fontAlgn="base" hangingPunct="0">
              <a:spcBef>
                <a:spcPct val="20000"/>
              </a:spcBef>
              <a:spcAft>
                <a:spcPct val="0"/>
              </a:spcAft>
              <a:buClr>
                <a:schemeClr val="accent6"/>
              </a:buClr>
              <a:buChar char="≫"/>
              <a:defRPr kumimoji="1" sz="1200" b="1">
                <a:solidFill>
                  <a:schemeClr val="tx1"/>
                </a:solidFill>
                <a:latin typeface="+mj-lt"/>
                <a:ea typeface="+mn-ea"/>
              </a:defRPr>
            </a:lvl5pPr>
            <a:lvl6pPr marL="2514600" indent="-228600" algn="l" rtl="0" fontAlgn="base">
              <a:spcBef>
                <a:spcPct val="20000"/>
              </a:spcBef>
              <a:spcAft>
                <a:spcPct val="0"/>
              </a:spcAft>
              <a:buChar char="≫"/>
              <a:defRPr kumimoji="1" sz="2000">
                <a:solidFill>
                  <a:schemeClr val="tx1"/>
                </a:solidFill>
                <a:latin typeface="Arial" charset="0"/>
                <a:ea typeface="+mn-ea"/>
              </a:defRPr>
            </a:lvl6pPr>
            <a:lvl7pPr marL="2971800" indent="-228600" algn="l" rtl="0" fontAlgn="base">
              <a:spcBef>
                <a:spcPct val="20000"/>
              </a:spcBef>
              <a:spcAft>
                <a:spcPct val="0"/>
              </a:spcAft>
              <a:buChar char="≫"/>
              <a:defRPr kumimoji="1" sz="2000">
                <a:solidFill>
                  <a:schemeClr val="tx1"/>
                </a:solidFill>
                <a:latin typeface="Arial" charset="0"/>
                <a:ea typeface="+mn-ea"/>
              </a:defRPr>
            </a:lvl7pPr>
            <a:lvl8pPr marL="3429000" indent="-228600" algn="l" rtl="0" fontAlgn="base">
              <a:spcBef>
                <a:spcPct val="20000"/>
              </a:spcBef>
              <a:spcAft>
                <a:spcPct val="0"/>
              </a:spcAft>
              <a:buChar char="≫"/>
              <a:defRPr kumimoji="1" sz="2000">
                <a:solidFill>
                  <a:schemeClr val="tx1"/>
                </a:solidFill>
                <a:latin typeface="Arial" charset="0"/>
                <a:ea typeface="+mn-ea"/>
              </a:defRPr>
            </a:lvl8pPr>
            <a:lvl9pPr marL="3886200" indent="-228600" algn="l" rtl="0" fontAlgn="base">
              <a:spcBef>
                <a:spcPct val="20000"/>
              </a:spcBef>
              <a:spcAft>
                <a:spcPct val="0"/>
              </a:spcAft>
              <a:buChar char="≫"/>
              <a:defRPr kumimoji="1" sz="2000">
                <a:solidFill>
                  <a:schemeClr val="tx1"/>
                </a:solidFill>
                <a:latin typeface="Arial" charset="0"/>
                <a:ea typeface="+mn-ea"/>
              </a:defRPr>
            </a:lvl9pPr>
          </a:lstStyle>
          <a:p>
            <a:pPr>
              <a:buClr>
                <a:srgbClr val="002B62"/>
              </a:buClr>
            </a:pPr>
            <a:r>
              <a:rPr lang="en-GB" sz="1600" b="1" dirty="0" smtClean="0">
                <a:solidFill>
                  <a:srgbClr val="000000"/>
                </a:solidFill>
                <a:latin typeface="Calibri" panose="020F0502020204030204" pitchFamily="34" charset="0"/>
                <a:cs typeface="Adobe Devanagari" panose="02040503050201020203" pitchFamily="18" charset="0"/>
              </a:rPr>
              <a:t>SL2100 can have either Type A or Type B terminals</a:t>
            </a:r>
          </a:p>
          <a:p>
            <a:pPr lvl="1">
              <a:buClr>
                <a:srgbClr val="002B62"/>
              </a:buClr>
            </a:pPr>
            <a:r>
              <a:rPr lang="en-GB" sz="1200" b="1" dirty="0" smtClean="0">
                <a:solidFill>
                  <a:srgbClr val="000000"/>
                </a:solidFill>
                <a:latin typeface="Calibri" panose="020F0502020204030204" pitchFamily="34" charset="0"/>
                <a:cs typeface="Adobe Devanagari" panose="02040503050201020203" pitchFamily="18" charset="0"/>
              </a:rPr>
              <a:t>It is not possible to install both types to the same SL2100 system</a:t>
            </a:r>
          </a:p>
          <a:p>
            <a:pPr marL="0" indent="0">
              <a:buClr>
                <a:srgbClr val="002B62"/>
              </a:buClr>
              <a:buNone/>
            </a:pPr>
            <a:endParaRPr lang="en-GB" sz="1200" dirty="0">
              <a:solidFill>
                <a:srgbClr val="000000"/>
              </a:solidFill>
              <a:latin typeface="Calibri" panose="020F0502020204030204" pitchFamily="34" charset="0"/>
              <a:cs typeface="Adobe Devanagari" panose="02040503050201020203" pitchFamily="18" charset="0"/>
            </a:endParaRPr>
          </a:p>
          <a:p>
            <a:pPr marL="0" indent="0">
              <a:buClr>
                <a:srgbClr val="002B62"/>
              </a:buClr>
              <a:buNone/>
            </a:pPr>
            <a:r>
              <a:rPr lang="en-GB" sz="1200" dirty="0" smtClean="0">
                <a:solidFill>
                  <a:srgbClr val="000000"/>
                </a:solidFill>
                <a:latin typeface="Calibri" panose="020F0502020204030204" pitchFamily="34" charset="0"/>
                <a:cs typeface="Adobe Devanagari" panose="02040503050201020203" pitchFamily="18" charset="0"/>
              </a:rPr>
              <a:t>Overview of differences between each terminal type</a:t>
            </a:r>
          </a:p>
          <a:p>
            <a:pPr>
              <a:buClr>
                <a:srgbClr val="002B62"/>
              </a:buClr>
            </a:pPr>
            <a:endParaRPr lang="en-GB" sz="1500" dirty="0" smtClean="0">
              <a:solidFill>
                <a:srgbClr val="000000"/>
              </a:solidFill>
              <a:latin typeface="Calibri" panose="020F0502020204030204" pitchFamily="34" charset="0"/>
              <a:cs typeface="Adobe Devanagari" panose="02040503050201020203" pitchFamily="18" charset="0"/>
            </a:endParaRPr>
          </a:p>
          <a:p>
            <a:pPr>
              <a:buClr>
                <a:srgbClr val="002B62"/>
              </a:buClr>
            </a:pPr>
            <a:endParaRPr lang="en-GB" sz="1500" dirty="0" smtClean="0">
              <a:solidFill>
                <a:srgbClr val="000000"/>
              </a:solidFill>
              <a:latin typeface="Calibri" panose="020F0502020204030204" pitchFamily="34" charset="0"/>
              <a:cs typeface="Adobe Devanagari" panose="02040503050201020203" pitchFamily="18" charset="0"/>
            </a:endParaRPr>
          </a:p>
          <a:p>
            <a:pPr>
              <a:buClr>
                <a:srgbClr val="002B62"/>
              </a:buClr>
            </a:pPr>
            <a:endParaRPr lang="en-GB" sz="1500" dirty="0">
              <a:solidFill>
                <a:srgbClr val="000000"/>
              </a:solidFill>
              <a:latin typeface="Calibri" panose="020F0502020204030204" pitchFamily="34" charset="0"/>
              <a:cs typeface="Adobe Devanagari" panose="02040503050201020203" pitchFamily="18" charset="0"/>
            </a:endParaRPr>
          </a:p>
          <a:p>
            <a:pPr>
              <a:buClr>
                <a:srgbClr val="002B62"/>
              </a:buClr>
            </a:pPr>
            <a:endParaRPr lang="en-GB" sz="1500" dirty="0" smtClean="0">
              <a:solidFill>
                <a:srgbClr val="000000"/>
              </a:solidFill>
              <a:latin typeface="Calibri" panose="020F0502020204030204" pitchFamily="34" charset="0"/>
              <a:cs typeface="Adobe Devanagari" panose="02040503050201020203" pitchFamily="18" charset="0"/>
            </a:endParaRPr>
          </a:p>
          <a:p>
            <a:pPr marL="0" indent="0">
              <a:buClr>
                <a:srgbClr val="002B62"/>
              </a:buClr>
              <a:buNone/>
            </a:pPr>
            <a:endParaRPr lang="en-GB" sz="1500" dirty="0" smtClean="0">
              <a:solidFill>
                <a:srgbClr val="000000"/>
              </a:solidFill>
              <a:latin typeface="Calibri" panose="020F0502020204030204" pitchFamily="34" charset="0"/>
              <a:cs typeface="Adobe Devanagari" panose="02040503050201020203" pitchFamily="18" charset="0"/>
            </a:endParaRPr>
          </a:p>
          <a:p>
            <a:pPr>
              <a:buClr>
                <a:srgbClr val="002B62"/>
              </a:buClr>
            </a:pPr>
            <a:endParaRPr lang="en-GB" sz="1500" dirty="0" smtClean="0">
              <a:solidFill>
                <a:srgbClr val="000000"/>
              </a:solidFill>
              <a:latin typeface="Calibri" panose="020F0502020204030204" pitchFamily="34" charset="0"/>
              <a:cs typeface="Adobe Devanagari" panose="02040503050201020203" pitchFamily="18" charset="0"/>
            </a:endParaRPr>
          </a:p>
          <a:p>
            <a:pPr marL="0" indent="0">
              <a:buClr>
                <a:srgbClr val="002B62"/>
              </a:buClr>
              <a:buNone/>
            </a:pPr>
            <a:endParaRPr lang="en-GB" sz="1500" dirty="0" smtClean="0">
              <a:solidFill>
                <a:srgbClr val="000000"/>
              </a:solidFill>
              <a:latin typeface="Calibri" panose="020F0502020204030204" pitchFamily="34" charset="0"/>
              <a:cs typeface="Adobe Devanagari" panose="02040503050201020203" pitchFamily="18" charset="0"/>
            </a:endParaRPr>
          </a:p>
          <a:p>
            <a:pPr marL="342900" lvl="1" indent="0" eaLnBrk="0">
              <a:spcBef>
                <a:spcPts val="450"/>
              </a:spcBef>
              <a:spcAft>
                <a:spcPts val="0"/>
              </a:spcAft>
              <a:buClr>
                <a:srgbClr val="4575FD"/>
              </a:buClr>
              <a:buNone/>
              <a:defRPr/>
            </a:pPr>
            <a:endParaRPr lang="en-GB" altLang="ja-JP" sz="1200" dirty="0">
              <a:solidFill>
                <a:srgbClr val="000000">
                  <a:lumMod val="50000"/>
                  <a:lumOff val="50000"/>
                </a:srgbClr>
              </a:solidFill>
              <a:latin typeface="Calibri" panose="020F0502020204030204" pitchFamily="34" charset="0"/>
              <a:ea typeface="ＭＳ Ｐゴシック" pitchFamily="-110" charset="-128"/>
              <a:cs typeface="Adobe Devanagari" panose="02040503050201020203"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670653121"/>
              </p:ext>
            </p:extLst>
          </p:nvPr>
        </p:nvGraphicFramePr>
        <p:xfrm>
          <a:off x="2539042" y="2609871"/>
          <a:ext cx="6096000" cy="1950720"/>
        </p:xfrm>
        <a:graphic>
          <a:graphicData uri="http://schemas.openxmlformats.org/drawingml/2006/table">
            <a:tbl>
              <a:tblPr firstRow="1" bandRow="1">
                <a:tableStyleId>{073A0DAA-6AF3-43AB-8588-CEC1D06C72B9}</a:tableStyleId>
              </a:tblPr>
              <a:tblGrid>
                <a:gridCol w="2032000"/>
                <a:gridCol w="2032000"/>
                <a:gridCol w="2032000"/>
              </a:tblGrid>
              <a:tr h="216000">
                <a:tc>
                  <a:txBody>
                    <a:bodyPr/>
                    <a:lstStyle/>
                    <a:p>
                      <a:endParaRPr lang="en-GB" sz="1000" dirty="0"/>
                    </a:p>
                  </a:txBody>
                  <a:tcPr/>
                </a:tc>
                <a:tc>
                  <a:txBody>
                    <a:bodyPr/>
                    <a:lstStyle/>
                    <a:p>
                      <a:r>
                        <a:rPr lang="en-GB" sz="1000" dirty="0" smtClean="0"/>
                        <a:t>Type A</a:t>
                      </a:r>
                      <a:endParaRPr lang="en-GB" sz="1000" dirty="0"/>
                    </a:p>
                  </a:txBody>
                  <a:tcPr/>
                </a:tc>
                <a:tc>
                  <a:txBody>
                    <a:bodyPr/>
                    <a:lstStyle/>
                    <a:p>
                      <a:r>
                        <a:rPr lang="en-GB" sz="1000" dirty="0" smtClean="0"/>
                        <a:t>Type B</a:t>
                      </a:r>
                      <a:endParaRPr lang="en-GB" sz="1000" dirty="0"/>
                    </a:p>
                  </a:txBody>
                  <a:tcPr/>
                </a:tc>
              </a:tr>
              <a:tr h="216000">
                <a:tc>
                  <a:txBody>
                    <a:bodyPr/>
                    <a:lstStyle/>
                    <a:p>
                      <a:r>
                        <a:rPr lang="en-GB" sz="1000" dirty="0" smtClean="0"/>
                        <a:t>Connection</a:t>
                      </a:r>
                      <a:endParaRPr lang="en-GB" sz="1000" dirty="0"/>
                    </a:p>
                  </a:txBody>
                  <a:tcPr/>
                </a:tc>
                <a:tc>
                  <a:txBody>
                    <a:bodyPr/>
                    <a:lstStyle/>
                    <a:p>
                      <a:r>
                        <a:rPr lang="en-GB" sz="1000" dirty="0" smtClean="0"/>
                        <a:t>4 wire (Hybrid)</a:t>
                      </a:r>
                      <a:r>
                        <a:rPr lang="en-GB" sz="1000" baseline="0" dirty="0" smtClean="0"/>
                        <a:t> to 308 or 008 card</a:t>
                      </a:r>
                      <a:endParaRPr lang="en-GB" sz="1000" dirty="0"/>
                    </a:p>
                  </a:txBody>
                  <a:tcPr/>
                </a:tc>
                <a:tc>
                  <a:txBody>
                    <a:bodyPr/>
                    <a:lstStyle/>
                    <a:p>
                      <a:r>
                        <a:rPr lang="en-GB" sz="1000" dirty="0" smtClean="0"/>
                        <a:t>2 wire (Digital) to 082 card</a:t>
                      </a:r>
                      <a:endParaRPr lang="en-GB" sz="1000" dirty="0"/>
                    </a:p>
                  </a:txBody>
                  <a:tcPr/>
                </a:tc>
              </a:tr>
              <a:tr h="216000">
                <a:tc>
                  <a:txBody>
                    <a:bodyPr/>
                    <a:lstStyle/>
                    <a:p>
                      <a:r>
                        <a:rPr lang="en-GB" sz="1000" dirty="0" smtClean="0"/>
                        <a:t>Display</a:t>
                      </a:r>
                      <a:endParaRPr lang="en-GB" sz="1000" dirty="0"/>
                    </a:p>
                  </a:txBody>
                  <a:tcPr/>
                </a:tc>
                <a:tc>
                  <a:txBody>
                    <a:bodyPr/>
                    <a:lstStyle/>
                    <a:p>
                      <a:r>
                        <a:rPr lang="en-GB" sz="1000" dirty="0" smtClean="0"/>
                        <a:t>2 lines x 16 digit, no backlight</a:t>
                      </a:r>
                      <a:endParaRPr lang="en-GB" sz="1000" dirty="0"/>
                    </a:p>
                  </a:txBody>
                  <a:tcPr/>
                </a:tc>
                <a:tc>
                  <a:txBody>
                    <a:bodyPr/>
                    <a:lstStyle/>
                    <a:p>
                      <a:r>
                        <a:rPr lang="en-GB" sz="1000" dirty="0" smtClean="0"/>
                        <a:t>3 lines x 24 digit with backlight</a:t>
                      </a:r>
                      <a:endParaRPr lang="en-GB" sz="1000" dirty="0"/>
                    </a:p>
                  </a:txBody>
                  <a:tcPr/>
                </a:tc>
              </a:tr>
              <a:tr h="216000">
                <a:tc>
                  <a:txBody>
                    <a:bodyPr/>
                    <a:lstStyle/>
                    <a:p>
                      <a:r>
                        <a:rPr lang="en-GB" sz="1000" dirty="0" smtClean="0"/>
                        <a:t>Soft keys</a:t>
                      </a:r>
                      <a:endParaRPr lang="en-GB" sz="1000" dirty="0"/>
                    </a:p>
                  </a:txBody>
                  <a:tcPr/>
                </a:tc>
                <a:tc>
                  <a:txBody>
                    <a:bodyPr/>
                    <a:lstStyle/>
                    <a:p>
                      <a:r>
                        <a:rPr lang="en-GB" sz="1000" dirty="0" smtClean="0"/>
                        <a:t>None</a:t>
                      </a:r>
                      <a:endParaRPr lang="en-GB" sz="1000" dirty="0"/>
                    </a:p>
                  </a:txBody>
                  <a:tcPr/>
                </a:tc>
                <a:tc>
                  <a:txBody>
                    <a:bodyPr/>
                    <a:lstStyle/>
                    <a:p>
                      <a:r>
                        <a:rPr lang="en-GB" sz="1000" dirty="0" smtClean="0"/>
                        <a:t>4</a:t>
                      </a:r>
                      <a:endParaRPr lang="en-GB" sz="1000" dirty="0"/>
                    </a:p>
                  </a:txBody>
                  <a:tcPr/>
                </a:tc>
              </a:tr>
              <a:tr h="216000">
                <a:tc>
                  <a:txBody>
                    <a:bodyPr/>
                    <a:lstStyle/>
                    <a:p>
                      <a:r>
                        <a:rPr lang="en-GB" sz="1000" dirty="0" err="1" smtClean="0"/>
                        <a:t>Handsfree</a:t>
                      </a:r>
                      <a:endParaRPr lang="en-GB" sz="1000" dirty="0"/>
                    </a:p>
                  </a:txBody>
                  <a:tcPr/>
                </a:tc>
                <a:tc>
                  <a:txBody>
                    <a:bodyPr/>
                    <a:lstStyle/>
                    <a:p>
                      <a:r>
                        <a:rPr lang="en-GB" sz="1000" dirty="0" smtClean="0"/>
                        <a:t>Half Duplex</a:t>
                      </a:r>
                      <a:endParaRPr lang="en-GB" sz="1000" dirty="0"/>
                    </a:p>
                  </a:txBody>
                  <a:tcPr/>
                </a:tc>
                <a:tc>
                  <a:txBody>
                    <a:bodyPr/>
                    <a:lstStyle/>
                    <a:p>
                      <a:r>
                        <a:rPr lang="en-GB" sz="1000" dirty="0" smtClean="0"/>
                        <a:t>Full Duplex</a:t>
                      </a:r>
                      <a:endParaRPr lang="en-GB" sz="1000" dirty="0"/>
                    </a:p>
                  </a:txBody>
                  <a:tcPr/>
                </a:tc>
              </a:tr>
              <a:tr h="216000">
                <a:tc>
                  <a:txBody>
                    <a:bodyPr/>
                    <a:lstStyle/>
                    <a:p>
                      <a:r>
                        <a:rPr lang="en-GB" sz="1000" dirty="0" smtClean="0"/>
                        <a:t>Headset</a:t>
                      </a:r>
                      <a:r>
                        <a:rPr lang="en-GB" sz="1000" baseline="0" dirty="0" smtClean="0"/>
                        <a:t> port</a:t>
                      </a:r>
                      <a:endParaRPr lang="en-GB" sz="1000" dirty="0"/>
                    </a:p>
                  </a:txBody>
                  <a:tcPr/>
                </a:tc>
                <a:tc>
                  <a:txBody>
                    <a:bodyPr/>
                    <a:lstStyle/>
                    <a:p>
                      <a:r>
                        <a:rPr lang="en-GB" sz="1000" dirty="0" smtClean="0"/>
                        <a:t>No</a:t>
                      </a:r>
                      <a:endParaRPr lang="en-GB" sz="1000" dirty="0"/>
                    </a:p>
                  </a:txBody>
                  <a:tcPr/>
                </a:tc>
                <a:tc>
                  <a:txBody>
                    <a:bodyPr/>
                    <a:lstStyle/>
                    <a:p>
                      <a:r>
                        <a:rPr lang="en-GB" sz="1000" dirty="0" smtClean="0"/>
                        <a:t>Yes</a:t>
                      </a:r>
                      <a:endParaRPr lang="en-GB" sz="1000" dirty="0"/>
                    </a:p>
                  </a:txBody>
                  <a:tcPr/>
                </a:tc>
              </a:tr>
              <a:tr h="216000">
                <a:tc>
                  <a:txBody>
                    <a:bodyPr/>
                    <a:lstStyle/>
                    <a:p>
                      <a:r>
                        <a:rPr lang="en-GB" sz="1000" dirty="0" smtClean="0"/>
                        <a:t>EHS support</a:t>
                      </a:r>
                      <a:endParaRPr lang="en-GB" sz="1000" dirty="0"/>
                    </a:p>
                  </a:txBody>
                  <a:tcPr/>
                </a:tc>
                <a:tc>
                  <a:txBody>
                    <a:bodyPr/>
                    <a:lstStyle/>
                    <a:p>
                      <a:r>
                        <a:rPr lang="en-GB" sz="1000" dirty="0" smtClean="0"/>
                        <a:t>No</a:t>
                      </a:r>
                      <a:endParaRPr lang="en-GB" sz="1000" dirty="0"/>
                    </a:p>
                  </a:txBody>
                  <a:tcPr/>
                </a:tc>
                <a:tc>
                  <a:txBody>
                    <a:bodyPr/>
                    <a:lstStyle/>
                    <a:p>
                      <a:r>
                        <a:rPr lang="en-GB" sz="1000" dirty="0" smtClean="0"/>
                        <a:t>Yes</a:t>
                      </a:r>
                      <a:endParaRPr lang="en-GB" sz="1000" dirty="0"/>
                    </a:p>
                  </a:txBody>
                  <a:tcPr/>
                </a:tc>
              </a:tr>
              <a:tr h="216000">
                <a:tc>
                  <a:txBody>
                    <a:bodyPr/>
                    <a:lstStyle/>
                    <a:p>
                      <a:r>
                        <a:rPr lang="en-GB" sz="1000" dirty="0" smtClean="0"/>
                        <a:t>DSS console type</a:t>
                      </a:r>
                      <a:endParaRPr lang="en-GB" sz="1000" dirty="0"/>
                    </a:p>
                  </a:txBody>
                  <a:tcPr/>
                </a:tc>
                <a:tc>
                  <a:txBody>
                    <a:bodyPr/>
                    <a:lstStyle/>
                    <a:p>
                      <a:r>
                        <a:rPr lang="en-GB" sz="1000" dirty="0" smtClean="0"/>
                        <a:t>4 wire type (DSS-A)</a:t>
                      </a:r>
                      <a:endParaRPr lang="en-GB" sz="1000" dirty="0"/>
                    </a:p>
                  </a:txBody>
                  <a:tcPr/>
                </a:tc>
                <a:tc>
                  <a:txBody>
                    <a:bodyPr/>
                    <a:lstStyle/>
                    <a:p>
                      <a:r>
                        <a:rPr lang="en-GB" sz="1000" dirty="0" smtClean="0"/>
                        <a:t>2 wire type (DSS-B)</a:t>
                      </a:r>
                      <a:endParaRPr lang="en-GB" sz="1000" dirty="0"/>
                    </a:p>
                  </a:txBody>
                  <a:tcPr/>
                </a:tc>
              </a:tr>
            </a:tbl>
          </a:graphicData>
        </a:graphic>
      </p:graphicFrame>
      <p:pic>
        <p:nvPicPr>
          <p:cNvPr id="14" name="Picture 4"/>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4812488" y="1241487"/>
            <a:ext cx="1564025" cy="1190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3"/>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6662393" y="1208794"/>
            <a:ext cx="1682152" cy="1246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08141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2314298" y="682372"/>
            <a:ext cx="1818217" cy="1866276"/>
          </a:xfrm>
          <a:prstGeom prst="rect">
            <a:avLst/>
          </a:prstGeom>
        </p:spPr>
      </p:pic>
      <p:sp>
        <p:nvSpPr>
          <p:cNvPr id="2" name="Title 1"/>
          <p:cNvSpPr>
            <a:spLocks noGrp="1"/>
          </p:cNvSpPr>
          <p:nvPr>
            <p:ph type="title"/>
          </p:nvPr>
        </p:nvSpPr>
        <p:spPr/>
        <p:txBody>
          <a:bodyPr/>
          <a:lstStyle/>
          <a:p>
            <a:r>
              <a:rPr lang="en-US" dirty="0" smtClean="0">
                <a:latin typeface="Calibri" panose="020F0502020204030204" pitchFamily="34" charset="0"/>
              </a:rPr>
              <a:t>UNIVERGE SL2100 – Terminal Features</a:t>
            </a:r>
            <a:endParaRPr lang="en-US" dirty="0">
              <a:latin typeface="Calibri" panose="020F0502020204030204" pitchFamily="34" charset="0"/>
            </a:endParaRPr>
          </a:p>
        </p:txBody>
      </p:sp>
      <p:sp>
        <p:nvSpPr>
          <p:cNvPr id="7" name="Content Placeholder 2"/>
          <p:cNvSpPr txBox="1">
            <a:spLocks/>
          </p:cNvSpPr>
          <p:nvPr/>
        </p:nvSpPr>
        <p:spPr>
          <a:xfrm>
            <a:off x="182820" y="638408"/>
            <a:ext cx="8452222" cy="3858368"/>
          </a:xfrm>
          <a:prstGeom prst="rect">
            <a:avLst/>
          </a:prstGeom>
        </p:spPr>
        <p:txBody>
          <a:bodyPr>
            <a:normAutofit/>
          </a:bodyPr>
          <a:lstStyle>
            <a:lvl1pPr marL="180000" indent="-180000" algn="l" rtl="0" eaLnBrk="1" fontAlgn="base" hangingPunct="0">
              <a:spcBef>
                <a:spcPts val="500"/>
              </a:spcBef>
              <a:spcAft>
                <a:spcPct val="0"/>
              </a:spcAft>
              <a:buClr>
                <a:schemeClr val="accent6"/>
              </a:buClr>
              <a:buFont typeface="Arial" panose="020B0604020202020204" pitchFamily="34" charset="0"/>
              <a:buChar char="▌"/>
              <a:defRPr kumimoji="1" sz="2000" b="0">
                <a:solidFill>
                  <a:schemeClr val="tx1"/>
                </a:solidFill>
                <a:latin typeface="Verdana" panose="020B0604030504040204" pitchFamily="34" charset="0"/>
                <a:ea typeface="+mn-ea"/>
                <a:cs typeface="Verdana" panose="020B0604030504040204" pitchFamily="34" charset="0"/>
              </a:defRPr>
            </a:lvl1pPr>
            <a:lvl2pPr marL="360000" indent="-180000" algn="l" rtl="0" eaLnBrk="1" fontAlgn="base" hangingPunct="0">
              <a:spcBef>
                <a:spcPts val="500"/>
              </a:spcBef>
              <a:spcAft>
                <a:spcPct val="0"/>
              </a:spcAft>
              <a:buClr>
                <a:schemeClr val="accent6"/>
              </a:buClr>
              <a:buFont typeface="Wingdings" pitchFamily="2" charset="2"/>
              <a:buChar char="l"/>
              <a:defRPr kumimoji="1" sz="1600" b="0">
                <a:solidFill>
                  <a:schemeClr val="tx1"/>
                </a:solidFill>
                <a:latin typeface="Verdana" panose="020B0604030504040204" pitchFamily="34" charset="0"/>
                <a:ea typeface="+mn-ea"/>
                <a:cs typeface="Verdana" panose="020B0604030504040204" pitchFamily="34" charset="0"/>
              </a:defRPr>
            </a:lvl2pPr>
            <a:lvl3pPr marL="468000" indent="-108000" algn="l" rtl="0" eaLnBrk="1" fontAlgn="base" hangingPunct="0">
              <a:spcBef>
                <a:spcPts val="500"/>
              </a:spcBef>
              <a:spcAft>
                <a:spcPct val="0"/>
              </a:spcAft>
              <a:buClr>
                <a:schemeClr val="accent6"/>
              </a:buClr>
              <a:buFont typeface="Arial" panose="020B0604020202020204" pitchFamily="34" charset="0"/>
              <a:buChar char="•"/>
              <a:defRPr kumimoji="1" sz="1400" b="0">
                <a:solidFill>
                  <a:schemeClr val="tx1"/>
                </a:solidFill>
                <a:latin typeface="Verdana" panose="020B0604030504040204" pitchFamily="34" charset="0"/>
                <a:ea typeface="+mn-ea"/>
                <a:cs typeface="Verdana" panose="020B0604030504040204" pitchFamily="34" charset="0"/>
              </a:defRPr>
            </a:lvl3pPr>
            <a:lvl4pPr marL="576000" indent="-108000" algn="l" rtl="0" eaLnBrk="1" fontAlgn="base" hangingPunct="0">
              <a:spcBef>
                <a:spcPts val="500"/>
              </a:spcBef>
              <a:spcAft>
                <a:spcPct val="0"/>
              </a:spcAft>
              <a:buClr>
                <a:schemeClr val="accent6"/>
              </a:buClr>
              <a:buFont typeface="Tahoma" pitchFamily="34" charset="0"/>
              <a:buChar char="–"/>
              <a:defRPr kumimoji="1" sz="1200" b="0">
                <a:solidFill>
                  <a:schemeClr val="tx1"/>
                </a:solidFill>
                <a:latin typeface="Verdana" panose="020B0604030504040204" pitchFamily="34" charset="0"/>
                <a:ea typeface="+mn-ea"/>
                <a:cs typeface="Verdana" panose="020B0604030504040204" pitchFamily="34" charset="0"/>
              </a:defRPr>
            </a:lvl4pPr>
            <a:lvl5pPr marL="735013" indent="-157163" algn="l" rtl="0" eaLnBrk="0" fontAlgn="base" hangingPunct="0">
              <a:spcBef>
                <a:spcPct val="20000"/>
              </a:spcBef>
              <a:spcAft>
                <a:spcPct val="0"/>
              </a:spcAft>
              <a:buClr>
                <a:schemeClr val="accent6"/>
              </a:buClr>
              <a:buChar char="≫"/>
              <a:defRPr kumimoji="1" sz="1200" b="1">
                <a:solidFill>
                  <a:schemeClr val="tx1"/>
                </a:solidFill>
                <a:latin typeface="+mj-lt"/>
                <a:ea typeface="+mn-ea"/>
              </a:defRPr>
            </a:lvl5pPr>
            <a:lvl6pPr marL="2514600" indent="-228600" algn="l" rtl="0" fontAlgn="base">
              <a:spcBef>
                <a:spcPct val="20000"/>
              </a:spcBef>
              <a:spcAft>
                <a:spcPct val="0"/>
              </a:spcAft>
              <a:buChar char="≫"/>
              <a:defRPr kumimoji="1" sz="2000">
                <a:solidFill>
                  <a:schemeClr val="tx1"/>
                </a:solidFill>
                <a:latin typeface="Arial" charset="0"/>
                <a:ea typeface="+mn-ea"/>
              </a:defRPr>
            </a:lvl6pPr>
            <a:lvl7pPr marL="2971800" indent="-228600" algn="l" rtl="0" fontAlgn="base">
              <a:spcBef>
                <a:spcPct val="20000"/>
              </a:spcBef>
              <a:spcAft>
                <a:spcPct val="0"/>
              </a:spcAft>
              <a:buChar char="≫"/>
              <a:defRPr kumimoji="1" sz="2000">
                <a:solidFill>
                  <a:schemeClr val="tx1"/>
                </a:solidFill>
                <a:latin typeface="Arial" charset="0"/>
                <a:ea typeface="+mn-ea"/>
              </a:defRPr>
            </a:lvl7pPr>
            <a:lvl8pPr marL="3429000" indent="-228600" algn="l" rtl="0" fontAlgn="base">
              <a:spcBef>
                <a:spcPct val="20000"/>
              </a:spcBef>
              <a:spcAft>
                <a:spcPct val="0"/>
              </a:spcAft>
              <a:buChar char="≫"/>
              <a:defRPr kumimoji="1" sz="2000">
                <a:solidFill>
                  <a:schemeClr val="tx1"/>
                </a:solidFill>
                <a:latin typeface="Arial" charset="0"/>
                <a:ea typeface="+mn-ea"/>
              </a:defRPr>
            </a:lvl8pPr>
            <a:lvl9pPr marL="3886200" indent="-228600" algn="l" rtl="0" fontAlgn="base">
              <a:spcBef>
                <a:spcPct val="20000"/>
              </a:spcBef>
              <a:spcAft>
                <a:spcPct val="0"/>
              </a:spcAft>
              <a:buChar char="≫"/>
              <a:defRPr kumimoji="1" sz="2000">
                <a:solidFill>
                  <a:schemeClr val="tx1"/>
                </a:solidFill>
                <a:latin typeface="Arial" charset="0"/>
                <a:ea typeface="+mn-ea"/>
              </a:defRPr>
            </a:lvl9pPr>
          </a:lstStyle>
          <a:p>
            <a:pPr>
              <a:buClr>
                <a:srgbClr val="002B62"/>
              </a:buClr>
            </a:pPr>
            <a:r>
              <a:rPr lang="en-GB" sz="1600" b="1" dirty="0" smtClean="0">
                <a:solidFill>
                  <a:srgbClr val="000000"/>
                </a:solidFill>
                <a:latin typeface="Calibri" panose="020F0502020204030204" pitchFamily="34" charset="0"/>
                <a:cs typeface="Adobe Devanagari" panose="02040503050201020203" pitchFamily="18" charset="0"/>
              </a:rPr>
              <a:t>Function Keys</a:t>
            </a:r>
          </a:p>
          <a:p>
            <a:pPr>
              <a:buClr>
                <a:srgbClr val="002B62"/>
              </a:buClr>
            </a:pPr>
            <a:endParaRPr lang="en-GB" sz="1500" dirty="0">
              <a:solidFill>
                <a:srgbClr val="000000"/>
              </a:solidFill>
              <a:latin typeface="Calibri" panose="020F0502020204030204" pitchFamily="34" charset="0"/>
              <a:cs typeface="Adobe Devanagari" panose="02040503050201020203" pitchFamily="18" charset="0"/>
            </a:endParaRPr>
          </a:p>
          <a:p>
            <a:pPr>
              <a:buClr>
                <a:srgbClr val="002B62"/>
              </a:buClr>
            </a:pPr>
            <a:endParaRPr lang="en-GB" sz="1500" dirty="0" smtClean="0">
              <a:solidFill>
                <a:srgbClr val="000000"/>
              </a:solidFill>
              <a:latin typeface="Calibri" panose="020F0502020204030204" pitchFamily="34" charset="0"/>
              <a:cs typeface="Adobe Devanagari" panose="02040503050201020203" pitchFamily="18" charset="0"/>
            </a:endParaRPr>
          </a:p>
          <a:p>
            <a:pPr>
              <a:buClr>
                <a:srgbClr val="002B62"/>
              </a:buClr>
            </a:pPr>
            <a:endParaRPr lang="en-GB" sz="1500" dirty="0" smtClean="0">
              <a:solidFill>
                <a:srgbClr val="000000"/>
              </a:solidFill>
              <a:latin typeface="Calibri" panose="020F0502020204030204" pitchFamily="34" charset="0"/>
              <a:cs typeface="Adobe Devanagari" panose="02040503050201020203" pitchFamily="18" charset="0"/>
            </a:endParaRPr>
          </a:p>
          <a:p>
            <a:pPr>
              <a:buClr>
                <a:srgbClr val="002B62"/>
              </a:buClr>
            </a:pPr>
            <a:endParaRPr lang="en-GB" sz="1500" dirty="0" smtClean="0">
              <a:solidFill>
                <a:srgbClr val="000000"/>
              </a:solidFill>
              <a:latin typeface="Calibri" panose="020F0502020204030204" pitchFamily="34" charset="0"/>
              <a:cs typeface="Adobe Devanagari" panose="02040503050201020203" pitchFamily="18" charset="0"/>
            </a:endParaRPr>
          </a:p>
          <a:p>
            <a:pPr>
              <a:buClr>
                <a:srgbClr val="002B62"/>
              </a:buClr>
            </a:pPr>
            <a:endParaRPr lang="en-GB" sz="1500" dirty="0" smtClean="0">
              <a:solidFill>
                <a:srgbClr val="000000"/>
              </a:solidFill>
              <a:latin typeface="Calibri" panose="020F0502020204030204" pitchFamily="34" charset="0"/>
              <a:cs typeface="Adobe Devanagari" panose="02040503050201020203" pitchFamily="18" charset="0"/>
            </a:endParaRPr>
          </a:p>
          <a:p>
            <a:pPr>
              <a:buClr>
                <a:srgbClr val="002B62"/>
              </a:buClr>
            </a:pPr>
            <a:r>
              <a:rPr lang="en-GB" sz="1600" b="1" dirty="0" smtClean="0">
                <a:solidFill>
                  <a:srgbClr val="000000"/>
                </a:solidFill>
                <a:latin typeface="Calibri" panose="020F0502020204030204" pitchFamily="34" charset="0"/>
                <a:cs typeface="Adobe Devanagari" panose="02040503050201020203" pitchFamily="18" charset="0"/>
              </a:rPr>
              <a:t>Service Codes</a:t>
            </a:r>
          </a:p>
          <a:p>
            <a:pPr marL="0" indent="0">
              <a:buClr>
                <a:srgbClr val="002B62"/>
              </a:buClr>
              <a:buNone/>
            </a:pPr>
            <a:endParaRPr lang="en-GB" sz="1500" dirty="0" smtClean="0">
              <a:solidFill>
                <a:srgbClr val="000000"/>
              </a:solidFill>
              <a:latin typeface="Calibri" panose="020F0502020204030204" pitchFamily="34" charset="0"/>
              <a:cs typeface="Adobe Devanagari" panose="02040503050201020203" pitchFamily="18" charset="0"/>
            </a:endParaRPr>
          </a:p>
          <a:p>
            <a:pPr marL="0" indent="0">
              <a:buClr>
                <a:srgbClr val="002B62"/>
              </a:buClr>
              <a:buNone/>
            </a:pPr>
            <a:endParaRPr lang="en-GB" sz="1500" dirty="0">
              <a:solidFill>
                <a:srgbClr val="000000"/>
              </a:solidFill>
              <a:latin typeface="Calibri" panose="020F0502020204030204" pitchFamily="34" charset="0"/>
              <a:cs typeface="Adobe Devanagari" panose="02040503050201020203" pitchFamily="18" charset="0"/>
            </a:endParaRPr>
          </a:p>
          <a:p>
            <a:pPr marL="0" indent="0">
              <a:buClr>
                <a:srgbClr val="002B62"/>
              </a:buClr>
              <a:buNone/>
            </a:pPr>
            <a:endParaRPr lang="en-GB" sz="1500" dirty="0" smtClean="0">
              <a:solidFill>
                <a:srgbClr val="000000"/>
              </a:solidFill>
              <a:latin typeface="Calibri" panose="020F0502020204030204" pitchFamily="34" charset="0"/>
              <a:cs typeface="Adobe Devanagari" panose="02040503050201020203" pitchFamily="18" charset="0"/>
            </a:endParaRPr>
          </a:p>
          <a:p>
            <a:pPr>
              <a:buClr>
                <a:srgbClr val="002B62"/>
              </a:buClr>
            </a:pPr>
            <a:r>
              <a:rPr lang="en-GB" sz="1400" b="1" dirty="0" smtClean="0">
                <a:solidFill>
                  <a:srgbClr val="000000"/>
                </a:solidFill>
                <a:latin typeface="Calibri" panose="020F0502020204030204" pitchFamily="34" charset="0"/>
                <a:cs typeface="Adobe Devanagari" panose="02040503050201020203" pitchFamily="18" charset="0"/>
              </a:rPr>
              <a:t>Fixed Feature Keys</a:t>
            </a:r>
            <a:endParaRPr lang="en-GB" sz="1400" b="1" dirty="0">
              <a:solidFill>
                <a:srgbClr val="000000"/>
              </a:solidFill>
              <a:latin typeface="Calibri" panose="020F0502020204030204" pitchFamily="34" charset="0"/>
              <a:cs typeface="Adobe Devanagari" panose="02040503050201020203" pitchFamily="18" charset="0"/>
            </a:endParaRPr>
          </a:p>
          <a:p>
            <a:pPr>
              <a:buClr>
                <a:srgbClr val="002B62"/>
              </a:buClr>
            </a:pPr>
            <a:endParaRPr lang="en-GB" sz="1500" dirty="0" smtClean="0">
              <a:solidFill>
                <a:srgbClr val="000000"/>
              </a:solidFill>
              <a:latin typeface="Calibri" panose="020F0502020204030204" pitchFamily="34" charset="0"/>
              <a:cs typeface="Adobe Devanagari" panose="02040503050201020203" pitchFamily="18" charset="0"/>
            </a:endParaRPr>
          </a:p>
          <a:p>
            <a:pPr marL="0" indent="0">
              <a:buClr>
                <a:srgbClr val="002B62"/>
              </a:buClr>
              <a:buNone/>
            </a:pPr>
            <a:endParaRPr lang="en-GB" sz="1500" dirty="0" smtClean="0">
              <a:solidFill>
                <a:srgbClr val="000000"/>
              </a:solidFill>
              <a:latin typeface="Calibri" panose="020F0502020204030204" pitchFamily="34" charset="0"/>
              <a:cs typeface="Adobe Devanagari" panose="02040503050201020203" pitchFamily="18" charset="0"/>
            </a:endParaRPr>
          </a:p>
          <a:p>
            <a:pPr marL="342900" lvl="1" indent="0" eaLnBrk="0">
              <a:spcBef>
                <a:spcPts val="450"/>
              </a:spcBef>
              <a:spcAft>
                <a:spcPts val="0"/>
              </a:spcAft>
              <a:buClr>
                <a:srgbClr val="4575FD"/>
              </a:buClr>
              <a:buNone/>
              <a:defRPr/>
            </a:pPr>
            <a:endParaRPr lang="en-GB" altLang="ja-JP" sz="1200" dirty="0">
              <a:solidFill>
                <a:srgbClr val="000000">
                  <a:lumMod val="50000"/>
                  <a:lumOff val="50000"/>
                </a:srgbClr>
              </a:solidFill>
              <a:latin typeface="Calibri" panose="020F0502020204030204" pitchFamily="34" charset="0"/>
              <a:ea typeface="ＭＳ Ｐゴシック" pitchFamily="-110" charset="-128"/>
              <a:cs typeface="Adobe Devanagari" panose="02040503050201020203" pitchFamily="18" charset="0"/>
            </a:endParaRPr>
          </a:p>
        </p:txBody>
      </p:sp>
      <p:sp>
        <p:nvSpPr>
          <p:cNvPr id="4" name="Rectangle 3"/>
          <p:cNvSpPr/>
          <p:nvPr/>
        </p:nvSpPr>
        <p:spPr bwMode="auto">
          <a:xfrm>
            <a:off x="2393158" y="1705684"/>
            <a:ext cx="1604909" cy="771147"/>
          </a:xfrm>
          <a:prstGeom prst="rect">
            <a:avLst/>
          </a:prstGeom>
          <a:noFill/>
          <a:ln w="28575">
            <a:solidFill>
              <a:srgbClr val="FF0000"/>
            </a:solidFill>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en-GB" b="1" dirty="0">
              <a:latin typeface="+mj-ea"/>
              <a:ea typeface="+mj-ea"/>
            </a:endParaRPr>
          </a:p>
        </p:txBody>
      </p:sp>
      <p:sp>
        <p:nvSpPr>
          <p:cNvPr id="8" name="Rectangle 7"/>
          <p:cNvSpPr/>
          <p:nvPr/>
        </p:nvSpPr>
        <p:spPr>
          <a:xfrm>
            <a:off x="4157244" y="710215"/>
            <a:ext cx="4806269" cy="1015663"/>
          </a:xfrm>
          <a:prstGeom prst="rect">
            <a:avLst/>
          </a:prstGeom>
        </p:spPr>
        <p:txBody>
          <a:bodyPr wrap="square">
            <a:spAutoFit/>
          </a:bodyPr>
          <a:lstStyle/>
          <a:p>
            <a:r>
              <a:rPr lang="en-GB" sz="1200" dirty="0" smtClean="0">
                <a:latin typeface="Calibri" panose="020F0502020204030204" pitchFamily="34" charset="0"/>
                <a:ea typeface="Verdana" panose="020B0604030504040204" pitchFamily="34" charset="0"/>
                <a:cs typeface="Arial" panose="020B0604020202020204" pitchFamily="34" charset="0"/>
              </a:rPr>
              <a:t>The function keys can be used for various purposes, such as selecting a line, performing a feature or showing a status, etc.</a:t>
            </a:r>
          </a:p>
          <a:p>
            <a:endParaRPr lang="en-GB" sz="1200" dirty="0">
              <a:latin typeface="Calibri" panose="020F0502020204030204" pitchFamily="34" charset="0"/>
              <a:ea typeface="Verdana" panose="020B0604030504040204" pitchFamily="34" charset="0"/>
              <a:cs typeface="Arial" panose="020B0604020202020204" pitchFamily="34" charset="0"/>
            </a:endParaRPr>
          </a:p>
          <a:p>
            <a:r>
              <a:rPr lang="en-GB" sz="1200" dirty="0" smtClean="0">
                <a:latin typeface="Calibri" panose="020F0502020204030204" pitchFamily="34" charset="0"/>
                <a:ea typeface="Verdana" panose="020B0604030504040204" pitchFamily="34" charset="0"/>
                <a:cs typeface="Arial" panose="020B0604020202020204" pitchFamily="34" charset="0"/>
              </a:rPr>
              <a:t>Over 110 possible features can be programmed onto these feature keys so the most important to you are ready at your fingertips.</a:t>
            </a:r>
          </a:p>
        </p:txBody>
      </p:sp>
      <p:sp>
        <p:nvSpPr>
          <p:cNvPr id="12" name="Rectangle 11"/>
          <p:cNvSpPr/>
          <p:nvPr/>
        </p:nvSpPr>
        <p:spPr>
          <a:xfrm>
            <a:off x="4201850" y="2443619"/>
            <a:ext cx="4806269" cy="461665"/>
          </a:xfrm>
          <a:prstGeom prst="rect">
            <a:avLst/>
          </a:prstGeom>
        </p:spPr>
        <p:txBody>
          <a:bodyPr wrap="square">
            <a:spAutoFit/>
          </a:bodyPr>
          <a:lstStyle/>
          <a:p>
            <a:r>
              <a:rPr lang="en-GB" sz="1200" dirty="0" smtClean="0">
                <a:latin typeface="Calibri" panose="020F0502020204030204" pitchFamily="34" charset="0"/>
                <a:ea typeface="Verdana" panose="020B0604030504040204" pitchFamily="34" charset="0"/>
                <a:cs typeface="Arial" panose="020B0604020202020204" pitchFamily="34" charset="0"/>
              </a:rPr>
              <a:t>Over 170 features can be accessed via service codes dialled from the keypad. Items such as, Call forward, Call Pickup, etc.</a:t>
            </a:r>
          </a:p>
        </p:txBody>
      </p:sp>
      <p:pic>
        <p:nvPicPr>
          <p:cNvPr id="10" name="Picture 9"/>
          <p:cNvPicPr>
            <a:picLocks noChangeAspect="1"/>
          </p:cNvPicPr>
          <p:nvPr/>
        </p:nvPicPr>
        <p:blipFill>
          <a:blip r:embed="rId3"/>
          <a:stretch>
            <a:fillRect/>
          </a:stretch>
        </p:blipFill>
        <p:spPr>
          <a:xfrm>
            <a:off x="2317504" y="2859978"/>
            <a:ext cx="1805486" cy="1709193"/>
          </a:xfrm>
          <a:prstGeom prst="rect">
            <a:avLst/>
          </a:prstGeom>
        </p:spPr>
      </p:pic>
      <p:sp>
        <p:nvSpPr>
          <p:cNvPr id="13" name="Rectangle 12"/>
          <p:cNvSpPr/>
          <p:nvPr/>
        </p:nvSpPr>
        <p:spPr bwMode="auto">
          <a:xfrm>
            <a:off x="2362936" y="2931563"/>
            <a:ext cx="934742" cy="1121637"/>
          </a:xfrm>
          <a:prstGeom prst="rect">
            <a:avLst/>
          </a:prstGeom>
          <a:noFill/>
          <a:ln w="28575">
            <a:solidFill>
              <a:srgbClr val="FF0000"/>
            </a:solidFill>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en-GB" b="1" dirty="0">
              <a:latin typeface="+mj-ea"/>
              <a:ea typeface="+mj-ea"/>
            </a:endParaRPr>
          </a:p>
        </p:txBody>
      </p:sp>
      <p:sp>
        <p:nvSpPr>
          <p:cNvPr id="11" name="Rectangle 10"/>
          <p:cNvSpPr/>
          <p:nvPr/>
        </p:nvSpPr>
        <p:spPr bwMode="auto">
          <a:xfrm>
            <a:off x="3342959" y="2931563"/>
            <a:ext cx="636058" cy="554588"/>
          </a:xfrm>
          <a:prstGeom prst="rect">
            <a:avLst/>
          </a:prstGeom>
          <a:noFill/>
          <a:ln w="28575">
            <a:solidFill>
              <a:srgbClr val="FF0000"/>
            </a:solidFill>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en-GB" b="1" dirty="0">
              <a:latin typeface="+mj-ea"/>
              <a:ea typeface="+mj-ea"/>
            </a:endParaRPr>
          </a:p>
        </p:txBody>
      </p:sp>
      <p:sp>
        <p:nvSpPr>
          <p:cNvPr id="14" name="Rectangle 13"/>
          <p:cNvSpPr/>
          <p:nvPr/>
        </p:nvSpPr>
        <p:spPr bwMode="auto">
          <a:xfrm>
            <a:off x="2393426" y="4062891"/>
            <a:ext cx="904251" cy="213834"/>
          </a:xfrm>
          <a:prstGeom prst="rect">
            <a:avLst/>
          </a:prstGeom>
          <a:noFill/>
          <a:ln w="28575">
            <a:solidFill>
              <a:srgbClr val="FF0000"/>
            </a:solidFill>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en-GB" b="1" dirty="0">
              <a:latin typeface="+mj-ea"/>
              <a:ea typeface="+mj-ea"/>
            </a:endParaRPr>
          </a:p>
        </p:txBody>
      </p:sp>
      <p:sp>
        <p:nvSpPr>
          <p:cNvPr id="15" name="Rectangle 14"/>
          <p:cNvSpPr/>
          <p:nvPr/>
        </p:nvSpPr>
        <p:spPr>
          <a:xfrm>
            <a:off x="4201849" y="3333822"/>
            <a:ext cx="4806269" cy="461665"/>
          </a:xfrm>
          <a:prstGeom prst="rect">
            <a:avLst/>
          </a:prstGeom>
        </p:spPr>
        <p:txBody>
          <a:bodyPr wrap="square">
            <a:spAutoFit/>
          </a:bodyPr>
          <a:lstStyle/>
          <a:p>
            <a:r>
              <a:rPr lang="en-GB" sz="1200" dirty="0" smtClean="0">
                <a:latin typeface="Calibri" panose="020F0502020204030204" pitchFamily="34" charset="0"/>
                <a:ea typeface="Verdana" panose="020B0604030504040204" pitchFamily="34" charset="0"/>
                <a:cs typeface="Arial" panose="020B0604020202020204" pitchFamily="34" charset="0"/>
              </a:rPr>
              <a:t>Six fixed feature keys for </a:t>
            </a:r>
            <a:r>
              <a:rPr lang="en-GB" sz="1200" dirty="0" err="1" smtClean="0">
                <a:latin typeface="Calibri" panose="020F0502020204030204" pitchFamily="34" charset="0"/>
                <a:ea typeface="Verdana" panose="020B0604030504040204" pitchFamily="34" charset="0"/>
                <a:cs typeface="Arial" panose="020B0604020202020204" pitchFamily="34" charset="0"/>
              </a:rPr>
              <a:t>Handsfree</a:t>
            </a:r>
            <a:r>
              <a:rPr lang="en-GB" sz="1200" dirty="0" smtClean="0">
                <a:latin typeface="Calibri" panose="020F0502020204030204" pitchFamily="34" charset="0"/>
                <a:ea typeface="Verdana" panose="020B0604030504040204" pitchFamily="34" charset="0"/>
                <a:cs typeface="Arial" panose="020B0604020202020204" pitchFamily="34" charset="0"/>
              </a:rPr>
              <a:t>, Hold, Trunk Flash, Transfer, Microphone mute &amp; DND </a:t>
            </a:r>
          </a:p>
        </p:txBody>
      </p:sp>
      <p:cxnSp>
        <p:nvCxnSpPr>
          <p:cNvPr id="5" name="Straight Connector 4"/>
          <p:cNvCxnSpPr/>
          <p:nvPr/>
        </p:nvCxnSpPr>
        <p:spPr bwMode="auto">
          <a:xfrm flipH="1">
            <a:off x="3979017" y="1238250"/>
            <a:ext cx="297708" cy="467434"/>
          </a:xfrm>
          <a:prstGeom prst="line">
            <a:avLst/>
          </a:prstGeom>
          <a:solidFill>
            <a:schemeClr val="bg1"/>
          </a:solidFill>
          <a:ln w="190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cxnSp>
      <p:cxnSp>
        <p:nvCxnSpPr>
          <p:cNvPr id="16" name="Straight Connector 15"/>
          <p:cNvCxnSpPr/>
          <p:nvPr/>
        </p:nvCxnSpPr>
        <p:spPr bwMode="auto">
          <a:xfrm flipH="1">
            <a:off x="3297528" y="2620233"/>
            <a:ext cx="904321" cy="401645"/>
          </a:xfrm>
          <a:prstGeom prst="line">
            <a:avLst/>
          </a:prstGeom>
          <a:solidFill>
            <a:schemeClr val="bg1"/>
          </a:solidFill>
          <a:ln w="190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cxnSp>
      <p:cxnSp>
        <p:nvCxnSpPr>
          <p:cNvPr id="18" name="Straight Connector 17"/>
          <p:cNvCxnSpPr/>
          <p:nvPr/>
        </p:nvCxnSpPr>
        <p:spPr bwMode="auto">
          <a:xfrm flipH="1">
            <a:off x="3305869" y="3557736"/>
            <a:ext cx="893043" cy="611390"/>
          </a:xfrm>
          <a:prstGeom prst="line">
            <a:avLst/>
          </a:prstGeom>
          <a:solidFill>
            <a:schemeClr val="bg1"/>
          </a:solidFill>
          <a:ln w="190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cxnSp>
      <p:cxnSp>
        <p:nvCxnSpPr>
          <p:cNvPr id="20" name="Straight Connector 19"/>
          <p:cNvCxnSpPr/>
          <p:nvPr/>
        </p:nvCxnSpPr>
        <p:spPr bwMode="auto">
          <a:xfrm flipH="1" flipV="1">
            <a:off x="3873378" y="3261623"/>
            <a:ext cx="325535" cy="292837"/>
          </a:xfrm>
          <a:prstGeom prst="line">
            <a:avLst/>
          </a:prstGeom>
          <a:solidFill>
            <a:schemeClr val="bg1"/>
          </a:solidFill>
          <a:ln w="190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cxnSp>
      <p:sp>
        <p:nvSpPr>
          <p:cNvPr id="22" name="TextBox 21"/>
          <p:cNvSpPr txBox="1"/>
          <p:nvPr/>
        </p:nvSpPr>
        <p:spPr>
          <a:xfrm>
            <a:off x="525293" y="4556811"/>
            <a:ext cx="1377300" cy="246221"/>
          </a:xfrm>
          <a:prstGeom prst="rect">
            <a:avLst/>
          </a:prstGeom>
          <a:noFill/>
        </p:spPr>
        <p:txBody>
          <a:bodyPr wrap="none" rtlCol="0">
            <a:spAutoFit/>
          </a:bodyPr>
          <a:lstStyle/>
          <a:p>
            <a:r>
              <a:rPr lang="en-GB" sz="1000" dirty="0" smtClean="0"/>
              <a:t>Type B terminal shown</a:t>
            </a:r>
            <a:endParaRPr lang="en-GB" sz="1000" dirty="0"/>
          </a:p>
        </p:txBody>
      </p:sp>
    </p:spTree>
    <p:extLst>
      <p:ext uri="{BB962C8B-B14F-4D97-AF65-F5344CB8AC3E}">
        <p14:creationId xmlns:p14="http://schemas.microsoft.com/office/powerpoint/2010/main" val="343700338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panose="020F0502020204030204" pitchFamily="34" charset="0"/>
              </a:rPr>
              <a:t>UNIVERGE SL2100 – Terminal Features</a:t>
            </a:r>
          </a:p>
        </p:txBody>
      </p:sp>
      <p:sp>
        <p:nvSpPr>
          <p:cNvPr id="7" name="Content Placeholder 2"/>
          <p:cNvSpPr txBox="1">
            <a:spLocks/>
          </p:cNvSpPr>
          <p:nvPr/>
        </p:nvSpPr>
        <p:spPr>
          <a:xfrm>
            <a:off x="182820" y="638408"/>
            <a:ext cx="8452222" cy="3858368"/>
          </a:xfrm>
          <a:prstGeom prst="rect">
            <a:avLst/>
          </a:prstGeom>
        </p:spPr>
        <p:txBody>
          <a:bodyPr>
            <a:normAutofit/>
          </a:bodyPr>
          <a:lstStyle>
            <a:lvl1pPr marL="180000" indent="-180000" algn="l" rtl="0" eaLnBrk="1" fontAlgn="base" hangingPunct="0">
              <a:spcBef>
                <a:spcPts val="500"/>
              </a:spcBef>
              <a:spcAft>
                <a:spcPct val="0"/>
              </a:spcAft>
              <a:buClr>
                <a:schemeClr val="accent6"/>
              </a:buClr>
              <a:buFont typeface="Arial" panose="020B0604020202020204" pitchFamily="34" charset="0"/>
              <a:buChar char="▌"/>
              <a:defRPr kumimoji="1" sz="2000" b="0">
                <a:solidFill>
                  <a:schemeClr val="tx1"/>
                </a:solidFill>
                <a:latin typeface="Verdana" panose="020B0604030504040204" pitchFamily="34" charset="0"/>
                <a:ea typeface="+mn-ea"/>
                <a:cs typeface="Verdana" panose="020B0604030504040204" pitchFamily="34" charset="0"/>
              </a:defRPr>
            </a:lvl1pPr>
            <a:lvl2pPr marL="360000" indent="-180000" algn="l" rtl="0" eaLnBrk="1" fontAlgn="base" hangingPunct="0">
              <a:spcBef>
                <a:spcPts val="500"/>
              </a:spcBef>
              <a:spcAft>
                <a:spcPct val="0"/>
              </a:spcAft>
              <a:buClr>
                <a:schemeClr val="accent6"/>
              </a:buClr>
              <a:buFont typeface="Wingdings" pitchFamily="2" charset="2"/>
              <a:buChar char="l"/>
              <a:defRPr kumimoji="1" sz="1600" b="0">
                <a:solidFill>
                  <a:schemeClr val="tx1"/>
                </a:solidFill>
                <a:latin typeface="Verdana" panose="020B0604030504040204" pitchFamily="34" charset="0"/>
                <a:ea typeface="+mn-ea"/>
                <a:cs typeface="Verdana" panose="020B0604030504040204" pitchFamily="34" charset="0"/>
              </a:defRPr>
            </a:lvl2pPr>
            <a:lvl3pPr marL="468000" indent="-108000" algn="l" rtl="0" eaLnBrk="1" fontAlgn="base" hangingPunct="0">
              <a:spcBef>
                <a:spcPts val="500"/>
              </a:spcBef>
              <a:spcAft>
                <a:spcPct val="0"/>
              </a:spcAft>
              <a:buClr>
                <a:schemeClr val="accent6"/>
              </a:buClr>
              <a:buFont typeface="Arial" panose="020B0604020202020204" pitchFamily="34" charset="0"/>
              <a:buChar char="•"/>
              <a:defRPr kumimoji="1" sz="1400" b="0">
                <a:solidFill>
                  <a:schemeClr val="tx1"/>
                </a:solidFill>
                <a:latin typeface="Verdana" panose="020B0604030504040204" pitchFamily="34" charset="0"/>
                <a:ea typeface="+mn-ea"/>
                <a:cs typeface="Verdana" panose="020B0604030504040204" pitchFamily="34" charset="0"/>
              </a:defRPr>
            </a:lvl3pPr>
            <a:lvl4pPr marL="576000" indent="-108000" algn="l" rtl="0" eaLnBrk="1" fontAlgn="base" hangingPunct="0">
              <a:spcBef>
                <a:spcPts val="500"/>
              </a:spcBef>
              <a:spcAft>
                <a:spcPct val="0"/>
              </a:spcAft>
              <a:buClr>
                <a:schemeClr val="accent6"/>
              </a:buClr>
              <a:buFont typeface="Tahoma" pitchFamily="34" charset="0"/>
              <a:buChar char="–"/>
              <a:defRPr kumimoji="1" sz="1200" b="0">
                <a:solidFill>
                  <a:schemeClr val="tx1"/>
                </a:solidFill>
                <a:latin typeface="Verdana" panose="020B0604030504040204" pitchFamily="34" charset="0"/>
                <a:ea typeface="+mn-ea"/>
                <a:cs typeface="Verdana" panose="020B0604030504040204" pitchFamily="34" charset="0"/>
              </a:defRPr>
            </a:lvl4pPr>
            <a:lvl5pPr marL="735013" indent="-157163" algn="l" rtl="0" eaLnBrk="0" fontAlgn="base" hangingPunct="0">
              <a:spcBef>
                <a:spcPct val="20000"/>
              </a:spcBef>
              <a:spcAft>
                <a:spcPct val="0"/>
              </a:spcAft>
              <a:buClr>
                <a:schemeClr val="accent6"/>
              </a:buClr>
              <a:buChar char="≫"/>
              <a:defRPr kumimoji="1" sz="1200" b="1">
                <a:solidFill>
                  <a:schemeClr val="tx1"/>
                </a:solidFill>
                <a:latin typeface="+mj-lt"/>
                <a:ea typeface="+mn-ea"/>
              </a:defRPr>
            </a:lvl5pPr>
            <a:lvl6pPr marL="2514600" indent="-228600" algn="l" rtl="0" fontAlgn="base">
              <a:spcBef>
                <a:spcPct val="20000"/>
              </a:spcBef>
              <a:spcAft>
                <a:spcPct val="0"/>
              </a:spcAft>
              <a:buChar char="≫"/>
              <a:defRPr kumimoji="1" sz="2000">
                <a:solidFill>
                  <a:schemeClr val="tx1"/>
                </a:solidFill>
                <a:latin typeface="Arial" charset="0"/>
                <a:ea typeface="+mn-ea"/>
              </a:defRPr>
            </a:lvl6pPr>
            <a:lvl7pPr marL="2971800" indent="-228600" algn="l" rtl="0" fontAlgn="base">
              <a:spcBef>
                <a:spcPct val="20000"/>
              </a:spcBef>
              <a:spcAft>
                <a:spcPct val="0"/>
              </a:spcAft>
              <a:buChar char="≫"/>
              <a:defRPr kumimoji="1" sz="2000">
                <a:solidFill>
                  <a:schemeClr val="tx1"/>
                </a:solidFill>
                <a:latin typeface="Arial" charset="0"/>
                <a:ea typeface="+mn-ea"/>
              </a:defRPr>
            </a:lvl7pPr>
            <a:lvl8pPr marL="3429000" indent="-228600" algn="l" rtl="0" fontAlgn="base">
              <a:spcBef>
                <a:spcPct val="20000"/>
              </a:spcBef>
              <a:spcAft>
                <a:spcPct val="0"/>
              </a:spcAft>
              <a:buChar char="≫"/>
              <a:defRPr kumimoji="1" sz="2000">
                <a:solidFill>
                  <a:schemeClr val="tx1"/>
                </a:solidFill>
                <a:latin typeface="Arial" charset="0"/>
                <a:ea typeface="+mn-ea"/>
              </a:defRPr>
            </a:lvl8pPr>
            <a:lvl9pPr marL="3886200" indent="-228600" algn="l" rtl="0" fontAlgn="base">
              <a:spcBef>
                <a:spcPct val="20000"/>
              </a:spcBef>
              <a:spcAft>
                <a:spcPct val="0"/>
              </a:spcAft>
              <a:buChar char="≫"/>
              <a:defRPr kumimoji="1" sz="2000">
                <a:solidFill>
                  <a:schemeClr val="tx1"/>
                </a:solidFill>
                <a:latin typeface="Arial" charset="0"/>
                <a:ea typeface="+mn-ea"/>
              </a:defRPr>
            </a:lvl9pPr>
          </a:lstStyle>
          <a:p>
            <a:pPr>
              <a:buClr>
                <a:srgbClr val="002B62"/>
              </a:buClr>
            </a:pPr>
            <a:r>
              <a:rPr lang="en-GB" sz="1600" b="1" dirty="0" smtClean="0">
                <a:solidFill>
                  <a:srgbClr val="000000"/>
                </a:solidFill>
                <a:latin typeface="Calibri" panose="020F0502020204030204" pitchFamily="34" charset="0"/>
                <a:cs typeface="Adobe Devanagari" panose="02040503050201020203" pitchFamily="18" charset="0"/>
              </a:rPr>
              <a:t>Navigation Keys</a:t>
            </a:r>
          </a:p>
          <a:p>
            <a:pPr>
              <a:buClr>
                <a:srgbClr val="002B62"/>
              </a:buClr>
            </a:pPr>
            <a:endParaRPr lang="en-GB" sz="1500" dirty="0">
              <a:solidFill>
                <a:srgbClr val="000000"/>
              </a:solidFill>
              <a:latin typeface="Calibri" panose="020F0502020204030204" pitchFamily="34" charset="0"/>
              <a:cs typeface="Adobe Devanagari" panose="02040503050201020203" pitchFamily="18" charset="0"/>
            </a:endParaRPr>
          </a:p>
          <a:p>
            <a:pPr>
              <a:buClr>
                <a:srgbClr val="002B62"/>
              </a:buClr>
            </a:pPr>
            <a:endParaRPr lang="en-GB" sz="1500" dirty="0" smtClean="0">
              <a:solidFill>
                <a:srgbClr val="000000"/>
              </a:solidFill>
              <a:latin typeface="Calibri" panose="020F0502020204030204" pitchFamily="34" charset="0"/>
              <a:cs typeface="Adobe Devanagari" panose="02040503050201020203" pitchFamily="18" charset="0"/>
            </a:endParaRPr>
          </a:p>
          <a:p>
            <a:pPr>
              <a:buClr>
                <a:srgbClr val="002B62"/>
              </a:buClr>
            </a:pPr>
            <a:endParaRPr lang="en-GB" sz="1500" dirty="0">
              <a:solidFill>
                <a:srgbClr val="000000"/>
              </a:solidFill>
              <a:latin typeface="Calibri" panose="020F0502020204030204" pitchFamily="34" charset="0"/>
              <a:cs typeface="Adobe Devanagari" panose="02040503050201020203" pitchFamily="18" charset="0"/>
            </a:endParaRPr>
          </a:p>
          <a:p>
            <a:pPr>
              <a:buClr>
                <a:srgbClr val="002B62"/>
              </a:buClr>
            </a:pPr>
            <a:endParaRPr lang="en-GB" sz="1500" dirty="0" smtClean="0">
              <a:solidFill>
                <a:srgbClr val="000000"/>
              </a:solidFill>
              <a:latin typeface="Calibri" panose="020F0502020204030204" pitchFamily="34" charset="0"/>
              <a:cs typeface="Adobe Devanagari" panose="02040503050201020203" pitchFamily="18" charset="0"/>
            </a:endParaRPr>
          </a:p>
          <a:p>
            <a:pPr>
              <a:buClr>
                <a:srgbClr val="002B62"/>
              </a:buClr>
            </a:pPr>
            <a:endParaRPr lang="en-GB" sz="1500" dirty="0">
              <a:solidFill>
                <a:srgbClr val="000000"/>
              </a:solidFill>
              <a:latin typeface="Calibri" panose="020F0502020204030204" pitchFamily="34" charset="0"/>
              <a:cs typeface="Adobe Devanagari" panose="02040503050201020203" pitchFamily="18" charset="0"/>
            </a:endParaRPr>
          </a:p>
          <a:p>
            <a:pPr>
              <a:buClr>
                <a:srgbClr val="002B62"/>
              </a:buClr>
            </a:pPr>
            <a:endParaRPr lang="en-GB" sz="1500" dirty="0" smtClean="0">
              <a:solidFill>
                <a:srgbClr val="000000"/>
              </a:solidFill>
              <a:latin typeface="Calibri" panose="020F0502020204030204" pitchFamily="34" charset="0"/>
              <a:cs typeface="Adobe Devanagari" panose="02040503050201020203" pitchFamily="18" charset="0"/>
            </a:endParaRPr>
          </a:p>
          <a:p>
            <a:pPr>
              <a:buClr>
                <a:srgbClr val="002B62"/>
              </a:buClr>
            </a:pPr>
            <a:r>
              <a:rPr lang="en-GB" sz="1600" b="1" dirty="0">
                <a:solidFill>
                  <a:srgbClr val="000000"/>
                </a:solidFill>
                <a:latin typeface="Calibri" panose="020F0502020204030204" pitchFamily="34" charset="0"/>
                <a:cs typeface="Adobe Devanagari" panose="02040503050201020203" pitchFamily="18" charset="0"/>
              </a:rPr>
              <a:t>In Context LCD Prompts</a:t>
            </a:r>
          </a:p>
          <a:p>
            <a:pPr>
              <a:buClr>
                <a:srgbClr val="002B62"/>
              </a:buClr>
            </a:pPr>
            <a:endParaRPr lang="en-GB" sz="1500" dirty="0" smtClean="0">
              <a:solidFill>
                <a:srgbClr val="000000"/>
              </a:solidFill>
              <a:latin typeface="Calibri" panose="020F0502020204030204" pitchFamily="34" charset="0"/>
              <a:cs typeface="Adobe Devanagari" panose="02040503050201020203" pitchFamily="18" charset="0"/>
            </a:endParaRPr>
          </a:p>
          <a:p>
            <a:pPr>
              <a:buClr>
                <a:srgbClr val="002B62"/>
              </a:buClr>
            </a:pPr>
            <a:endParaRPr lang="en-GB" sz="1500" dirty="0">
              <a:solidFill>
                <a:srgbClr val="000000"/>
              </a:solidFill>
              <a:latin typeface="Calibri" panose="020F0502020204030204" pitchFamily="34" charset="0"/>
              <a:cs typeface="Adobe Devanagari" panose="02040503050201020203" pitchFamily="18" charset="0"/>
            </a:endParaRPr>
          </a:p>
          <a:p>
            <a:pPr>
              <a:buClr>
                <a:srgbClr val="002B62"/>
              </a:buClr>
            </a:pPr>
            <a:endParaRPr lang="en-GB" sz="1500" dirty="0" smtClean="0">
              <a:solidFill>
                <a:srgbClr val="000000"/>
              </a:solidFill>
              <a:latin typeface="Calibri" panose="020F0502020204030204" pitchFamily="34" charset="0"/>
              <a:cs typeface="Adobe Devanagari" panose="02040503050201020203" pitchFamily="18" charset="0"/>
            </a:endParaRPr>
          </a:p>
          <a:p>
            <a:pPr>
              <a:buClr>
                <a:srgbClr val="002B62"/>
              </a:buClr>
            </a:pPr>
            <a:endParaRPr lang="en-GB" sz="1500" dirty="0" smtClean="0">
              <a:solidFill>
                <a:srgbClr val="000000"/>
              </a:solidFill>
              <a:latin typeface="Calibri" panose="020F0502020204030204" pitchFamily="34" charset="0"/>
              <a:cs typeface="Adobe Devanagari" panose="02040503050201020203" pitchFamily="18" charset="0"/>
            </a:endParaRPr>
          </a:p>
          <a:p>
            <a:pPr>
              <a:buClr>
                <a:srgbClr val="002B62"/>
              </a:buClr>
            </a:pPr>
            <a:endParaRPr lang="en-GB" sz="1500" dirty="0" smtClean="0">
              <a:solidFill>
                <a:srgbClr val="000000"/>
              </a:solidFill>
              <a:latin typeface="Calibri" panose="020F0502020204030204" pitchFamily="34" charset="0"/>
              <a:cs typeface="Adobe Devanagari" panose="02040503050201020203" pitchFamily="18" charset="0"/>
            </a:endParaRPr>
          </a:p>
          <a:p>
            <a:pPr marL="0" indent="0">
              <a:buClr>
                <a:srgbClr val="002B62"/>
              </a:buClr>
              <a:buNone/>
            </a:pPr>
            <a:endParaRPr lang="en-GB" sz="1500" dirty="0" smtClean="0">
              <a:solidFill>
                <a:srgbClr val="000000"/>
              </a:solidFill>
              <a:latin typeface="Calibri" panose="020F0502020204030204" pitchFamily="34" charset="0"/>
              <a:cs typeface="Adobe Devanagari" panose="02040503050201020203" pitchFamily="18" charset="0"/>
            </a:endParaRPr>
          </a:p>
          <a:p>
            <a:pPr marL="342900" lvl="1" indent="0" eaLnBrk="0">
              <a:spcBef>
                <a:spcPts val="450"/>
              </a:spcBef>
              <a:spcAft>
                <a:spcPts val="0"/>
              </a:spcAft>
              <a:buClr>
                <a:srgbClr val="4575FD"/>
              </a:buClr>
              <a:buNone/>
              <a:defRPr/>
            </a:pPr>
            <a:endParaRPr lang="en-GB" altLang="ja-JP" sz="1200" dirty="0">
              <a:solidFill>
                <a:srgbClr val="000000">
                  <a:lumMod val="50000"/>
                  <a:lumOff val="50000"/>
                </a:srgbClr>
              </a:solidFill>
              <a:latin typeface="Calibri" panose="020F0502020204030204" pitchFamily="34" charset="0"/>
              <a:ea typeface="ＭＳ Ｐゴシック" pitchFamily="-110" charset="-128"/>
              <a:cs typeface="Adobe Devanagari" panose="02040503050201020203" pitchFamily="18" charset="0"/>
            </a:endParaRPr>
          </a:p>
        </p:txBody>
      </p:sp>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048453" y="864847"/>
            <a:ext cx="2981855" cy="2036330"/>
          </a:xfrm>
          <a:prstGeom prst="rect">
            <a:avLst/>
          </a:prstGeom>
        </p:spPr>
      </p:pic>
      <p:sp>
        <p:nvSpPr>
          <p:cNvPr id="59" name="Rectangle 58"/>
          <p:cNvSpPr/>
          <p:nvPr/>
        </p:nvSpPr>
        <p:spPr>
          <a:xfrm>
            <a:off x="4221956" y="3193690"/>
            <a:ext cx="4806269" cy="1200329"/>
          </a:xfrm>
          <a:prstGeom prst="rect">
            <a:avLst/>
          </a:prstGeom>
        </p:spPr>
        <p:txBody>
          <a:bodyPr wrap="square">
            <a:spAutoFit/>
          </a:bodyPr>
          <a:lstStyle/>
          <a:p>
            <a:r>
              <a:rPr lang="en-GB" sz="1200" dirty="0" smtClean="0">
                <a:latin typeface="Calibri" panose="020F0502020204030204" pitchFamily="34" charset="0"/>
                <a:ea typeface="Verdana" panose="020B0604030504040204" pitchFamily="34" charset="0"/>
                <a:cs typeface="Arial" panose="020B0604020202020204" pitchFamily="34" charset="0"/>
              </a:rPr>
              <a:t>Type B &amp; 8IPLD Terminals only</a:t>
            </a:r>
          </a:p>
          <a:p>
            <a:r>
              <a:rPr lang="en-GB" sz="1200" dirty="0" smtClean="0">
                <a:latin typeface="Calibri" panose="020F0502020204030204" pitchFamily="34" charset="0"/>
                <a:ea typeface="Verdana" panose="020B0604030504040204" pitchFamily="34" charset="0"/>
                <a:cs typeface="Arial" panose="020B0604020202020204" pitchFamily="34" charset="0"/>
              </a:rPr>
              <a:t>The items on the bottom row of the display change to provide the most context sensitive options depending on the phone state.</a:t>
            </a:r>
          </a:p>
          <a:p>
            <a:endParaRPr lang="en-GB" sz="1200" dirty="0">
              <a:latin typeface="Calibri" panose="020F0502020204030204" pitchFamily="34" charset="0"/>
              <a:ea typeface="Verdana" panose="020B0604030504040204" pitchFamily="34" charset="0"/>
              <a:cs typeface="Arial" panose="020B0604020202020204" pitchFamily="34" charset="0"/>
            </a:endParaRPr>
          </a:p>
          <a:p>
            <a:r>
              <a:rPr lang="en-GB" sz="1200" dirty="0" smtClean="0">
                <a:latin typeface="Calibri" panose="020F0502020204030204" pitchFamily="34" charset="0"/>
                <a:ea typeface="Verdana" panose="020B0604030504040204" pitchFamily="34" charset="0"/>
                <a:cs typeface="Arial" panose="020B0604020202020204" pitchFamily="34" charset="0"/>
              </a:rPr>
              <a:t>Pressing one of the 4 soft keys directly below choose the respective function.</a:t>
            </a:r>
          </a:p>
        </p:txBody>
      </p:sp>
      <p:pic>
        <p:nvPicPr>
          <p:cNvPr id="14" name="Picture 13"/>
          <p:cNvPicPr>
            <a:picLocks noChangeAspect="1"/>
          </p:cNvPicPr>
          <p:nvPr/>
        </p:nvPicPr>
        <p:blipFill>
          <a:blip r:embed="rId3"/>
          <a:stretch>
            <a:fillRect/>
          </a:stretch>
        </p:blipFill>
        <p:spPr>
          <a:xfrm>
            <a:off x="2327029" y="722717"/>
            <a:ext cx="1805486" cy="1709193"/>
          </a:xfrm>
          <a:prstGeom prst="rect">
            <a:avLst/>
          </a:prstGeom>
        </p:spPr>
      </p:pic>
      <p:sp>
        <p:nvSpPr>
          <p:cNvPr id="4" name="Oval 3"/>
          <p:cNvSpPr/>
          <p:nvPr/>
        </p:nvSpPr>
        <p:spPr bwMode="auto">
          <a:xfrm>
            <a:off x="3309318" y="1598483"/>
            <a:ext cx="727032" cy="668061"/>
          </a:xfrm>
          <a:prstGeom prst="ellipse">
            <a:avLst/>
          </a:prstGeom>
          <a:noFill/>
          <a:ln w="28575">
            <a:solidFill>
              <a:srgbClr val="FF0000"/>
            </a:solidFill>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en-GB" b="1" dirty="0">
              <a:latin typeface="+mj-ea"/>
              <a:ea typeface="+mj-ea"/>
            </a:endParaRPr>
          </a:p>
        </p:txBody>
      </p:sp>
      <p:cxnSp>
        <p:nvCxnSpPr>
          <p:cNvPr id="51" name="Straight Arrow Connector 50"/>
          <p:cNvCxnSpPr/>
          <p:nvPr/>
        </p:nvCxnSpPr>
        <p:spPr bwMode="auto">
          <a:xfrm flipV="1">
            <a:off x="4036350" y="935831"/>
            <a:ext cx="1064288" cy="854058"/>
          </a:xfrm>
          <a:prstGeom prst="straightConnector1">
            <a:avLst/>
          </a:prstGeom>
          <a:solidFill>
            <a:schemeClr val="bg1"/>
          </a:solidFill>
          <a:ln w="3175" cap="flat" cmpd="sng" algn="ctr">
            <a:solidFill>
              <a:srgbClr val="FF000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cxnSp>
      <p:pic>
        <p:nvPicPr>
          <p:cNvPr id="16" name="Picture 15"/>
          <p:cNvPicPr>
            <a:picLocks noChangeAspect="1"/>
          </p:cNvPicPr>
          <p:nvPr/>
        </p:nvPicPr>
        <p:blipFill>
          <a:blip r:embed="rId4"/>
          <a:stretch>
            <a:fillRect/>
          </a:stretch>
        </p:blipFill>
        <p:spPr>
          <a:xfrm>
            <a:off x="2314298" y="2968380"/>
            <a:ext cx="1818217" cy="1866276"/>
          </a:xfrm>
          <a:prstGeom prst="rect">
            <a:avLst/>
          </a:prstGeom>
        </p:spPr>
      </p:pic>
      <p:sp>
        <p:nvSpPr>
          <p:cNvPr id="58" name="Rectangle 57"/>
          <p:cNvSpPr/>
          <p:nvPr/>
        </p:nvSpPr>
        <p:spPr bwMode="auto">
          <a:xfrm>
            <a:off x="2626467" y="3719658"/>
            <a:ext cx="1106579" cy="201316"/>
          </a:xfrm>
          <a:prstGeom prst="rect">
            <a:avLst/>
          </a:prstGeom>
          <a:noFill/>
          <a:ln w="38100">
            <a:solidFill>
              <a:srgbClr val="FF0000"/>
            </a:solidFill>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en-GB" b="1" dirty="0">
              <a:latin typeface="+mj-ea"/>
              <a:ea typeface="+mj-ea"/>
            </a:endParaRPr>
          </a:p>
        </p:txBody>
      </p:sp>
      <p:sp>
        <p:nvSpPr>
          <p:cNvPr id="11" name="TextBox 10"/>
          <p:cNvSpPr txBox="1"/>
          <p:nvPr/>
        </p:nvSpPr>
        <p:spPr>
          <a:xfrm>
            <a:off x="525293" y="4556811"/>
            <a:ext cx="1377300" cy="246221"/>
          </a:xfrm>
          <a:prstGeom prst="rect">
            <a:avLst/>
          </a:prstGeom>
          <a:noFill/>
        </p:spPr>
        <p:txBody>
          <a:bodyPr wrap="none" rtlCol="0">
            <a:spAutoFit/>
          </a:bodyPr>
          <a:lstStyle/>
          <a:p>
            <a:r>
              <a:rPr lang="en-GB" sz="1000" dirty="0" smtClean="0"/>
              <a:t>Type B terminal shown</a:t>
            </a:r>
            <a:endParaRPr lang="en-GB" sz="1000" dirty="0"/>
          </a:p>
        </p:txBody>
      </p:sp>
    </p:spTree>
    <p:extLst>
      <p:ext uri="{BB962C8B-B14F-4D97-AF65-F5344CB8AC3E}">
        <p14:creationId xmlns:p14="http://schemas.microsoft.com/office/powerpoint/2010/main" val="218953700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Terminal </a:t>
            </a:r>
            <a:r>
              <a:rPr lang="en-US" dirty="0"/>
              <a:t>M</a:t>
            </a:r>
            <a:r>
              <a:rPr lang="en-US" dirty="0" smtClean="0"/>
              <a:t>odules</a:t>
            </a:r>
            <a:endParaRPr lang="en-US" dirty="0">
              <a:latin typeface="Calibri" panose="020F0502020204030204" pitchFamily="34" charset="0"/>
            </a:endParaRPr>
          </a:p>
        </p:txBody>
      </p:sp>
      <p:sp>
        <p:nvSpPr>
          <p:cNvPr id="7" name="Content Placeholder 2"/>
          <p:cNvSpPr txBox="1">
            <a:spLocks/>
          </p:cNvSpPr>
          <p:nvPr/>
        </p:nvSpPr>
        <p:spPr>
          <a:xfrm>
            <a:off x="182820" y="638407"/>
            <a:ext cx="8452222" cy="4133617"/>
          </a:xfrm>
          <a:prstGeom prst="rect">
            <a:avLst/>
          </a:prstGeom>
        </p:spPr>
        <p:txBody>
          <a:bodyPr>
            <a:normAutofit/>
          </a:bodyPr>
          <a:lstStyle>
            <a:lvl1pPr marL="180000" indent="-180000" algn="l" rtl="0" eaLnBrk="1" fontAlgn="base" hangingPunct="0">
              <a:spcBef>
                <a:spcPts val="500"/>
              </a:spcBef>
              <a:spcAft>
                <a:spcPct val="0"/>
              </a:spcAft>
              <a:buClr>
                <a:schemeClr val="accent6"/>
              </a:buClr>
              <a:buFont typeface="Arial" panose="020B0604020202020204" pitchFamily="34" charset="0"/>
              <a:buChar char="▌"/>
              <a:defRPr kumimoji="1" sz="2000" b="0">
                <a:solidFill>
                  <a:schemeClr val="tx1"/>
                </a:solidFill>
                <a:latin typeface="Verdana" panose="020B0604030504040204" pitchFamily="34" charset="0"/>
                <a:ea typeface="+mn-ea"/>
                <a:cs typeface="Verdana" panose="020B0604030504040204" pitchFamily="34" charset="0"/>
              </a:defRPr>
            </a:lvl1pPr>
            <a:lvl2pPr marL="360000" indent="-180000" algn="l" rtl="0" eaLnBrk="1" fontAlgn="base" hangingPunct="0">
              <a:spcBef>
                <a:spcPts val="500"/>
              </a:spcBef>
              <a:spcAft>
                <a:spcPct val="0"/>
              </a:spcAft>
              <a:buClr>
                <a:schemeClr val="accent6"/>
              </a:buClr>
              <a:buFont typeface="Wingdings" pitchFamily="2" charset="2"/>
              <a:buChar char="l"/>
              <a:defRPr kumimoji="1" sz="1600" b="0">
                <a:solidFill>
                  <a:schemeClr val="tx1"/>
                </a:solidFill>
                <a:latin typeface="Verdana" panose="020B0604030504040204" pitchFamily="34" charset="0"/>
                <a:ea typeface="+mn-ea"/>
                <a:cs typeface="Verdana" panose="020B0604030504040204" pitchFamily="34" charset="0"/>
              </a:defRPr>
            </a:lvl2pPr>
            <a:lvl3pPr marL="468000" indent="-108000" algn="l" rtl="0" eaLnBrk="1" fontAlgn="base" hangingPunct="0">
              <a:spcBef>
                <a:spcPts val="500"/>
              </a:spcBef>
              <a:spcAft>
                <a:spcPct val="0"/>
              </a:spcAft>
              <a:buClr>
                <a:schemeClr val="accent6"/>
              </a:buClr>
              <a:buFont typeface="Arial" panose="020B0604020202020204" pitchFamily="34" charset="0"/>
              <a:buChar char="•"/>
              <a:defRPr kumimoji="1" sz="1400" b="0">
                <a:solidFill>
                  <a:schemeClr val="tx1"/>
                </a:solidFill>
                <a:latin typeface="Verdana" panose="020B0604030504040204" pitchFamily="34" charset="0"/>
                <a:ea typeface="+mn-ea"/>
                <a:cs typeface="Verdana" panose="020B0604030504040204" pitchFamily="34" charset="0"/>
              </a:defRPr>
            </a:lvl3pPr>
            <a:lvl4pPr marL="576000" indent="-108000" algn="l" rtl="0" eaLnBrk="1" fontAlgn="base" hangingPunct="0">
              <a:spcBef>
                <a:spcPts val="500"/>
              </a:spcBef>
              <a:spcAft>
                <a:spcPct val="0"/>
              </a:spcAft>
              <a:buClr>
                <a:schemeClr val="accent6"/>
              </a:buClr>
              <a:buFont typeface="Tahoma" pitchFamily="34" charset="0"/>
              <a:buChar char="–"/>
              <a:defRPr kumimoji="1" sz="1200" b="0">
                <a:solidFill>
                  <a:schemeClr val="tx1"/>
                </a:solidFill>
                <a:latin typeface="Verdana" panose="020B0604030504040204" pitchFamily="34" charset="0"/>
                <a:ea typeface="+mn-ea"/>
                <a:cs typeface="Verdana" panose="020B0604030504040204" pitchFamily="34" charset="0"/>
              </a:defRPr>
            </a:lvl4pPr>
            <a:lvl5pPr marL="735013" indent="-157163" algn="l" rtl="0" eaLnBrk="0" fontAlgn="base" hangingPunct="0">
              <a:spcBef>
                <a:spcPct val="20000"/>
              </a:spcBef>
              <a:spcAft>
                <a:spcPct val="0"/>
              </a:spcAft>
              <a:buClr>
                <a:schemeClr val="accent6"/>
              </a:buClr>
              <a:buChar char="≫"/>
              <a:defRPr kumimoji="1" sz="1200" b="1">
                <a:solidFill>
                  <a:schemeClr val="tx1"/>
                </a:solidFill>
                <a:latin typeface="+mj-lt"/>
                <a:ea typeface="+mn-ea"/>
              </a:defRPr>
            </a:lvl5pPr>
            <a:lvl6pPr marL="2514600" indent="-228600" algn="l" rtl="0" fontAlgn="base">
              <a:spcBef>
                <a:spcPct val="20000"/>
              </a:spcBef>
              <a:spcAft>
                <a:spcPct val="0"/>
              </a:spcAft>
              <a:buChar char="≫"/>
              <a:defRPr kumimoji="1" sz="2000">
                <a:solidFill>
                  <a:schemeClr val="tx1"/>
                </a:solidFill>
                <a:latin typeface="Arial" charset="0"/>
                <a:ea typeface="+mn-ea"/>
              </a:defRPr>
            </a:lvl6pPr>
            <a:lvl7pPr marL="2971800" indent="-228600" algn="l" rtl="0" fontAlgn="base">
              <a:spcBef>
                <a:spcPct val="20000"/>
              </a:spcBef>
              <a:spcAft>
                <a:spcPct val="0"/>
              </a:spcAft>
              <a:buChar char="≫"/>
              <a:defRPr kumimoji="1" sz="2000">
                <a:solidFill>
                  <a:schemeClr val="tx1"/>
                </a:solidFill>
                <a:latin typeface="Arial" charset="0"/>
                <a:ea typeface="+mn-ea"/>
              </a:defRPr>
            </a:lvl7pPr>
            <a:lvl8pPr marL="3429000" indent="-228600" algn="l" rtl="0" fontAlgn="base">
              <a:spcBef>
                <a:spcPct val="20000"/>
              </a:spcBef>
              <a:spcAft>
                <a:spcPct val="0"/>
              </a:spcAft>
              <a:buChar char="≫"/>
              <a:defRPr kumimoji="1" sz="2000">
                <a:solidFill>
                  <a:schemeClr val="tx1"/>
                </a:solidFill>
                <a:latin typeface="Arial" charset="0"/>
                <a:ea typeface="+mn-ea"/>
              </a:defRPr>
            </a:lvl8pPr>
            <a:lvl9pPr marL="3886200" indent="-228600" algn="l" rtl="0" fontAlgn="base">
              <a:spcBef>
                <a:spcPct val="20000"/>
              </a:spcBef>
              <a:spcAft>
                <a:spcPct val="0"/>
              </a:spcAft>
              <a:buChar char="≫"/>
              <a:defRPr kumimoji="1" sz="2000">
                <a:solidFill>
                  <a:schemeClr val="tx1"/>
                </a:solidFill>
                <a:latin typeface="Arial" charset="0"/>
                <a:ea typeface="+mn-ea"/>
              </a:defRPr>
            </a:lvl9pPr>
          </a:lstStyle>
          <a:p>
            <a:pPr>
              <a:buClr>
                <a:srgbClr val="002B62"/>
              </a:buClr>
            </a:pPr>
            <a:r>
              <a:rPr lang="en-GB" sz="1600" b="1" dirty="0" smtClean="0">
                <a:solidFill>
                  <a:srgbClr val="000000"/>
                </a:solidFill>
                <a:latin typeface="Calibri" panose="020F0502020204030204" pitchFamily="34" charset="0"/>
                <a:cs typeface="Adobe Devanagari" panose="02040503050201020203" pitchFamily="18" charset="0"/>
              </a:rPr>
              <a:t>Add on Modules</a:t>
            </a:r>
          </a:p>
          <a:p>
            <a:pPr lvl="1">
              <a:buClr>
                <a:srgbClr val="002B62"/>
              </a:buClr>
            </a:pPr>
            <a:r>
              <a:rPr lang="en-GB" sz="1400" b="1" dirty="0" smtClean="0">
                <a:solidFill>
                  <a:srgbClr val="000000"/>
                </a:solidFill>
                <a:latin typeface="Calibri" panose="020F0502020204030204" pitchFamily="34" charset="0"/>
                <a:cs typeface="Adobe Devanagari" panose="02040503050201020203" pitchFamily="18" charset="0"/>
              </a:rPr>
              <a:t>60-line </a:t>
            </a:r>
            <a:r>
              <a:rPr lang="en-GB" sz="1400" b="1" dirty="0">
                <a:solidFill>
                  <a:srgbClr val="000000"/>
                </a:solidFill>
                <a:latin typeface="Calibri" panose="020F0502020204030204" pitchFamily="34" charset="0"/>
                <a:cs typeface="Adobe Devanagari" panose="02040503050201020203" pitchFamily="18" charset="0"/>
              </a:rPr>
              <a:t>DSS </a:t>
            </a:r>
            <a:r>
              <a:rPr lang="en-GB" sz="1400" b="1" dirty="0" smtClean="0">
                <a:solidFill>
                  <a:srgbClr val="000000"/>
                </a:solidFill>
                <a:latin typeface="Calibri" panose="020F0502020204030204" pitchFamily="34" charset="0"/>
                <a:cs typeface="Adobe Devanagari" panose="02040503050201020203" pitchFamily="18" charset="0"/>
              </a:rPr>
              <a:t>Console</a:t>
            </a:r>
          </a:p>
          <a:p>
            <a:pPr marL="180000" lvl="1" indent="0">
              <a:buClr>
                <a:srgbClr val="002B62"/>
              </a:buClr>
              <a:buNone/>
            </a:pPr>
            <a:r>
              <a:rPr lang="en-GB" sz="1400" b="1" dirty="0" smtClean="0">
                <a:solidFill>
                  <a:srgbClr val="000000"/>
                </a:solidFill>
                <a:latin typeface="Calibri" panose="020F0502020204030204" pitchFamily="34" charset="0"/>
                <a:cs typeface="Adobe Devanagari" panose="02040503050201020203" pitchFamily="18" charset="0"/>
              </a:rPr>
              <a:t>The Type A, Type B and 8IPLD terminals can have a 60 button console assigned</a:t>
            </a:r>
          </a:p>
          <a:p>
            <a:pPr marL="180000" lvl="1" indent="0">
              <a:buClr>
                <a:srgbClr val="002B62"/>
              </a:buClr>
              <a:buNone/>
            </a:pPr>
            <a:r>
              <a:rPr lang="en-GB" sz="1400" b="1" dirty="0" smtClean="0">
                <a:solidFill>
                  <a:srgbClr val="000000"/>
                </a:solidFill>
                <a:latin typeface="Calibri" panose="020F0502020204030204" pitchFamily="34" charset="0"/>
                <a:cs typeface="Adobe Devanagari" panose="02040503050201020203" pitchFamily="18" charset="0"/>
              </a:rPr>
              <a:t> </a:t>
            </a:r>
          </a:p>
          <a:p>
            <a:pPr marL="180000" lvl="1" indent="0">
              <a:buClr>
                <a:srgbClr val="002B62"/>
              </a:buClr>
              <a:buNone/>
            </a:pPr>
            <a:endParaRPr lang="en-GB" sz="1400" b="1" dirty="0">
              <a:solidFill>
                <a:srgbClr val="000000"/>
              </a:solidFill>
              <a:latin typeface="Calibri" panose="020F0502020204030204" pitchFamily="34" charset="0"/>
              <a:cs typeface="Adobe Devanagari" panose="02040503050201020203" pitchFamily="18" charset="0"/>
            </a:endParaRPr>
          </a:p>
          <a:p>
            <a:pPr marL="180000" lvl="1" indent="0">
              <a:buClr>
                <a:srgbClr val="002B62"/>
              </a:buClr>
              <a:buNone/>
            </a:pPr>
            <a:endParaRPr lang="en-GB" sz="1400" b="1" dirty="0" smtClean="0">
              <a:solidFill>
                <a:srgbClr val="000000"/>
              </a:solidFill>
              <a:latin typeface="Calibri" panose="020F0502020204030204" pitchFamily="34" charset="0"/>
              <a:cs typeface="Adobe Devanagari" panose="02040503050201020203" pitchFamily="18" charset="0"/>
            </a:endParaRPr>
          </a:p>
          <a:p>
            <a:pPr marL="180000" lvl="1" indent="0">
              <a:buClr>
                <a:srgbClr val="002B62"/>
              </a:buClr>
              <a:buNone/>
            </a:pPr>
            <a:endParaRPr lang="en-GB" sz="1400" b="1" dirty="0">
              <a:solidFill>
                <a:srgbClr val="000000"/>
              </a:solidFill>
              <a:latin typeface="Calibri" panose="020F0502020204030204" pitchFamily="34" charset="0"/>
              <a:cs typeface="Adobe Devanagari" panose="02040503050201020203" pitchFamily="18" charset="0"/>
            </a:endParaRPr>
          </a:p>
          <a:p>
            <a:pPr marL="180000" lvl="1" indent="0">
              <a:buClr>
                <a:srgbClr val="002B62"/>
              </a:buClr>
              <a:buNone/>
            </a:pPr>
            <a:endParaRPr lang="en-GB" sz="1400" b="1" dirty="0" smtClean="0">
              <a:solidFill>
                <a:srgbClr val="000000"/>
              </a:solidFill>
              <a:latin typeface="Calibri" panose="020F0502020204030204" pitchFamily="34" charset="0"/>
              <a:cs typeface="Adobe Devanagari" panose="02040503050201020203" pitchFamily="18" charset="0"/>
            </a:endParaRPr>
          </a:p>
          <a:p>
            <a:pPr marL="180000" lvl="1" indent="0">
              <a:buClr>
                <a:srgbClr val="002B62"/>
              </a:buClr>
              <a:buNone/>
            </a:pPr>
            <a:endParaRPr lang="en-GB" sz="1400" b="1" dirty="0" smtClean="0">
              <a:solidFill>
                <a:srgbClr val="000000"/>
              </a:solidFill>
              <a:latin typeface="Calibri" panose="020F0502020204030204" pitchFamily="34" charset="0"/>
              <a:cs typeface="Adobe Devanagari" panose="02040503050201020203" pitchFamily="18" charset="0"/>
            </a:endParaRPr>
          </a:p>
          <a:p>
            <a:pPr marL="180000" lvl="1">
              <a:buClr>
                <a:srgbClr val="002B62"/>
              </a:buClr>
              <a:buFont typeface="Arial" panose="020B0604020202020204" pitchFamily="34" charset="0"/>
              <a:buChar char="▌"/>
            </a:pPr>
            <a:r>
              <a:rPr lang="en-GB" b="1" dirty="0">
                <a:solidFill>
                  <a:srgbClr val="000000"/>
                </a:solidFill>
                <a:latin typeface="Calibri" panose="020F0502020204030204" pitchFamily="34" charset="0"/>
                <a:cs typeface="Adobe Devanagari" panose="02040503050201020203" pitchFamily="18" charset="0"/>
              </a:rPr>
              <a:t>Wireless Headset Adapter (WHA</a:t>
            </a:r>
            <a:r>
              <a:rPr lang="en-GB" b="1" dirty="0" smtClean="0">
                <a:solidFill>
                  <a:srgbClr val="000000"/>
                </a:solidFill>
                <a:latin typeface="Calibri" panose="020F0502020204030204" pitchFamily="34" charset="0"/>
                <a:cs typeface="Adobe Devanagari" panose="02040503050201020203" pitchFamily="18" charset="0"/>
              </a:rPr>
              <a:t>)</a:t>
            </a:r>
          </a:p>
          <a:p>
            <a:pPr marL="285750" lvl="1" indent="-285750">
              <a:buClr>
                <a:srgbClr val="002B62"/>
              </a:buClr>
              <a:buFont typeface="Arial" panose="020B0604020202020204" pitchFamily="34" charset="0"/>
              <a:buChar char="•"/>
            </a:pPr>
            <a:endParaRPr lang="en-GB" b="1" dirty="0">
              <a:solidFill>
                <a:srgbClr val="000000"/>
              </a:solidFill>
              <a:latin typeface="Calibri" panose="020F0502020204030204" pitchFamily="34" charset="0"/>
              <a:cs typeface="Adobe Devanagari" panose="02040503050201020203" pitchFamily="18" charset="0"/>
            </a:endParaRPr>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65631" y="1372628"/>
            <a:ext cx="1959244" cy="1379578"/>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3390673567"/>
              </p:ext>
            </p:extLst>
          </p:nvPr>
        </p:nvGraphicFramePr>
        <p:xfrm>
          <a:off x="182820" y="1711961"/>
          <a:ext cx="6096000" cy="1219200"/>
        </p:xfrm>
        <a:graphic>
          <a:graphicData uri="http://schemas.openxmlformats.org/drawingml/2006/table">
            <a:tbl>
              <a:tblPr firstRow="1" bandRow="1">
                <a:tableStyleId>{073A0DAA-6AF3-43AB-8588-CEC1D06C72B9}</a:tableStyleId>
              </a:tblPr>
              <a:tblGrid>
                <a:gridCol w="2032000"/>
                <a:gridCol w="2032000"/>
                <a:gridCol w="2032000"/>
              </a:tblGrid>
              <a:tr h="0">
                <a:tc>
                  <a:txBody>
                    <a:bodyPr/>
                    <a:lstStyle/>
                    <a:p>
                      <a:endParaRPr lang="en-GB" sz="1000" dirty="0"/>
                    </a:p>
                  </a:txBody>
                  <a:tcPr/>
                </a:tc>
                <a:tc>
                  <a:txBody>
                    <a:bodyPr/>
                    <a:lstStyle/>
                    <a:p>
                      <a:r>
                        <a:rPr lang="en-GB" sz="1000" dirty="0" smtClean="0"/>
                        <a:t>DSS-A</a:t>
                      </a:r>
                      <a:endParaRPr lang="en-GB" sz="1000" dirty="0"/>
                    </a:p>
                  </a:txBody>
                  <a:tcPr/>
                </a:tc>
                <a:tc>
                  <a:txBody>
                    <a:bodyPr/>
                    <a:lstStyle/>
                    <a:p>
                      <a:r>
                        <a:rPr lang="en-GB" sz="1000" dirty="0" smtClean="0"/>
                        <a:t>DSS-B</a:t>
                      </a:r>
                      <a:endParaRPr lang="en-GB" sz="1000" dirty="0"/>
                    </a:p>
                  </a:txBody>
                  <a:tcPr/>
                </a:tc>
              </a:tr>
              <a:tr h="216000">
                <a:tc>
                  <a:txBody>
                    <a:bodyPr/>
                    <a:lstStyle/>
                    <a:p>
                      <a:r>
                        <a:rPr lang="en-GB" sz="1000" dirty="0" smtClean="0"/>
                        <a:t>Connection</a:t>
                      </a:r>
                      <a:endParaRPr lang="en-GB" sz="1000" dirty="0"/>
                    </a:p>
                  </a:txBody>
                  <a:tcPr/>
                </a:tc>
                <a:tc>
                  <a:txBody>
                    <a:bodyPr/>
                    <a:lstStyle/>
                    <a:p>
                      <a:r>
                        <a:rPr lang="en-GB" sz="1000" dirty="0" smtClean="0"/>
                        <a:t>4 wire (Hybrid)</a:t>
                      </a:r>
                      <a:r>
                        <a:rPr lang="en-GB" sz="1000" baseline="0" dirty="0" smtClean="0"/>
                        <a:t> to 308 or 008 card</a:t>
                      </a:r>
                      <a:endParaRPr lang="en-GB" sz="1000" dirty="0"/>
                    </a:p>
                  </a:txBody>
                  <a:tcPr/>
                </a:tc>
                <a:tc>
                  <a:txBody>
                    <a:bodyPr/>
                    <a:lstStyle/>
                    <a:p>
                      <a:r>
                        <a:rPr lang="en-GB" sz="1000" dirty="0" smtClean="0"/>
                        <a:t>2 wire (Digital) to 082 card</a:t>
                      </a:r>
                      <a:endParaRPr lang="en-GB" sz="1000" dirty="0"/>
                    </a:p>
                  </a:txBody>
                  <a:tcPr/>
                </a:tc>
              </a:tr>
              <a:tr h="216000">
                <a:tc>
                  <a:txBody>
                    <a:bodyPr/>
                    <a:lstStyle/>
                    <a:p>
                      <a:r>
                        <a:rPr lang="en-GB" sz="1000" dirty="0" smtClean="0"/>
                        <a:t>Programmable Keys</a:t>
                      </a:r>
                      <a:endParaRPr lang="en-GB" sz="1000" dirty="0"/>
                    </a:p>
                  </a:txBody>
                  <a:tcPr/>
                </a:tc>
                <a:tc>
                  <a:txBody>
                    <a:bodyPr/>
                    <a:lstStyle/>
                    <a:p>
                      <a:r>
                        <a:rPr lang="en-GB" sz="1000" dirty="0" smtClean="0"/>
                        <a:t>60</a:t>
                      </a:r>
                      <a:endParaRPr lang="en-GB" sz="1000" dirty="0"/>
                    </a:p>
                  </a:txBody>
                  <a:tcPr/>
                </a:tc>
                <a:tc>
                  <a:txBody>
                    <a:bodyPr/>
                    <a:lstStyle/>
                    <a:p>
                      <a:r>
                        <a:rPr lang="en-GB" sz="1000" dirty="0" smtClean="0"/>
                        <a:t>60</a:t>
                      </a:r>
                      <a:endParaRPr lang="en-GB" sz="1000" dirty="0"/>
                    </a:p>
                  </a:txBody>
                  <a:tcPr/>
                </a:tc>
              </a:tr>
              <a:tr h="216000">
                <a:tc>
                  <a:txBody>
                    <a:bodyPr/>
                    <a:lstStyle/>
                    <a:p>
                      <a:r>
                        <a:rPr lang="en-GB" sz="1000" dirty="0" smtClean="0"/>
                        <a:t>Lamp colour</a:t>
                      </a:r>
                      <a:endParaRPr lang="en-GB" sz="1000" dirty="0"/>
                    </a:p>
                  </a:txBody>
                  <a:tcPr/>
                </a:tc>
                <a:tc>
                  <a:txBody>
                    <a:bodyPr/>
                    <a:lstStyle/>
                    <a:p>
                      <a:r>
                        <a:rPr lang="en-GB" sz="1000" dirty="0" smtClean="0"/>
                        <a:t>Red/Green</a:t>
                      </a:r>
                      <a:endParaRPr lang="en-GB" sz="1000" dirty="0"/>
                    </a:p>
                  </a:txBody>
                  <a:tcPr/>
                </a:tc>
                <a:tc>
                  <a:txBody>
                    <a:bodyPr/>
                    <a:lstStyle/>
                    <a:p>
                      <a:r>
                        <a:rPr lang="en-GB" sz="1000" dirty="0" smtClean="0"/>
                        <a:t>Red/Green</a:t>
                      </a:r>
                      <a:endParaRPr lang="en-GB" sz="1000" dirty="0"/>
                    </a:p>
                  </a:txBody>
                  <a:tcPr/>
                </a:tc>
              </a:tr>
              <a:tr h="216000">
                <a:tc>
                  <a:txBody>
                    <a:bodyPr/>
                    <a:lstStyle/>
                    <a:p>
                      <a:r>
                        <a:rPr lang="en-GB" sz="1000" dirty="0" smtClean="0"/>
                        <a:t>Capacity</a:t>
                      </a:r>
                      <a:endParaRPr lang="en-GB" sz="1000" dirty="0"/>
                    </a:p>
                  </a:txBody>
                  <a:tcPr/>
                </a:tc>
                <a:tc>
                  <a:txBody>
                    <a:bodyPr/>
                    <a:lstStyle/>
                    <a:p>
                      <a:r>
                        <a:rPr lang="en-GB" sz="1000" dirty="0" smtClean="0"/>
                        <a:t>9 (3 </a:t>
                      </a:r>
                      <a:r>
                        <a:rPr lang="en-GB" sz="1000" smtClean="0"/>
                        <a:t>per KSU)</a:t>
                      </a:r>
                      <a:endParaRPr lang="en-GB" sz="1000" dirty="0"/>
                    </a:p>
                  </a:txBody>
                  <a:tcPr/>
                </a:tc>
                <a:tc>
                  <a:txBody>
                    <a:bodyPr/>
                    <a:lstStyle/>
                    <a:p>
                      <a:r>
                        <a:rPr lang="en-GB" sz="1000" dirty="0" smtClean="0"/>
                        <a:t>12 (no restriction </a:t>
                      </a:r>
                      <a:r>
                        <a:rPr lang="en-GB" sz="1000" smtClean="0"/>
                        <a:t>per KSU)</a:t>
                      </a:r>
                      <a:endParaRPr lang="en-GB" sz="1000" dirty="0"/>
                    </a:p>
                  </a:txBody>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224262326"/>
              </p:ext>
            </p:extLst>
          </p:nvPr>
        </p:nvGraphicFramePr>
        <p:xfrm>
          <a:off x="182820" y="3638955"/>
          <a:ext cx="6096000" cy="487680"/>
        </p:xfrm>
        <a:graphic>
          <a:graphicData uri="http://schemas.openxmlformats.org/drawingml/2006/table">
            <a:tbl>
              <a:tblPr firstRow="1" bandRow="1">
                <a:tableStyleId>{073A0DAA-6AF3-43AB-8588-CEC1D06C72B9}</a:tableStyleId>
              </a:tblPr>
              <a:tblGrid>
                <a:gridCol w="2032000"/>
                <a:gridCol w="2032000"/>
                <a:gridCol w="2032000"/>
              </a:tblGrid>
              <a:tr h="0">
                <a:tc>
                  <a:txBody>
                    <a:bodyPr/>
                    <a:lstStyle/>
                    <a:p>
                      <a:endParaRPr lang="en-GB" sz="1000" dirty="0"/>
                    </a:p>
                  </a:txBody>
                  <a:tcPr/>
                </a:tc>
                <a:tc>
                  <a:txBody>
                    <a:bodyPr/>
                    <a:lstStyle/>
                    <a:p>
                      <a:r>
                        <a:rPr lang="en-GB" sz="1000" dirty="0" smtClean="0"/>
                        <a:t>Type B</a:t>
                      </a:r>
                      <a:endParaRPr lang="en-GB" sz="1000" dirty="0"/>
                    </a:p>
                  </a:txBody>
                  <a:tcPr/>
                </a:tc>
                <a:tc>
                  <a:txBody>
                    <a:bodyPr/>
                    <a:lstStyle/>
                    <a:p>
                      <a:r>
                        <a:rPr lang="en-GB" sz="1000" dirty="0" smtClean="0"/>
                        <a:t>8IPLD</a:t>
                      </a:r>
                      <a:endParaRPr lang="en-GB" sz="1000" dirty="0"/>
                    </a:p>
                  </a:txBody>
                  <a:tcPr/>
                </a:tc>
              </a:tr>
              <a:tr h="216000">
                <a:tc>
                  <a:txBody>
                    <a:bodyPr/>
                    <a:lstStyle/>
                    <a:p>
                      <a:r>
                        <a:rPr lang="en-GB" sz="1000" dirty="0" smtClean="0"/>
                        <a:t>WHA Adapter</a:t>
                      </a:r>
                      <a:endParaRPr lang="en-GB" sz="1000" dirty="0"/>
                    </a:p>
                  </a:txBody>
                  <a:tcPr/>
                </a:tc>
                <a:tc>
                  <a:txBody>
                    <a:bodyPr/>
                    <a:lstStyle/>
                    <a:p>
                      <a:r>
                        <a:rPr lang="en-GB" sz="1000" dirty="0" smtClean="0"/>
                        <a:t>DX7-NA-WHA</a:t>
                      </a:r>
                      <a:endParaRPr lang="en-GB" sz="1000" dirty="0"/>
                    </a:p>
                  </a:txBody>
                  <a:tcPr/>
                </a:tc>
                <a:tc>
                  <a:txBody>
                    <a:bodyPr/>
                    <a:lstStyle/>
                    <a:p>
                      <a:r>
                        <a:rPr lang="en-GB" sz="1000" dirty="0" smtClean="0"/>
                        <a:t>APD-80</a:t>
                      </a:r>
                      <a:endParaRPr lang="en-GB" sz="1000" dirty="0"/>
                    </a:p>
                  </a:txBody>
                  <a:tcPr/>
                </a:tc>
              </a:tr>
            </a:tbl>
          </a:graphicData>
        </a:graphic>
      </p:graphicFrame>
      <p:pic>
        <p:nvPicPr>
          <p:cNvPr id="8" name="Picture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489421" y="4126635"/>
            <a:ext cx="963295" cy="722827"/>
          </a:xfrm>
          <a:prstGeom prst="rect">
            <a:avLst/>
          </a:prstGeom>
        </p:spPr>
      </p:pic>
      <p:pic>
        <p:nvPicPr>
          <p:cNvPr id="12" name="Picture 11"/>
          <p:cNvPicPr>
            <a:picLocks noChangeAspect="1"/>
          </p:cNvPicPr>
          <p:nvPr/>
        </p:nvPicPr>
        <p:blipFill>
          <a:blip r:embed="rId5"/>
          <a:stretch>
            <a:fillRect/>
          </a:stretch>
        </p:blipFill>
        <p:spPr>
          <a:xfrm>
            <a:off x="4777687" y="4133849"/>
            <a:ext cx="981630" cy="764269"/>
          </a:xfrm>
          <a:prstGeom prst="rect">
            <a:avLst/>
          </a:prstGeom>
        </p:spPr>
      </p:pic>
    </p:spTree>
    <p:extLst>
      <p:ext uri="{BB962C8B-B14F-4D97-AF65-F5344CB8AC3E}">
        <p14:creationId xmlns:p14="http://schemas.microsoft.com/office/powerpoint/2010/main" val="394559432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Afbeelding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240972" y="2019868"/>
            <a:ext cx="7903028" cy="2897661"/>
          </a:xfrm>
          <a:prstGeom prst="rect">
            <a:avLst/>
          </a:prstGeom>
        </p:spPr>
      </p:pic>
      <p:sp>
        <p:nvSpPr>
          <p:cNvPr id="2" name="Title 1"/>
          <p:cNvSpPr>
            <a:spLocks noGrp="1"/>
          </p:cNvSpPr>
          <p:nvPr>
            <p:ph type="title"/>
          </p:nvPr>
        </p:nvSpPr>
        <p:spPr/>
        <p:txBody>
          <a:bodyPr/>
          <a:lstStyle/>
          <a:p>
            <a:r>
              <a:rPr lang="en-US" dirty="0" smtClean="0">
                <a:latin typeface="Calibri" panose="020F0502020204030204" pitchFamily="34" charset="0"/>
              </a:rPr>
              <a:t>Analogue </a:t>
            </a:r>
            <a:r>
              <a:rPr lang="en-US" dirty="0">
                <a:latin typeface="Calibri" panose="020F0502020204030204" pitchFamily="34" charset="0"/>
              </a:rPr>
              <a:t>Terminals</a:t>
            </a:r>
          </a:p>
        </p:txBody>
      </p:sp>
      <p:sp>
        <p:nvSpPr>
          <p:cNvPr id="26" name="Rounded Rectangle 25"/>
          <p:cNvSpPr/>
          <p:nvPr/>
        </p:nvSpPr>
        <p:spPr bwMode="auto">
          <a:xfrm>
            <a:off x="3184219" y="1329886"/>
            <a:ext cx="2390671" cy="266252"/>
          </a:xfrm>
          <a:prstGeom prst="roundRect">
            <a:avLst/>
          </a:prstGeom>
          <a:solidFill>
            <a:srgbClr val="E36729"/>
          </a:solidFill>
          <a:ln>
            <a:noFill/>
          </a:ln>
          <a:effectLst/>
          <a:ex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350" b="1" dirty="0" smtClean="0">
                <a:solidFill>
                  <a:schemeClr val="bg1"/>
                </a:solidFill>
                <a:latin typeface="+mj-ea"/>
                <a:ea typeface="+mj-ea"/>
              </a:rPr>
              <a:t>Analogue </a:t>
            </a:r>
            <a:endParaRPr lang="en-GB" sz="1350" b="1" dirty="0">
              <a:solidFill>
                <a:schemeClr val="bg1"/>
              </a:solidFill>
              <a:latin typeface="+mj-ea"/>
              <a:ea typeface="+mj-ea"/>
            </a:endParaRPr>
          </a:p>
        </p:txBody>
      </p:sp>
      <p:sp>
        <p:nvSpPr>
          <p:cNvPr id="30" name="Rounded Rectangle 29"/>
          <p:cNvSpPr/>
          <p:nvPr/>
        </p:nvSpPr>
        <p:spPr bwMode="auto">
          <a:xfrm>
            <a:off x="3163747" y="1696718"/>
            <a:ext cx="2411143" cy="1759743"/>
          </a:xfrm>
          <a:prstGeom prst="roundRect">
            <a:avLst/>
          </a:prstGeom>
          <a:solidFill>
            <a:schemeClr val="accent6">
              <a:lumMod val="90000"/>
              <a:lumOff val="10000"/>
            </a:schemeClr>
          </a:solidFill>
          <a:ln>
            <a:noFill/>
          </a:ln>
          <a:effectLst/>
          <a:extLst/>
        </p:spPr>
        <p:txBody>
          <a:bodyPr rot="0" spcFirstLastPara="0" vertOverflow="overflow" horzOverflow="overflow" vert="horz" wrap="square" lIns="36000" tIns="34290" rIns="36000" bIns="34290" numCol="1" spcCol="0" rtlCol="0" fromWordArt="0" anchor="ctr" anchorCtr="0" forceAA="0" compatLnSpc="1">
            <a:prstTxWarp prst="textNoShape">
              <a:avLst/>
            </a:prstTxWarp>
            <a:noAutofit/>
          </a:bodyPr>
          <a:lstStyle/>
          <a:p>
            <a:pPr algn="ctr"/>
            <a:r>
              <a:rPr lang="en-US" b="1" dirty="0" err="1" smtClean="0">
                <a:solidFill>
                  <a:schemeClr val="bg1"/>
                </a:solidFill>
                <a:latin typeface="+mj-ea"/>
                <a:ea typeface="+mj-ea"/>
              </a:rPr>
              <a:t>BaseLine</a:t>
            </a:r>
            <a:r>
              <a:rPr lang="en-US" b="1" dirty="0" smtClean="0">
                <a:solidFill>
                  <a:schemeClr val="bg1"/>
                </a:solidFill>
                <a:latin typeface="+mj-ea"/>
                <a:ea typeface="+mj-ea"/>
              </a:rPr>
              <a:t> </a:t>
            </a:r>
          </a:p>
          <a:p>
            <a:pPr algn="ctr"/>
            <a:r>
              <a:rPr lang="en-US" b="1" dirty="0" err="1" smtClean="0">
                <a:solidFill>
                  <a:schemeClr val="bg1"/>
                </a:solidFill>
                <a:latin typeface="+mj-ea"/>
                <a:ea typeface="+mj-ea"/>
              </a:rPr>
              <a:t>BaseLine</a:t>
            </a:r>
            <a:r>
              <a:rPr lang="en-US" b="1" dirty="0" smtClean="0">
                <a:solidFill>
                  <a:schemeClr val="bg1"/>
                </a:solidFill>
                <a:latin typeface="+mj-ea"/>
                <a:ea typeface="+mj-ea"/>
              </a:rPr>
              <a:t> Pro CLI</a:t>
            </a:r>
          </a:p>
          <a:p>
            <a:pPr algn="ctr"/>
            <a:r>
              <a:rPr lang="en-US" b="1" dirty="0" smtClean="0">
                <a:solidFill>
                  <a:schemeClr val="bg1"/>
                </a:solidFill>
                <a:latin typeface="+mj-ea"/>
                <a:ea typeface="+mj-ea"/>
              </a:rPr>
              <a:t>AT50</a:t>
            </a:r>
          </a:p>
          <a:p>
            <a:pPr algn="ctr"/>
            <a:r>
              <a:rPr lang="en-US" b="1" dirty="0" smtClean="0">
                <a:solidFill>
                  <a:schemeClr val="bg1"/>
                </a:solidFill>
                <a:latin typeface="+mj-ea"/>
                <a:ea typeface="+mj-ea"/>
              </a:rPr>
              <a:t>AT55</a:t>
            </a:r>
          </a:p>
        </p:txBody>
      </p:sp>
      <p:pic>
        <p:nvPicPr>
          <p:cNvPr id="9" name="Picture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38335" y="961134"/>
            <a:ext cx="2069706" cy="1619304"/>
          </a:xfrm>
          <a:prstGeom prst="rect">
            <a:avLst/>
          </a:prstGeom>
        </p:spPr>
      </p:pic>
      <p:pic>
        <p:nvPicPr>
          <p:cNvPr id="3" name="Picture 2"/>
          <p:cNvPicPr>
            <a:picLocks noChangeAspect="1"/>
          </p:cNvPicPr>
          <p:nvPr/>
        </p:nvPicPr>
        <p:blipFill>
          <a:blip r:embed="rId4"/>
          <a:stretch>
            <a:fillRect/>
          </a:stretch>
        </p:blipFill>
        <p:spPr>
          <a:xfrm>
            <a:off x="1213156" y="2514065"/>
            <a:ext cx="1720063" cy="1463965"/>
          </a:xfrm>
          <a:prstGeom prst="rect">
            <a:avLst/>
          </a:prstGeom>
        </p:spPr>
      </p:pic>
      <p:pic>
        <p:nvPicPr>
          <p:cNvPr id="8" name="Picture 7"/>
          <p:cNvPicPr>
            <a:picLocks noChangeAspect="1"/>
          </p:cNvPicPr>
          <p:nvPr/>
        </p:nvPicPr>
        <p:blipFill>
          <a:blip r:embed="rId5"/>
          <a:stretch>
            <a:fillRect/>
          </a:stretch>
        </p:blipFill>
        <p:spPr>
          <a:xfrm>
            <a:off x="5950749" y="558851"/>
            <a:ext cx="2582608" cy="1980000"/>
          </a:xfrm>
          <a:prstGeom prst="rect">
            <a:avLst/>
          </a:prstGeom>
        </p:spPr>
      </p:pic>
      <p:pic>
        <p:nvPicPr>
          <p:cNvPr id="10" name="Picture 9"/>
          <p:cNvPicPr>
            <a:picLocks noChangeAspect="1"/>
          </p:cNvPicPr>
          <p:nvPr/>
        </p:nvPicPr>
        <p:blipFill>
          <a:blip r:embed="rId6"/>
          <a:stretch>
            <a:fillRect/>
          </a:stretch>
        </p:blipFill>
        <p:spPr>
          <a:xfrm>
            <a:off x="6153386" y="2514065"/>
            <a:ext cx="2582608" cy="1980000"/>
          </a:xfrm>
          <a:prstGeom prst="rect">
            <a:avLst/>
          </a:prstGeom>
        </p:spPr>
      </p:pic>
    </p:spTree>
    <p:extLst>
      <p:ext uri="{BB962C8B-B14F-4D97-AF65-F5344CB8AC3E}">
        <p14:creationId xmlns:p14="http://schemas.microsoft.com/office/powerpoint/2010/main" val="142311163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AT50 &amp; AT55 Analogue Terminals</a:t>
            </a:r>
            <a:endParaRPr lang="en-US" dirty="0">
              <a:latin typeface="Calibri" panose="020F0502020204030204" pitchFamily="34" charset="0"/>
            </a:endParaRPr>
          </a:p>
        </p:txBody>
      </p:sp>
      <p:sp>
        <p:nvSpPr>
          <p:cNvPr id="7" name="Content Placeholder 2"/>
          <p:cNvSpPr txBox="1">
            <a:spLocks/>
          </p:cNvSpPr>
          <p:nvPr/>
        </p:nvSpPr>
        <p:spPr>
          <a:xfrm>
            <a:off x="182820" y="638407"/>
            <a:ext cx="8452222" cy="4133617"/>
          </a:xfrm>
          <a:prstGeom prst="rect">
            <a:avLst/>
          </a:prstGeom>
        </p:spPr>
        <p:txBody>
          <a:bodyPr>
            <a:normAutofit/>
          </a:bodyPr>
          <a:lstStyle>
            <a:lvl1pPr marL="180000" indent="-180000" algn="l" rtl="0" eaLnBrk="1" fontAlgn="base" hangingPunct="0">
              <a:spcBef>
                <a:spcPts val="500"/>
              </a:spcBef>
              <a:spcAft>
                <a:spcPct val="0"/>
              </a:spcAft>
              <a:buClr>
                <a:schemeClr val="accent6"/>
              </a:buClr>
              <a:buFont typeface="Arial" panose="020B0604020202020204" pitchFamily="34" charset="0"/>
              <a:buChar char="▌"/>
              <a:defRPr kumimoji="1" sz="2000" b="0">
                <a:solidFill>
                  <a:schemeClr val="tx1"/>
                </a:solidFill>
                <a:latin typeface="Verdana" panose="020B0604030504040204" pitchFamily="34" charset="0"/>
                <a:ea typeface="+mn-ea"/>
                <a:cs typeface="Verdana" panose="020B0604030504040204" pitchFamily="34" charset="0"/>
              </a:defRPr>
            </a:lvl1pPr>
            <a:lvl2pPr marL="360000" indent="-180000" algn="l" rtl="0" eaLnBrk="1" fontAlgn="base" hangingPunct="0">
              <a:spcBef>
                <a:spcPts val="500"/>
              </a:spcBef>
              <a:spcAft>
                <a:spcPct val="0"/>
              </a:spcAft>
              <a:buClr>
                <a:schemeClr val="accent6"/>
              </a:buClr>
              <a:buFont typeface="Wingdings" pitchFamily="2" charset="2"/>
              <a:buChar char="l"/>
              <a:defRPr kumimoji="1" sz="1600" b="0">
                <a:solidFill>
                  <a:schemeClr val="tx1"/>
                </a:solidFill>
                <a:latin typeface="Verdana" panose="020B0604030504040204" pitchFamily="34" charset="0"/>
                <a:ea typeface="+mn-ea"/>
                <a:cs typeface="Verdana" panose="020B0604030504040204" pitchFamily="34" charset="0"/>
              </a:defRPr>
            </a:lvl2pPr>
            <a:lvl3pPr marL="468000" indent="-108000" algn="l" rtl="0" eaLnBrk="1" fontAlgn="base" hangingPunct="0">
              <a:spcBef>
                <a:spcPts val="500"/>
              </a:spcBef>
              <a:spcAft>
                <a:spcPct val="0"/>
              </a:spcAft>
              <a:buClr>
                <a:schemeClr val="accent6"/>
              </a:buClr>
              <a:buFont typeface="Arial" panose="020B0604020202020204" pitchFamily="34" charset="0"/>
              <a:buChar char="•"/>
              <a:defRPr kumimoji="1" sz="1400" b="0">
                <a:solidFill>
                  <a:schemeClr val="tx1"/>
                </a:solidFill>
                <a:latin typeface="Verdana" panose="020B0604030504040204" pitchFamily="34" charset="0"/>
                <a:ea typeface="+mn-ea"/>
                <a:cs typeface="Verdana" panose="020B0604030504040204" pitchFamily="34" charset="0"/>
              </a:defRPr>
            </a:lvl3pPr>
            <a:lvl4pPr marL="576000" indent="-108000" algn="l" rtl="0" eaLnBrk="1" fontAlgn="base" hangingPunct="0">
              <a:spcBef>
                <a:spcPts val="500"/>
              </a:spcBef>
              <a:spcAft>
                <a:spcPct val="0"/>
              </a:spcAft>
              <a:buClr>
                <a:schemeClr val="accent6"/>
              </a:buClr>
              <a:buFont typeface="Tahoma" pitchFamily="34" charset="0"/>
              <a:buChar char="–"/>
              <a:defRPr kumimoji="1" sz="1200" b="0">
                <a:solidFill>
                  <a:schemeClr val="tx1"/>
                </a:solidFill>
                <a:latin typeface="Verdana" panose="020B0604030504040204" pitchFamily="34" charset="0"/>
                <a:ea typeface="+mn-ea"/>
                <a:cs typeface="Verdana" panose="020B0604030504040204" pitchFamily="34" charset="0"/>
              </a:defRPr>
            </a:lvl4pPr>
            <a:lvl5pPr marL="735013" indent="-157163" algn="l" rtl="0" eaLnBrk="0" fontAlgn="base" hangingPunct="0">
              <a:spcBef>
                <a:spcPct val="20000"/>
              </a:spcBef>
              <a:spcAft>
                <a:spcPct val="0"/>
              </a:spcAft>
              <a:buClr>
                <a:schemeClr val="accent6"/>
              </a:buClr>
              <a:buChar char="≫"/>
              <a:defRPr kumimoji="1" sz="1200" b="1">
                <a:solidFill>
                  <a:schemeClr val="tx1"/>
                </a:solidFill>
                <a:latin typeface="+mj-lt"/>
                <a:ea typeface="+mn-ea"/>
              </a:defRPr>
            </a:lvl5pPr>
            <a:lvl6pPr marL="2514600" indent="-228600" algn="l" rtl="0" fontAlgn="base">
              <a:spcBef>
                <a:spcPct val="20000"/>
              </a:spcBef>
              <a:spcAft>
                <a:spcPct val="0"/>
              </a:spcAft>
              <a:buChar char="≫"/>
              <a:defRPr kumimoji="1" sz="2000">
                <a:solidFill>
                  <a:schemeClr val="tx1"/>
                </a:solidFill>
                <a:latin typeface="Arial" charset="0"/>
                <a:ea typeface="+mn-ea"/>
              </a:defRPr>
            </a:lvl6pPr>
            <a:lvl7pPr marL="2971800" indent="-228600" algn="l" rtl="0" fontAlgn="base">
              <a:spcBef>
                <a:spcPct val="20000"/>
              </a:spcBef>
              <a:spcAft>
                <a:spcPct val="0"/>
              </a:spcAft>
              <a:buChar char="≫"/>
              <a:defRPr kumimoji="1" sz="2000">
                <a:solidFill>
                  <a:schemeClr val="tx1"/>
                </a:solidFill>
                <a:latin typeface="Arial" charset="0"/>
                <a:ea typeface="+mn-ea"/>
              </a:defRPr>
            </a:lvl7pPr>
            <a:lvl8pPr marL="3429000" indent="-228600" algn="l" rtl="0" fontAlgn="base">
              <a:spcBef>
                <a:spcPct val="20000"/>
              </a:spcBef>
              <a:spcAft>
                <a:spcPct val="0"/>
              </a:spcAft>
              <a:buChar char="≫"/>
              <a:defRPr kumimoji="1" sz="2000">
                <a:solidFill>
                  <a:schemeClr val="tx1"/>
                </a:solidFill>
                <a:latin typeface="Arial" charset="0"/>
                <a:ea typeface="+mn-ea"/>
              </a:defRPr>
            </a:lvl8pPr>
            <a:lvl9pPr marL="3886200" indent="-228600" algn="l" rtl="0" fontAlgn="base">
              <a:spcBef>
                <a:spcPct val="20000"/>
              </a:spcBef>
              <a:spcAft>
                <a:spcPct val="0"/>
              </a:spcAft>
              <a:buChar char="≫"/>
              <a:defRPr kumimoji="1" sz="2000">
                <a:solidFill>
                  <a:schemeClr val="tx1"/>
                </a:solidFill>
                <a:latin typeface="Arial" charset="0"/>
                <a:ea typeface="+mn-ea"/>
              </a:defRPr>
            </a:lvl9pPr>
          </a:lstStyle>
          <a:p>
            <a:pPr>
              <a:buClr>
                <a:srgbClr val="002B62"/>
              </a:buClr>
            </a:pPr>
            <a:r>
              <a:rPr lang="en-GB" sz="1600" b="1" dirty="0" smtClean="0">
                <a:solidFill>
                  <a:srgbClr val="000000"/>
                </a:solidFill>
                <a:latin typeface="Calibri" panose="020F0502020204030204" pitchFamily="34" charset="0"/>
                <a:cs typeface="Adobe Devanagari" panose="02040503050201020203" pitchFamily="18" charset="0"/>
              </a:rPr>
              <a:t>AT50 and AT55 Analogue Terminals</a:t>
            </a:r>
          </a:p>
          <a:p>
            <a:pPr marL="180000" lvl="1" indent="0">
              <a:buClr>
                <a:srgbClr val="002B62"/>
              </a:buClr>
              <a:buNone/>
            </a:pPr>
            <a:r>
              <a:rPr lang="en-GB" sz="1400" b="1" dirty="0" smtClean="0">
                <a:solidFill>
                  <a:srgbClr val="000000"/>
                </a:solidFill>
                <a:latin typeface="Calibri" panose="020F0502020204030204" pitchFamily="34" charset="0"/>
                <a:cs typeface="Adobe Devanagari" panose="02040503050201020203" pitchFamily="18" charset="0"/>
              </a:rPr>
              <a:t>Available for connection to the SL2100</a:t>
            </a:r>
          </a:p>
          <a:p>
            <a:pPr marL="180000" lvl="1" indent="0">
              <a:buClr>
                <a:srgbClr val="002B62"/>
              </a:buClr>
              <a:buNone/>
            </a:pPr>
            <a:endParaRPr lang="en-GB" sz="1400" b="1" dirty="0">
              <a:solidFill>
                <a:srgbClr val="000000"/>
              </a:solidFill>
              <a:latin typeface="Calibri" panose="020F0502020204030204" pitchFamily="34" charset="0"/>
              <a:cs typeface="Adobe Devanagari" panose="02040503050201020203" pitchFamily="18" charset="0"/>
            </a:endParaRPr>
          </a:p>
          <a:p>
            <a:pPr marL="180000" lvl="1" indent="0">
              <a:buClr>
                <a:srgbClr val="002B62"/>
              </a:buClr>
              <a:buNone/>
            </a:pPr>
            <a:endParaRPr lang="en-GB" sz="1400" b="1" dirty="0" smtClean="0">
              <a:solidFill>
                <a:srgbClr val="000000"/>
              </a:solidFill>
              <a:latin typeface="Calibri" panose="020F0502020204030204" pitchFamily="34" charset="0"/>
              <a:cs typeface="Adobe Devanagari" panose="02040503050201020203" pitchFamily="18" charset="0"/>
            </a:endParaRPr>
          </a:p>
          <a:p>
            <a:pPr marL="180000" lvl="1" indent="0">
              <a:buClr>
                <a:srgbClr val="002B62"/>
              </a:buClr>
              <a:buNone/>
            </a:pPr>
            <a:endParaRPr lang="en-GB" sz="1400" b="1" dirty="0">
              <a:solidFill>
                <a:srgbClr val="000000"/>
              </a:solidFill>
              <a:latin typeface="Calibri" panose="020F0502020204030204" pitchFamily="34" charset="0"/>
              <a:cs typeface="Adobe Devanagari" panose="02040503050201020203" pitchFamily="18" charset="0"/>
            </a:endParaRPr>
          </a:p>
          <a:p>
            <a:pPr marL="180000" lvl="1" indent="0">
              <a:buClr>
                <a:srgbClr val="002B62"/>
              </a:buClr>
              <a:buNone/>
            </a:pPr>
            <a:endParaRPr lang="en-GB" sz="1400" b="1" dirty="0" smtClean="0">
              <a:solidFill>
                <a:srgbClr val="000000"/>
              </a:solidFill>
              <a:latin typeface="Calibri" panose="020F0502020204030204" pitchFamily="34" charset="0"/>
              <a:cs typeface="Adobe Devanagari" panose="02040503050201020203" pitchFamily="18" charset="0"/>
            </a:endParaRPr>
          </a:p>
          <a:p>
            <a:pPr marL="180000" lvl="1" indent="0">
              <a:buClr>
                <a:srgbClr val="002B62"/>
              </a:buClr>
              <a:buNone/>
            </a:pPr>
            <a:endParaRPr lang="en-GB" sz="1400" b="1" dirty="0" smtClean="0">
              <a:solidFill>
                <a:srgbClr val="000000"/>
              </a:solidFill>
              <a:latin typeface="Calibri" panose="020F0502020204030204" pitchFamily="34" charset="0"/>
              <a:cs typeface="Adobe Devanagari" panose="02040503050201020203" pitchFamily="18" charset="0"/>
            </a:endParaRPr>
          </a:p>
          <a:p>
            <a:pPr marL="285750" lvl="1" indent="-285750">
              <a:buClr>
                <a:srgbClr val="002B62"/>
              </a:buClr>
              <a:buFont typeface="Arial" panose="020B0604020202020204" pitchFamily="34" charset="0"/>
              <a:buChar char="•"/>
            </a:pPr>
            <a:endParaRPr lang="en-GB" b="1" dirty="0">
              <a:solidFill>
                <a:srgbClr val="000000"/>
              </a:solidFill>
              <a:latin typeface="Calibri" panose="020F0502020204030204" pitchFamily="34" charset="0"/>
              <a:cs typeface="Adobe Devanagari" panose="02040503050201020203"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778912619"/>
              </p:ext>
            </p:extLst>
          </p:nvPr>
        </p:nvGraphicFramePr>
        <p:xfrm>
          <a:off x="182820" y="1242175"/>
          <a:ext cx="6096000" cy="3169920"/>
        </p:xfrm>
        <a:graphic>
          <a:graphicData uri="http://schemas.openxmlformats.org/drawingml/2006/table">
            <a:tbl>
              <a:tblPr firstRow="1" bandRow="1">
                <a:tableStyleId>{073A0DAA-6AF3-43AB-8588-CEC1D06C72B9}</a:tableStyleId>
              </a:tblPr>
              <a:tblGrid>
                <a:gridCol w="2032000"/>
                <a:gridCol w="2261315"/>
                <a:gridCol w="1802685"/>
              </a:tblGrid>
              <a:tr h="0">
                <a:tc>
                  <a:txBody>
                    <a:bodyPr/>
                    <a:lstStyle/>
                    <a:p>
                      <a:endParaRPr lang="en-GB" sz="1000" dirty="0"/>
                    </a:p>
                  </a:txBody>
                  <a:tcPr/>
                </a:tc>
                <a:tc>
                  <a:txBody>
                    <a:bodyPr/>
                    <a:lstStyle/>
                    <a:p>
                      <a:pPr algn="ctr"/>
                      <a:r>
                        <a:rPr lang="en-GB" sz="1000" dirty="0" smtClean="0"/>
                        <a:t>AT50</a:t>
                      </a:r>
                      <a:endParaRPr lang="en-GB" sz="1000" dirty="0"/>
                    </a:p>
                  </a:txBody>
                  <a:tcPr/>
                </a:tc>
                <a:tc>
                  <a:txBody>
                    <a:bodyPr/>
                    <a:lstStyle/>
                    <a:p>
                      <a:pPr algn="ctr"/>
                      <a:r>
                        <a:rPr lang="en-GB" sz="1000" dirty="0" smtClean="0"/>
                        <a:t>AT55</a:t>
                      </a:r>
                      <a:endParaRPr lang="en-GB" sz="1000" dirty="0"/>
                    </a:p>
                  </a:txBody>
                  <a:tcPr/>
                </a:tc>
              </a:tr>
              <a:tr h="216000">
                <a:tc>
                  <a:txBody>
                    <a:bodyPr/>
                    <a:lstStyle/>
                    <a:p>
                      <a:r>
                        <a:rPr lang="en-GB" sz="1000" dirty="0" smtClean="0"/>
                        <a:t>Description</a:t>
                      </a:r>
                      <a:endParaRPr lang="en-GB" sz="1000" dirty="0"/>
                    </a:p>
                  </a:txBody>
                  <a:tcPr/>
                </a:tc>
                <a:tc>
                  <a:txBody>
                    <a:bodyPr/>
                    <a:lstStyle/>
                    <a:p>
                      <a:r>
                        <a:rPr lang="en-GB" sz="1000" dirty="0" smtClean="0"/>
                        <a:t>Simple Caller ID phone</a:t>
                      </a:r>
                      <a:endParaRPr lang="en-GB" sz="1000" dirty="0"/>
                    </a:p>
                  </a:txBody>
                  <a:tcPr/>
                </a:tc>
                <a:tc>
                  <a:txBody>
                    <a:bodyPr/>
                    <a:lstStyle/>
                    <a:p>
                      <a:r>
                        <a:rPr lang="en-GB" sz="1000" dirty="0" smtClean="0"/>
                        <a:t>Multifunctional Caller ID Phone</a:t>
                      </a:r>
                      <a:endParaRPr lang="en-GB" sz="1000" dirty="0"/>
                    </a:p>
                  </a:txBody>
                  <a:tcPr/>
                </a:tc>
              </a:tr>
              <a:tr h="216000">
                <a:tc>
                  <a:txBody>
                    <a:bodyPr/>
                    <a:lstStyle/>
                    <a:p>
                      <a:r>
                        <a:rPr lang="en-GB" sz="1000" dirty="0" smtClean="0"/>
                        <a:t>LCD</a:t>
                      </a:r>
                      <a:endParaRPr lang="en-GB" sz="1000" dirty="0"/>
                    </a:p>
                  </a:txBody>
                  <a:tcPr/>
                </a:tc>
                <a:tc>
                  <a:txBody>
                    <a:bodyPr/>
                    <a:lstStyle/>
                    <a:p>
                      <a:r>
                        <a:rPr lang="en-GB" sz="1000" dirty="0" smtClean="0"/>
                        <a:t>2 x 16 digit</a:t>
                      </a:r>
                      <a:endParaRPr lang="en-GB" sz="1000" dirty="0"/>
                    </a:p>
                  </a:txBody>
                  <a:tcPr/>
                </a:tc>
                <a:tc>
                  <a:txBody>
                    <a:bodyPr/>
                    <a:lstStyle/>
                    <a:p>
                      <a:r>
                        <a:rPr lang="en-GB" sz="1000" dirty="0" smtClean="0"/>
                        <a:t>2 x 16 digit</a:t>
                      </a:r>
                      <a:endParaRPr lang="en-GB" sz="1000" dirty="0"/>
                    </a:p>
                  </a:txBody>
                  <a:tcPr/>
                </a:tc>
              </a:tr>
              <a:tr h="216000">
                <a:tc>
                  <a:txBody>
                    <a:bodyPr/>
                    <a:lstStyle/>
                    <a:p>
                      <a:r>
                        <a:rPr lang="en-GB" sz="1000" dirty="0" smtClean="0"/>
                        <a:t>Message Waiting Lamp</a:t>
                      </a:r>
                      <a:endParaRPr lang="en-GB" sz="1000" dirty="0"/>
                    </a:p>
                  </a:txBody>
                  <a:tcPr/>
                </a:tc>
                <a:tc>
                  <a:txBody>
                    <a:bodyPr/>
                    <a:lstStyle/>
                    <a:p>
                      <a:r>
                        <a:rPr lang="en-GB" sz="1000" dirty="0" smtClean="0"/>
                        <a:t>Yes</a:t>
                      </a:r>
                      <a:endParaRPr lang="en-GB" sz="1000" dirty="0"/>
                    </a:p>
                  </a:txBody>
                  <a:tcPr/>
                </a:tc>
                <a:tc>
                  <a:txBody>
                    <a:bodyPr/>
                    <a:lstStyle/>
                    <a:p>
                      <a:r>
                        <a:rPr lang="en-GB" sz="1000" dirty="0" smtClean="0"/>
                        <a:t>Yes</a:t>
                      </a:r>
                      <a:endParaRPr lang="en-GB" sz="1000" dirty="0"/>
                    </a:p>
                  </a:txBody>
                  <a:tcPr/>
                </a:tc>
              </a:tr>
              <a:tr h="216000">
                <a:tc>
                  <a:txBody>
                    <a:bodyPr/>
                    <a:lstStyle/>
                    <a:p>
                      <a:r>
                        <a:rPr lang="en-GB" sz="1000" dirty="0" smtClean="0"/>
                        <a:t>Handset volume control</a:t>
                      </a:r>
                      <a:endParaRPr lang="en-GB" sz="1000" dirty="0"/>
                    </a:p>
                  </a:txBody>
                  <a:tcPr/>
                </a:tc>
                <a:tc>
                  <a:txBody>
                    <a:bodyPr/>
                    <a:lstStyle/>
                    <a:p>
                      <a:r>
                        <a:rPr lang="en-GB" sz="1000" dirty="0" smtClean="0"/>
                        <a:t>Yes</a:t>
                      </a:r>
                      <a:endParaRPr lang="en-GB" sz="1000" dirty="0"/>
                    </a:p>
                  </a:txBody>
                  <a:tcPr/>
                </a:tc>
                <a:tc>
                  <a:txBody>
                    <a:bodyPr/>
                    <a:lstStyle/>
                    <a:p>
                      <a:r>
                        <a:rPr lang="en-GB" sz="1000" dirty="0" smtClean="0"/>
                        <a:t>Yes</a:t>
                      </a:r>
                      <a:endParaRPr lang="en-GB" sz="1000" dirty="0"/>
                    </a:p>
                  </a:txBody>
                  <a:tcPr/>
                </a:tc>
              </a:tr>
              <a:tr h="216000">
                <a:tc>
                  <a:txBody>
                    <a:bodyPr/>
                    <a:lstStyle/>
                    <a:p>
                      <a:r>
                        <a:rPr lang="en-GB" sz="1000" dirty="0" smtClean="0"/>
                        <a:t>Caller list</a:t>
                      </a:r>
                      <a:endParaRPr lang="en-GB" sz="1000" dirty="0"/>
                    </a:p>
                  </a:txBody>
                  <a:tcPr/>
                </a:tc>
                <a:tc>
                  <a:txBody>
                    <a:bodyPr/>
                    <a:lstStyle/>
                    <a:p>
                      <a:r>
                        <a:rPr lang="en-GB" sz="1000" dirty="0" smtClean="0"/>
                        <a:t>30</a:t>
                      </a:r>
                      <a:endParaRPr lang="en-GB" sz="1000" dirty="0"/>
                    </a:p>
                  </a:txBody>
                  <a:tcPr/>
                </a:tc>
                <a:tc>
                  <a:txBody>
                    <a:bodyPr/>
                    <a:lstStyle/>
                    <a:p>
                      <a:r>
                        <a:rPr lang="en-GB" sz="1000" dirty="0" smtClean="0"/>
                        <a:t>90</a:t>
                      </a:r>
                      <a:endParaRPr lang="en-GB" sz="1000" dirty="0"/>
                    </a:p>
                  </a:txBody>
                  <a:tcPr/>
                </a:tc>
              </a:tr>
              <a:tr h="216000">
                <a:tc>
                  <a:txBody>
                    <a:bodyPr/>
                    <a:lstStyle/>
                    <a:p>
                      <a:r>
                        <a:rPr lang="en-GB" sz="1000" dirty="0" smtClean="0"/>
                        <a:t>In use lamp</a:t>
                      </a:r>
                      <a:endParaRPr lang="en-GB" sz="1000" dirty="0"/>
                    </a:p>
                  </a:txBody>
                  <a:tcPr/>
                </a:tc>
                <a:tc>
                  <a:txBody>
                    <a:bodyPr/>
                    <a:lstStyle/>
                    <a:p>
                      <a:r>
                        <a:rPr lang="en-GB" sz="1000" dirty="0" smtClean="0"/>
                        <a:t>Yes</a:t>
                      </a:r>
                      <a:endParaRPr lang="en-GB" sz="1000" dirty="0"/>
                    </a:p>
                  </a:txBody>
                  <a:tcPr/>
                </a:tc>
                <a:tc>
                  <a:txBody>
                    <a:bodyPr/>
                    <a:lstStyle/>
                    <a:p>
                      <a:r>
                        <a:rPr lang="en-GB" sz="1000" dirty="0" smtClean="0"/>
                        <a:t>Yes</a:t>
                      </a:r>
                      <a:endParaRPr lang="en-GB" sz="1000" dirty="0"/>
                    </a:p>
                  </a:txBody>
                  <a:tcPr/>
                </a:tc>
              </a:tr>
              <a:tr h="216000">
                <a:tc>
                  <a:txBody>
                    <a:bodyPr/>
                    <a:lstStyle/>
                    <a:p>
                      <a:r>
                        <a:rPr lang="en-GB" sz="1000" dirty="0" smtClean="0"/>
                        <a:t>One touch</a:t>
                      </a:r>
                      <a:r>
                        <a:rPr lang="en-GB" sz="1000" baseline="0" dirty="0" smtClean="0"/>
                        <a:t> speed dials</a:t>
                      </a:r>
                      <a:endParaRPr lang="en-GB" sz="1000" dirty="0"/>
                    </a:p>
                  </a:txBody>
                  <a:tcPr/>
                </a:tc>
                <a:tc>
                  <a:txBody>
                    <a:bodyPr/>
                    <a:lstStyle/>
                    <a:p>
                      <a:r>
                        <a:rPr lang="en-GB" sz="1000" dirty="0" smtClean="0"/>
                        <a:t>None</a:t>
                      </a:r>
                      <a:endParaRPr lang="en-GB" sz="1000" dirty="0"/>
                    </a:p>
                  </a:txBody>
                  <a:tcPr/>
                </a:tc>
                <a:tc>
                  <a:txBody>
                    <a:bodyPr/>
                    <a:lstStyle/>
                    <a:p>
                      <a:r>
                        <a:rPr lang="en-GB" sz="1000" dirty="0" smtClean="0"/>
                        <a:t>10</a:t>
                      </a:r>
                      <a:endParaRPr lang="en-GB" sz="1000" dirty="0"/>
                    </a:p>
                  </a:txBody>
                  <a:tcPr/>
                </a:tc>
              </a:tr>
              <a:tr h="216000">
                <a:tc>
                  <a:txBody>
                    <a:bodyPr/>
                    <a:lstStyle/>
                    <a:p>
                      <a:r>
                        <a:rPr lang="en-GB" sz="1000" dirty="0" smtClean="0"/>
                        <a:t>Hearing Aid Compatible</a:t>
                      </a:r>
                      <a:endParaRPr lang="en-GB" sz="1000" dirty="0"/>
                    </a:p>
                  </a:txBody>
                  <a:tcPr/>
                </a:tc>
                <a:tc>
                  <a:txBody>
                    <a:bodyPr/>
                    <a:lstStyle/>
                    <a:p>
                      <a:r>
                        <a:rPr lang="en-GB" sz="1000" dirty="0" smtClean="0"/>
                        <a:t>Yes</a:t>
                      </a:r>
                      <a:endParaRPr lang="en-GB" sz="1000" dirty="0"/>
                    </a:p>
                  </a:txBody>
                  <a:tcPr/>
                </a:tc>
                <a:tc>
                  <a:txBody>
                    <a:bodyPr/>
                    <a:lstStyle/>
                    <a:p>
                      <a:r>
                        <a:rPr lang="en-GB" sz="1000" dirty="0" smtClean="0"/>
                        <a:t>Yes</a:t>
                      </a:r>
                      <a:endParaRPr lang="en-GB" sz="1000" dirty="0"/>
                    </a:p>
                  </a:txBody>
                  <a:tcPr/>
                </a:tc>
              </a:tr>
              <a:tr h="216000">
                <a:tc>
                  <a:txBody>
                    <a:bodyPr/>
                    <a:lstStyle/>
                    <a:p>
                      <a:r>
                        <a:rPr lang="en-GB" sz="1000" dirty="0" smtClean="0"/>
                        <a:t>Speaker phone</a:t>
                      </a:r>
                      <a:endParaRPr lang="en-GB" sz="1000" dirty="0"/>
                    </a:p>
                  </a:txBody>
                  <a:tcPr/>
                </a:tc>
                <a:tc>
                  <a:txBody>
                    <a:bodyPr/>
                    <a:lstStyle/>
                    <a:p>
                      <a:r>
                        <a:rPr lang="en-GB" sz="1000" dirty="0" smtClean="0"/>
                        <a:t>No</a:t>
                      </a:r>
                      <a:endParaRPr lang="en-GB" sz="1000" dirty="0"/>
                    </a:p>
                  </a:txBody>
                  <a:tcPr/>
                </a:tc>
                <a:tc>
                  <a:txBody>
                    <a:bodyPr/>
                    <a:lstStyle/>
                    <a:p>
                      <a:r>
                        <a:rPr lang="en-GB" sz="1000" dirty="0" smtClean="0"/>
                        <a:t>Yes</a:t>
                      </a:r>
                      <a:endParaRPr lang="en-GB" sz="1000" dirty="0"/>
                    </a:p>
                  </a:txBody>
                  <a:tcPr/>
                </a:tc>
              </a:tr>
              <a:tr h="216000">
                <a:tc>
                  <a:txBody>
                    <a:bodyPr/>
                    <a:lstStyle/>
                    <a:p>
                      <a:r>
                        <a:rPr lang="en-GB" sz="1000" dirty="0" smtClean="0"/>
                        <a:t>Require batteries</a:t>
                      </a:r>
                      <a:endParaRPr lang="en-GB" sz="1000" dirty="0"/>
                    </a:p>
                  </a:txBody>
                  <a:tcPr/>
                </a:tc>
                <a:tc>
                  <a:txBody>
                    <a:bodyPr/>
                    <a:lstStyle/>
                    <a:p>
                      <a:r>
                        <a:rPr lang="en-GB" sz="1000" dirty="0" smtClean="0"/>
                        <a:t>No</a:t>
                      </a:r>
                      <a:endParaRPr lang="en-GB" sz="1000" dirty="0"/>
                    </a:p>
                  </a:txBody>
                  <a:tcPr/>
                </a:tc>
                <a:tc>
                  <a:txBody>
                    <a:bodyPr/>
                    <a:lstStyle/>
                    <a:p>
                      <a:r>
                        <a:rPr lang="en-GB" sz="1000" dirty="0" smtClean="0"/>
                        <a:t>No</a:t>
                      </a:r>
                      <a:endParaRPr lang="en-GB" sz="1000" dirty="0"/>
                    </a:p>
                  </a:txBody>
                  <a:tcPr/>
                </a:tc>
              </a:tr>
              <a:tr h="216000">
                <a:tc>
                  <a:txBody>
                    <a:bodyPr/>
                    <a:lstStyle/>
                    <a:p>
                      <a:r>
                        <a:rPr lang="en-GB" sz="1000" dirty="0" smtClean="0"/>
                        <a:t>Wall mountable</a:t>
                      </a:r>
                      <a:endParaRPr lang="en-GB" sz="1000" dirty="0"/>
                    </a:p>
                  </a:txBody>
                  <a:tcPr/>
                </a:tc>
                <a:tc>
                  <a:txBody>
                    <a:bodyPr/>
                    <a:lstStyle/>
                    <a:p>
                      <a:r>
                        <a:rPr lang="en-GB" sz="1000" dirty="0" smtClean="0"/>
                        <a:t>Yes (no bracket</a:t>
                      </a:r>
                      <a:r>
                        <a:rPr lang="en-GB" sz="1000" baseline="0" dirty="0" smtClean="0"/>
                        <a:t> required)</a:t>
                      </a:r>
                      <a:endParaRPr lang="en-GB" sz="1000" dirty="0"/>
                    </a:p>
                  </a:txBody>
                  <a:tcPr/>
                </a:tc>
                <a:tc>
                  <a:txBody>
                    <a:bodyPr/>
                    <a:lstStyle/>
                    <a:p>
                      <a:r>
                        <a:rPr lang="en-GB" sz="1000" dirty="0" smtClean="0"/>
                        <a:t>Yes (no</a:t>
                      </a:r>
                      <a:r>
                        <a:rPr lang="en-GB" sz="1000" baseline="0" dirty="0" smtClean="0"/>
                        <a:t> bracket required)</a:t>
                      </a:r>
                      <a:endParaRPr lang="en-GB" sz="1000" dirty="0"/>
                    </a:p>
                  </a:txBody>
                  <a:tcPr/>
                </a:tc>
              </a:tr>
              <a:tr h="216000">
                <a:tc>
                  <a:txBody>
                    <a:bodyPr/>
                    <a:lstStyle/>
                    <a:p>
                      <a:r>
                        <a:rPr lang="en-GB" sz="1000" dirty="0" smtClean="0"/>
                        <a:t>Colours</a:t>
                      </a:r>
                      <a:r>
                        <a:rPr lang="en-GB" sz="1000" baseline="0" dirty="0" smtClean="0"/>
                        <a:t> available</a:t>
                      </a:r>
                      <a:endParaRPr lang="en-GB" sz="1000" dirty="0"/>
                    </a:p>
                  </a:txBody>
                  <a:tcPr/>
                </a:tc>
                <a:tc>
                  <a:txBody>
                    <a:bodyPr/>
                    <a:lstStyle/>
                    <a:p>
                      <a:r>
                        <a:rPr lang="en-GB" sz="1000" dirty="0" smtClean="0"/>
                        <a:t>Black/white</a:t>
                      </a:r>
                      <a:endParaRPr lang="en-GB" sz="1000" dirty="0"/>
                    </a:p>
                  </a:txBody>
                  <a:tcPr/>
                </a:tc>
                <a:tc>
                  <a:txBody>
                    <a:bodyPr/>
                    <a:lstStyle/>
                    <a:p>
                      <a:r>
                        <a:rPr lang="en-GB" sz="1000" dirty="0" smtClean="0"/>
                        <a:t>Black/white</a:t>
                      </a:r>
                      <a:endParaRPr lang="en-GB" sz="1000" dirty="0"/>
                    </a:p>
                  </a:txBody>
                  <a:tcPr/>
                </a:tc>
              </a:tr>
            </a:tbl>
          </a:graphicData>
        </a:graphic>
      </p:graphicFrame>
      <p:pic>
        <p:nvPicPr>
          <p:cNvPr id="3" name="Picture 2"/>
          <p:cNvPicPr>
            <a:picLocks noChangeAspect="1"/>
          </p:cNvPicPr>
          <p:nvPr/>
        </p:nvPicPr>
        <p:blipFill>
          <a:blip r:embed="rId3"/>
          <a:stretch>
            <a:fillRect/>
          </a:stretch>
        </p:blipFill>
        <p:spPr>
          <a:xfrm>
            <a:off x="7010603" y="638407"/>
            <a:ext cx="1800000" cy="1800000"/>
          </a:xfrm>
          <a:prstGeom prst="rect">
            <a:avLst/>
          </a:prstGeom>
        </p:spPr>
      </p:pic>
      <p:pic>
        <p:nvPicPr>
          <p:cNvPr id="6" name="Picture 5"/>
          <p:cNvPicPr>
            <a:picLocks noChangeAspect="1"/>
          </p:cNvPicPr>
          <p:nvPr/>
        </p:nvPicPr>
        <p:blipFill>
          <a:blip r:embed="rId4"/>
          <a:stretch>
            <a:fillRect/>
          </a:stretch>
        </p:blipFill>
        <p:spPr>
          <a:xfrm>
            <a:off x="7010603" y="2612095"/>
            <a:ext cx="1800000" cy="1800000"/>
          </a:xfrm>
          <a:prstGeom prst="rect">
            <a:avLst/>
          </a:prstGeom>
        </p:spPr>
      </p:pic>
      <p:sp>
        <p:nvSpPr>
          <p:cNvPr id="8" name="TextBox 7"/>
          <p:cNvSpPr txBox="1"/>
          <p:nvPr/>
        </p:nvSpPr>
        <p:spPr>
          <a:xfrm>
            <a:off x="7910603" y="2084245"/>
            <a:ext cx="1011677" cy="2246769"/>
          </a:xfrm>
          <a:prstGeom prst="rect">
            <a:avLst/>
          </a:prstGeom>
          <a:noFill/>
        </p:spPr>
        <p:txBody>
          <a:bodyPr wrap="square" rtlCol="0">
            <a:spAutoFit/>
          </a:bodyPr>
          <a:lstStyle/>
          <a:p>
            <a:r>
              <a:rPr lang="en-GB" sz="1400" dirty="0" smtClean="0"/>
              <a:t>AT50</a:t>
            </a:r>
          </a:p>
          <a:p>
            <a:endParaRPr lang="en-GB" sz="1400" dirty="0"/>
          </a:p>
          <a:p>
            <a:endParaRPr lang="en-GB" sz="1400" dirty="0" smtClean="0"/>
          </a:p>
          <a:p>
            <a:endParaRPr lang="en-GB" sz="1400" dirty="0" smtClean="0"/>
          </a:p>
          <a:p>
            <a:endParaRPr lang="en-GB" sz="1400" dirty="0"/>
          </a:p>
          <a:p>
            <a:endParaRPr lang="en-GB" sz="1400" dirty="0" smtClean="0"/>
          </a:p>
          <a:p>
            <a:endParaRPr lang="en-GB" sz="1400" dirty="0"/>
          </a:p>
          <a:p>
            <a:endParaRPr lang="en-GB" sz="1400" dirty="0" smtClean="0"/>
          </a:p>
          <a:p>
            <a:endParaRPr lang="en-GB" sz="1400" dirty="0"/>
          </a:p>
          <a:p>
            <a:r>
              <a:rPr lang="en-GB" sz="1400" dirty="0" smtClean="0"/>
              <a:t>AT55</a:t>
            </a:r>
            <a:endParaRPr lang="en-GB" sz="1400" dirty="0"/>
          </a:p>
        </p:txBody>
      </p:sp>
    </p:spTree>
    <p:extLst>
      <p:ext uri="{BB962C8B-B14F-4D97-AF65-F5344CB8AC3E}">
        <p14:creationId xmlns:p14="http://schemas.microsoft.com/office/powerpoint/2010/main" val="8462324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Afbeelding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215570" y="2019868"/>
            <a:ext cx="7903028" cy="2897661"/>
          </a:xfrm>
          <a:prstGeom prst="rect">
            <a:avLst/>
          </a:prstGeom>
        </p:spPr>
      </p:pic>
      <p:sp>
        <p:nvSpPr>
          <p:cNvPr id="2" name="Title 1"/>
          <p:cNvSpPr>
            <a:spLocks noGrp="1"/>
          </p:cNvSpPr>
          <p:nvPr>
            <p:ph type="title"/>
          </p:nvPr>
        </p:nvSpPr>
        <p:spPr/>
        <p:txBody>
          <a:bodyPr/>
          <a:lstStyle/>
          <a:p>
            <a:r>
              <a:rPr lang="en-US" dirty="0" smtClean="0">
                <a:latin typeface="Calibri" panose="020F0502020204030204" pitchFamily="34" charset="0"/>
              </a:rPr>
              <a:t>Standard SIP Terminal</a:t>
            </a:r>
            <a:endParaRPr lang="en-US" dirty="0">
              <a:latin typeface="Calibri" panose="020F0502020204030204" pitchFamily="34" charset="0"/>
            </a:endParaRPr>
          </a:p>
        </p:txBody>
      </p:sp>
      <p:sp>
        <p:nvSpPr>
          <p:cNvPr id="26" name="Rounded Rectangle 25"/>
          <p:cNvSpPr/>
          <p:nvPr/>
        </p:nvSpPr>
        <p:spPr bwMode="auto">
          <a:xfrm>
            <a:off x="3163747" y="1157748"/>
            <a:ext cx="1281251" cy="438390"/>
          </a:xfrm>
          <a:prstGeom prst="roundRect">
            <a:avLst/>
          </a:prstGeom>
          <a:solidFill>
            <a:srgbClr val="E36729"/>
          </a:solidFill>
          <a:ln>
            <a:noFill/>
          </a:ln>
          <a:effectLst/>
          <a:ex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350" b="1" dirty="0" smtClean="0">
                <a:solidFill>
                  <a:schemeClr val="bg1"/>
                </a:solidFill>
                <a:latin typeface="+mj-ea"/>
                <a:ea typeface="+mj-ea"/>
              </a:rPr>
              <a:t>Standard SIP </a:t>
            </a:r>
            <a:endParaRPr lang="en-GB" sz="1350" b="1" dirty="0">
              <a:solidFill>
                <a:schemeClr val="bg1"/>
              </a:solidFill>
              <a:latin typeface="+mj-ea"/>
              <a:ea typeface="+mj-ea"/>
            </a:endParaRPr>
          </a:p>
        </p:txBody>
      </p:sp>
      <p:sp>
        <p:nvSpPr>
          <p:cNvPr id="30" name="Rounded Rectangle 29"/>
          <p:cNvSpPr/>
          <p:nvPr/>
        </p:nvSpPr>
        <p:spPr bwMode="auto">
          <a:xfrm>
            <a:off x="3163747" y="1696718"/>
            <a:ext cx="1281251" cy="1759743"/>
          </a:xfrm>
          <a:prstGeom prst="roundRect">
            <a:avLst/>
          </a:prstGeom>
          <a:solidFill>
            <a:schemeClr val="accent6">
              <a:lumMod val="90000"/>
              <a:lumOff val="10000"/>
            </a:schemeClr>
          </a:solidFill>
          <a:ln>
            <a:noFill/>
          </a:ln>
          <a:effectLst/>
          <a:extLst/>
        </p:spPr>
        <p:txBody>
          <a:bodyPr rot="0" spcFirstLastPara="0" vertOverflow="overflow" horzOverflow="overflow" vert="horz" wrap="square" lIns="36000" tIns="34290" rIns="36000" bIns="34290" numCol="1" spcCol="0" rtlCol="0" fromWordArt="0" anchor="ctr" anchorCtr="0" forceAA="0" compatLnSpc="1">
            <a:prstTxWarp prst="textNoShape">
              <a:avLst/>
            </a:prstTxWarp>
            <a:noAutofit/>
          </a:bodyPr>
          <a:lstStyle/>
          <a:p>
            <a:pPr algn="ctr"/>
            <a:r>
              <a:rPr lang="en-US" b="1" dirty="0" smtClean="0">
                <a:solidFill>
                  <a:schemeClr val="bg1"/>
                </a:solidFill>
                <a:latin typeface="+mj-ea"/>
                <a:ea typeface="+mj-ea"/>
              </a:rPr>
              <a:t>GT210</a:t>
            </a:r>
          </a:p>
        </p:txBody>
      </p:sp>
      <p:pic>
        <p:nvPicPr>
          <p:cNvPr id="11" name="Picture 10"/>
          <p:cNvPicPr>
            <a:picLocks noChangeAspect="1"/>
          </p:cNvPicPr>
          <p:nvPr/>
        </p:nvPicPr>
        <p:blipFill>
          <a:blip r:embed="rId3"/>
          <a:stretch>
            <a:fillRect/>
          </a:stretch>
        </p:blipFill>
        <p:spPr>
          <a:xfrm>
            <a:off x="512647" y="1775651"/>
            <a:ext cx="1847095" cy="1545167"/>
          </a:xfrm>
          <a:prstGeom prst="rect">
            <a:avLst/>
          </a:prstGeom>
        </p:spPr>
      </p:pic>
    </p:spTree>
    <p:extLst>
      <p:ext uri="{BB962C8B-B14F-4D97-AF65-F5344CB8AC3E}">
        <p14:creationId xmlns:p14="http://schemas.microsoft.com/office/powerpoint/2010/main" val="119677371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GT210 Standard SIP Terminal</a:t>
            </a:r>
            <a:endParaRPr lang="en-US" dirty="0">
              <a:latin typeface="Calibri" panose="020F0502020204030204" pitchFamily="34" charset="0"/>
            </a:endParaRPr>
          </a:p>
        </p:txBody>
      </p:sp>
      <p:sp>
        <p:nvSpPr>
          <p:cNvPr id="7" name="Content Placeholder 2"/>
          <p:cNvSpPr txBox="1">
            <a:spLocks/>
          </p:cNvSpPr>
          <p:nvPr/>
        </p:nvSpPr>
        <p:spPr>
          <a:xfrm>
            <a:off x="182820" y="638407"/>
            <a:ext cx="8452222" cy="4133617"/>
          </a:xfrm>
          <a:prstGeom prst="rect">
            <a:avLst/>
          </a:prstGeom>
        </p:spPr>
        <p:txBody>
          <a:bodyPr>
            <a:normAutofit/>
          </a:bodyPr>
          <a:lstStyle>
            <a:lvl1pPr marL="180000" indent="-180000" algn="l" rtl="0" eaLnBrk="1" fontAlgn="base" hangingPunct="0">
              <a:spcBef>
                <a:spcPts val="500"/>
              </a:spcBef>
              <a:spcAft>
                <a:spcPct val="0"/>
              </a:spcAft>
              <a:buClr>
                <a:schemeClr val="accent6"/>
              </a:buClr>
              <a:buFont typeface="Arial" panose="020B0604020202020204" pitchFamily="34" charset="0"/>
              <a:buChar char="▌"/>
              <a:defRPr kumimoji="1" sz="2000" b="0">
                <a:solidFill>
                  <a:schemeClr val="tx1"/>
                </a:solidFill>
                <a:latin typeface="Verdana" panose="020B0604030504040204" pitchFamily="34" charset="0"/>
                <a:ea typeface="+mn-ea"/>
                <a:cs typeface="Verdana" panose="020B0604030504040204" pitchFamily="34" charset="0"/>
              </a:defRPr>
            </a:lvl1pPr>
            <a:lvl2pPr marL="360000" indent="-180000" algn="l" rtl="0" eaLnBrk="1" fontAlgn="base" hangingPunct="0">
              <a:spcBef>
                <a:spcPts val="500"/>
              </a:spcBef>
              <a:spcAft>
                <a:spcPct val="0"/>
              </a:spcAft>
              <a:buClr>
                <a:schemeClr val="accent6"/>
              </a:buClr>
              <a:buFont typeface="Wingdings" pitchFamily="2" charset="2"/>
              <a:buChar char="l"/>
              <a:defRPr kumimoji="1" sz="1600" b="0">
                <a:solidFill>
                  <a:schemeClr val="tx1"/>
                </a:solidFill>
                <a:latin typeface="Verdana" panose="020B0604030504040204" pitchFamily="34" charset="0"/>
                <a:ea typeface="+mn-ea"/>
                <a:cs typeface="Verdana" panose="020B0604030504040204" pitchFamily="34" charset="0"/>
              </a:defRPr>
            </a:lvl2pPr>
            <a:lvl3pPr marL="468000" indent="-108000" algn="l" rtl="0" eaLnBrk="1" fontAlgn="base" hangingPunct="0">
              <a:spcBef>
                <a:spcPts val="500"/>
              </a:spcBef>
              <a:spcAft>
                <a:spcPct val="0"/>
              </a:spcAft>
              <a:buClr>
                <a:schemeClr val="accent6"/>
              </a:buClr>
              <a:buFont typeface="Arial" panose="020B0604020202020204" pitchFamily="34" charset="0"/>
              <a:buChar char="•"/>
              <a:defRPr kumimoji="1" sz="1400" b="0">
                <a:solidFill>
                  <a:schemeClr val="tx1"/>
                </a:solidFill>
                <a:latin typeface="Verdana" panose="020B0604030504040204" pitchFamily="34" charset="0"/>
                <a:ea typeface="+mn-ea"/>
                <a:cs typeface="Verdana" panose="020B0604030504040204" pitchFamily="34" charset="0"/>
              </a:defRPr>
            </a:lvl3pPr>
            <a:lvl4pPr marL="576000" indent="-108000" algn="l" rtl="0" eaLnBrk="1" fontAlgn="base" hangingPunct="0">
              <a:spcBef>
                <a:spcPts val="500"/>
              </a:spcBef>
              <a:spcAft>
                <a:spcPct val="0"/>
              </a:spcAft>
              <a:buClr>
                <a:schemeClr val="accent6"/>
              </a:buClr>
              <a:buFont typeface="Tahoma" pitchFamily="34" charset="0"/>
              <a:buChar char="–"/>
              <a:defRPr kumimoji="1" sz="1200" b="0">
                <a:solidFill>
                  <a:schemeClr val="tx1"/>
                </a:solidFill>
                <a:latin typeface="Verdana" panose="020B0604030504040204" pitchFamily="34" charset="0"/>
                <a:ea typeface="+mn-ea"/>
                <a:cs typeface="Verdana" panose="020B0604030504040204" pitchFamily="34" charset="0"/>
              </a:defRPr>
            </a:lvl4pPr>
            <a:lvl5pPr marL="735013" indent="-157163" algn="l" rtl="0" eaLnBrk="0" fontAlgn="base" hangingPunct="0">
              <a:spcBef>
                <a:spcPct val="20000"/>
              </a:spcBef>
              <a:spcAft>
                <a:spcPct val="0"/>
              </a:spcAft>
              <a:buClr>
                <a:schemeClr val="accent6"/>
              </a:buClr>
              <a:buChar char="≫"/>
              <a:defRPr kumimoji="1" sz="1200" b="1">
                <a:solidFill>
                  <a:schemeClr val="tx1"/>
                </a:solidFill>
                <a:latin typeface="+mj-lt"/>
                <a:ea typeface="+mn-ea"/>
              </a:defRPr>
            </a:lvl5pPr>
            <a:lvl6pPr marL="2514600" indent="-228600" algn="l" rtl="0" fontAlgn="base">
              <a:spcBef>
                <a:spcPct val="20000"/>
              </a:spcBef>
              <a:spcAft>
                <a:spcPct val="0"/>
              </a:spcAft>
              <a:buChar char="≫"/>
              <a:defRPr kumimoji="1" sz="2000">
                <a:solidFill>
                  <a:schemeClr val="tx1"/>
                </a:solidFill>
                <a:latin typeface="Arial" charset="0"/>
                <a:ea typeface="+mn-ea"/>
              </a:defRPr>
            </a:lvl6pPr>
            <a:lvl7pPr marL="2971800" indent="-228600" algn="l" rtl="0" fontAlgn="base">
              <a:spcBef>
                <a:spcPct val="20000"/>
              </a:spcBef>
              <a:spcAft>
                <a:spcPct val="0"/>
              </a:spcAft>
              <a:buChar char="≫"/>
              <a:defRPr kumimoji="1" sz="2000">
                <a:solidFill>
                  <a:schemeClr val="tx1"/>
                </a:solidFill>
                <a:latin typeface="Arial" charset="0"/>
                <a:ea typeface="+mn-ea"/>
              </a:defRPr>
            </a:lvl7pPr>
            <a:lvl8pPr marL="3429000" indent="-228600" algn="l" rtl="0" fontAlgn="base">
              <a:spcBef>
                <a:spcPct val="20000"/>
              </a:spcBef>
              <a:spcAft>
                <a:spcPct val="0"/>
              </a:spcAft>
              <a:buChar char="≫"/>
              <a:defRPr kumimoji="1" sz="2000">
                <a:solidFill>
                  <a:schemeClr val="tx1"/>
                </a:solidFill>
                <a:latin typeface="Arial" charset="0"/>
                <a:ea typeface="+mn-ea"/>
              </a:defRPr>
            </a:lvl8pPr>
            <a:lvl9pPr marL="3886200" indent="-228600" algn="l" rtl="0" fontAlgn="base">
              <a:spcBef>
                <a:spcPct val="20000"/>
              </a:spcBef>
              <a:spcAft>
                <a:spcPct val="0"/>
              </a:spcAft>
              <a:buChar char="≫"/>
              <a:defRPr kumimoji="1" sz="2000">
                <a:solidFill>
                  <a:schemeClr val="tx1"/>
                </a:solidFill>
                <a:latin typeface="Arial" charset="0"/>
                <a:ea typeface="+mn-ea"/>
              </a:defRPr>
            </a:lvl9pPr>
          </a:lstStyle>
          <a:p>
            <a:pPr>
              <a:buClr>
                <a:srgbClr val="002B62"/>
              </a:buClr>
            </a:pPr>
            <a:r>
              <a:rPr lang="en-GB" sz="1600" b="1" dirty="0" smtClean="0">
                <a:solidFill>
                  <a:srgbClr val="000000"/>
                </a:solidFill>
                <a:latin typeface="Calibri" panose="020F0502020204030204" pitchFamily="34" charset="0"/>
                <a:cs typeface="Adobe Devanagari" panose="02040503050201020203" pitchFamily="18" charset="0"/>
              </a:rPr>
              <a:t>GT210 Standard SIP Terminal</a:t>
            </a:r>
          </a:p>
          <a:p>
            <a:pPr marL="180000" lvl="1" indent="0">
              <a:buClr>
                <a:srgbClr val="002B62"/>
              </a:buClr>
              <a:buNone/>
            </a:pPr>
            <a:r>
              <a:rPr lang="en-GB" sz="1400" b="1" dirty="0" smtClean="0">
                <a:solidFill>
                  <a:srgbClr val="000000"/>
                </a:solidFill>
                <a:latin typeface="Calibri" panose="020F0502020204030204" pitchFamily="34" charset="0"/>
                <a:cs typeface="Adobe Devanagari" panose="02040503050201020203" pitchFamily="18" charset="0"/>
              </a:rPr>
              <a:t>The GT210 Standard SIP terminal is available for connection to the SL2100</a:t>
            </a:r>
          </a:p>
          <a:p>
            <a:pPr marL="180000" lvl="1" indent="0">
              <a:buClr>
                <a:srgbClr val="002B62"/>
              </a:buClr>
              <a:buNone/>
            </a:pPr>
            <a:endParaRPr lang="en-GB" sz="1400" b="1" dirty="0">
              <a:solidFill>
                <a:srgbClr val="000000"/>
              </a:solidFill>
              <a:latin typeface="Calibri" panose="020F0502020204030204" pitchFamily="34" charset="0"/>
              <a:cs typeface="Adobe Devanagari" panose="02040503050201020203" pitchFamily="18" charset="0"/>
            </a:endParaRPr>
          </a:p>
          <a:p>
            <a:pPr marL="180000" lvl="1" indent="0">
              <a:buClr>
                <a:srgbClr val="002B62"/>
              </a:buClr>
              <a:buNone/>
            </a:pPr>
            <a:endParaRPr lang="en-GB" sz="1400" b="1" dirty="0" smtClean="0">
              <a:solidFill>
                <a:srgbClr val="000000"/>
              </a:solidFill>
              <a:latin typeface="Calibri" panose="020F0502020204030204" pitchFamily="34" charset="0"/>
              <a:cs typeface="Adobe Devanagari" panose="02040503050201020203" pitchFamily="18" charset="0"/>
            </a:endParaRPr>
          </a:p>
          <a:p>
            <a:pPr marL="180000" lvl="1" indent="0">
              <a:buClr>
                <a:srgbClr val="002B62"/>
              </a:buClr>
              <a:buNone/>
            </a:pPr>
            <a:endParaRPr lang="en-GB" sz="1400" b="1" dirty="0">
              <a:solidFill>
                <a:srgbClr val="000000"/>
              </a:solidFill>
              <a:latin typeface="Calibri" panose="020F0502020204030204" pitchFamily="34" charset="0"/>
              <a:cs typeface="Adobe Devanagari" panose="02040503050201020203" pitchFamily="18" charset="0"/>
            </a:endParaRPr>
          </a:p>
          <a:p>
            <a:pPr marL="180000" lvl="1" indent="0">
              <a:buClr>
                <a:srgbClr val="002B62"/>
              </a:buClr>
              <a:buNone/>
            </a:pPr>
            <a:endParaRPr lang="en-GB" sz="1400" b="1" dirty="0" smtClean="0">
              <a:solidFill>
                <a:srgbClr val="000000"/>
              </a:solidFill>
              <a:latin typeface="Calibri" panose="020F0502020204030204" pitchFamily="34" charset="0"/>
              <a:cs typeface="Adobe Devanagari" panose="02040503050201020203" pitchFamily="18" charset="0"/>
            </a:endParaRPr>
          </a:p>
          <a:p>
            <a:pPr marL="180000" lvl="1" indent="0">
              <a:buClr>
                <a:srgbClr val="002B62"/>
              </a:buClr>
              <a:buNone/>
            </a:pPr>
            <a:endParaRPr lang="en-GB" sz="1400" b="1" dirty="0" smtClean="0">
              <a:solidFill>
                <a:srgbClr val="000000"/>
              </a:solidFill>
              <a:latin typeface="Calibri" panose="020F0502020204030204" pitchFamily="34" charset="0"/>
              <a:cs typeface="Adobe Devanagari" panose="02040503050201020203" pitchFamily="18" charset="0"/>
            </a:endParaRPr>
          </a:p>
          <a:p>
            <a:pPr marL="285750" lvl="1" indent="-285750">
              <a:buClr>
                <a:srgbClr val="002B62"/>
              </a:buClr>
              <a:buFont typeface="Arial" panose="020B0604020202020204" pitchFamily="34" charset="0"/>
              <a:buChar char="•"/>
            </a:pPr>
            <a:endParaRPr lang="en-GB" b="1" dirty="0">
              <a:solidFill>
                <a:srgbClr val="000000"/>
              </a:solidFill>
              <a:latin typeface="Calibri" panose="020F0502020204030204" pitchFamily="34" charset="0"/>
              <a:cs typeface="Adobe Devanagari" panose="02040503050201020203"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533358503"/>
              </p:ext>
            </p:extLst>
          </p:nvPr>
        </p:nvGraphicFramePr>
        <p:xfrm>
          <a:off x="182820" y="1242175"/>
          <a:ext cx="6096000" cy="3413760"/>
        </p:xfrm>
        <a:graphic>
          <a:graphicData uri="http://schemas.openxmlformats.org/drawingml/2006/table">
            <a:tbl>
              <a:tblPr firstRow="1" bandRow="1">
                <a:tableStyleId>{073A0DAA-6AF3-43AB-8588-CEC1D06C72B9}</a:tableStyleId>
              </a:tblPr>
              <a:tblGrid>
                <a:gridCol w="2032000"/>
                <a:gridCol w="2261315"/>
                <a:gridCol w="1802685"/>
              </a:tblGrid>
              <a:tr h="0">
                <a:tc>
                  <a:txBody>
                    <a:bodyPr/>
                    <a:lstStyle/>
                    <a:p>
                      <a:endParaRPr lang="en-GB" sz="1000" dirty="0"/>
                    </a:p>
                  </a:txBody>
                  <a:tcPr/>
                </a:tc>
                <a:tc>
                  <a:txBody>
                    <a:bodyPr/>
                    <a:lstStyle/>
                    <a:p>
                      <a:r>
                        <a:rPr lang="en-GB" sz="1000" dirty="0" smtClean="0"/>
                        <a:t>GT210</a:t>
                      </a:r>
                      <a:endParaRPr lang="en-GB" sz="1000" dirty="0"/>
                    </a:p>
                  </a:txBody>
                  <a:tcPr/>
                </a:tc>
                <a:tc>
                  <a:txBody>
                    <a:bodyPr/>
                    <a:lstStyle/>
                    <a:p>
                      <a:endParaRPr lang="en-GB" sz="1000" dirty="0"/>
                    </a:p>
                  </a:txBody>
                  <a:tcPr/>
                </a:tc>
              </a:tr>
              <a:tr h="216000">
                <a:tc>
                  <a:txBody>
                    <a:bodyPr/>
                    <a:lstStyle/>
                    <a:p>
                      <a:r>
                        <a:rPr lang="en-GB" sz="1000" dirty="0" smtClean="0"/>
                        <a:t>License</a:t>
                      </a:r>
                      <a:endParaRPr lang="en-GB" sz="1000" dirty="0"/>
                    </a:p>
                  </a:txBody>
                  <a:tcPr/>
                </a:tc>
                <a:tc>
                  <a:txBody>
                    <a:bodyPr/>
                    <a:lstStyle/>
                    <a:p>
                      <a:r>
                        <a:rPr lang="en-GB" sz="1000" dirty="0" smtClean="0"/>
                        <a:t>EU909388 – SL2100 NEC SIP License</a:t>
                      </a:r>
                      <a:endParaRPr lang="en-GB" sz="1000" dirty="0"/>
                    </a:p>
                  </a:txBody>
                  <a:tcPr/>
                </a:tc>
                <a:tc>
                  <a:txBody>
                    <a:bodyPr/>
                    <a:lstStyle/>
                    <a:p>
                      <a:endParaRPr lang="en-GB" sz="1000" dirty="0"/>
                    </a:p>
                  </a:txBody>
                  <a:tcPr/>
                </a:tc>
              </a:tr>
              <a:tr h="216000">
                <a:tc>
                  <a:txBody>
                    <a:bodyPr/>
                    <a:lstStyle/>
                    <a:p>
                      <a:r>
                        <a:rPr lang="en-GB" sz="1000" dirty="0" smtClean="0"/>
                        <a:t>Line Keys</a:t>
                      </a:r>
                      <a:endParaRPr lang="en-GB" sz="1000" dirty="0"/>
                    </a:p>
                  </a:txBody>
                  <a:tcPr/>
                </a:tc>
                <a:tc>
                  <a:txBody>
                    <a:bodyPr/>
                    <a:lstStyle/>
                    <a:p>
                      <a:r>
                        <a:rPr lang="en-GB" sz="1000" dirty="0" smtClean="0"/>
                        <a:t>2</a:t>
                      </a:r>
                      <a:endParaRPr lang="en-GB" sz="1000" dirty="0"/>
                    </a:p>
                  </a:txBody>
                  <a:tcPr/>
                </a:tc>
                <a:tc>
                  <a:txBody>
                    <a:bodyPr/>
                    <a:lstStyle/>
                    <a:p>
                      <a:r>
                        <a:rPr lang="en-GB" sz="1000" dirty="0" smtClean="0"/>
                        <a:t>1 SIP account supported</a:t>
                      </a:r>
                      <a:endParaRPr lang="en-GB" sz="1000" dirty="0"/>
                    </a:p>
                  </a:txBody>
                  <a:tcPr/>
                </a:tc>
              </a:tr>
              <a:tr h="216000">
                <a:tc>
                  <a:txBody>
                    <a:bodyPr/>
                    <a:lstStyle/>
                    <a:p>
                      <a:r>
                        <a:rPr lang="en-GB" sz="1000" dirty="0" smtClean="0"/>
                        <a:t>Soft</a:t>
                      </a:r>
                      <a:r>
                        <a:rPr lang="en-GB" sz="1000" baseline="0" dirty="0" smtClean="0"/>
                        <a:t> keys</a:t>
                      </a:r>
                      <a:endParaRPr lang="en-GB" sz="1000" dirty="0"/>
                    </a:p>
                  </a:txBody>
                  <a:tcPr/>
                </a:tc>
                <a:tc>
                  <a:txBody>
                    <a:bodyPr/>
                    <a:lstStyle/>
                    <a:p>
                      <a:r>
                        <a:rPr lang="en-GB" sz="1000" dirty="0" smtClean="0"/>
                        <a:t>3</a:t>
                      </a:r>
                      <a:endParaRPr lang="en-GB" sz="1000" dirty="0"/>
                    </a:p>
                  </a:txBody>
                  <a:tcPr/>
                </a:tc>
                <a:tc>
                  <a:txBody>
                    <a:bodyPr/>
                    <a:lstStyle/>
                    <a:p>
                      <a:r>
                        <a:rPr lang="en-GB" sz="1000" dirty="0" smtClean="0"/>
                        <a:t>Context sensitive</a:t>
                      </a:r>
                      <a:endParaRPr lang="en-GB" sz="1000" dirty="0"/>
                    </a:p>
                  </a:txBody>
                  <a:tcPr/>
                </a:tc>
              </a:tr>
              <a:tr h="216000">
                <a:tc>
                  <a:txBody>
                    <a:bodyPr/>
                    <a:lstStyle/>
                    <a:p>
                      <a:r>
                        <a:rPr lang="en-GB" sz="1000" dirty="0" smtClean="0"/>
                        <a:t>Lamp colour</a:t>
                      </a:r>
                      <a:endParaRPr lang="en-GB" sz="1000" dirty="0"/>
                    </a:p>
                  </a:txBody>
                  <a:tcPr/>
                </a:tc>
                <a:tc>
                  <a:txBody>
                    <a:bodyPr/>
                    <a:lstStyle/>
                    <a:p>
                      <a:r>
                        <a:rPr lang="en-GB" sz="1000" dirty="0" smtClean="0"/>
                        <a:t>Red</a:t>
                      </a:r>
                      <a:endParaRPr lang="en-GB" sz="1000" dirty="0"/>
                    </a:p>
                  </a:txBody>
                  <a:tcPr/>
                </a:tc>
                <a:tc>
                  <a:txBody>
                    <a:bodyPr/>
                    <a:lstStyle/>
                    <a:p>
                      <a:r>
                        <a:rPr lang="en-GB" sz="1000" dirty="0" smtClean="0"/>
                        <a:t>Voicemail message waiting</a:t>
                      </a:r>
                      <a:endParaRPr lang="en-GB" sz="1000" dirty="0"/>
                    </a:p>
                  </a:txBody>
                  <a:tcPr/>
                </a:tc>
              </a:tr>
              <a:tr h="216000">
                <a:tc>
                  <a:txBody>
                    <a:bodyPr/>
                    <a:lstStyle/>
                    <a:p>
                      <a:r>
                        <a:rPr lang="en-GB" sz="1000" dirty="0" smtClean="0"/>
                        <a:t>Capacity</a:t>
                      </a:r>
                      <a:endParaRPr lang="en-GB" sz="1000" dirty="0"/>
                    </a:p>
                  </a:txBody>
                  <a:tcPr/>
                </a:tc>
                <a:tc>
                  <a:txBody>
                    <a:bodyPr/>
                    <a:lstStyle/>
                    <a:p>
                      <a:r>
                        <a:rPr lang="en-GB" sz="1000" dirty="0" smtClean="0"/>
                        <a:t>112</a:t>
                      </a:r>
                      <a:endParaRPr lang="en-GB" sz="1000" dirty="0"/>
                    </a:p>
                  </a:txBody>
                  <a:tcPr/>
                </a:tc>
                <a:tc>
                  <a:txBody>
                    <a:bodyPr/>
                    <a:lstStyle/>
                    <a:p>
                      <a:r>
                        <a:rPr lang="en-GB" sz="1000" dirty="0" smtClean="0"/>
                        <a:t>Total for all IP terminals</a:t>
                      </a:r>
                      <a:endParaRPr lang="en-GB" sz="1000" dirty="0"/>
                    </a:p>
                  </a:txBody>
                  <a:tcPr/>
                </a:tc>
              </a:tr>
              <a:tr h="216000">
                <a:tc>
                  <a:txBody>
                    <a:bodyPr/>
                    <a:lstStyle/>
                    <a:p>
                      <a:r>
                        <a:rPr lang="en-GB" sz="1000" dirty="0" smtClean="0"/>
                        <a:t>LAN ports</a:t>
                      </a:r>
                      <a:endParaRPr lang="en-GB" sz="1000" dirty="0"/>
                    </a:p>
                  </a:txBody>
                  <a:tcPr/>
                </a:tc>
                <a:tc>
                  <a:txBody>
                    <a:bodyPr/>
                    <a:lstStyle/>
                    <a:p>
                      <a:r>
                        <a:rPr lang="en-GB" sz="1000" dirty="0" smtClean="0"/>
                        <a:t>LAN &amp; PC port</a:t>
                      </a:r>
                      <a:endParaRPr lang="en-GB" sz="1000" dirty="0"/>
                    </a:p>
                  </a:txBody>
                  <a:tcPr/>
                </a:tc>
                <a:tc>
                  <a:txBody>
                    <a:bodyPr/>
                    <a:lstStyle/>
                    <a:p>
                      <a:r>
                        <a:rPr lang="en-GB" sz="1000" dirty="0" smtClean="0"/>
                        <a:t>10/100Mbps</a:t>
                      </a:r>
                      <a:endParaRPr lang="en-GB" sz="1000" dirty="0"/>
                    </a:p>
                  </a:txBody>
                  <a:tcPr/>
                </a:tc>
              </a:tr>
              <a:tr h="216000">
                <a:tc>
                  <a:txBody>
                    <a:bodyPr/>
                    <a:lstStyle/>
                    <a:p>
                      <a:r>
                        <a:rPr lang="en-GB" sz="1000" dirty="0" smtClean="0"/>
                        <a:t>Headset</a:t>
                      </a:r>
                      <a:endParaRPr lang="en-GB" sz="1000" dirty="0"/>
                    </a:p>
                  </a:txBody>
                  <a:tcPr/>
                </a:tc>
                <a:tc>
                  <a:txBody>
                    <a:bodyPr/>
                    <a:lstStyle/>
                    <a:p>
                      <a:r>
                        <a:rPr lang="en-GB" sz="1000" dirty="0" smtClean="0"/>
                        <a:t>RJ9 headset jack</a:t>
                      </a:r>
                      <a:endParaRPr lang="en-GB" sz="1000" dirty="0"/>
                    </a:p>
                  </a:txBody>
                  <a:tcPr/>
                </a:tc>
                <a:tc>
                  <a:txBody>
                    <a:bodyPr/>
                    <a:lstStyle/>
                    <a:p>
                      <a:r>
                        <a:rPr lang="en-GB" sz="1000" dirty="0" smtClean="0"/>
                        <a:t>Plantronics EHS supported</a:t>
                      </a:r>
                      <a:endParaRPr lang="en-GB" sz="1000" dirty="0"/>
                    </a:p>
                  </a:txBody>
                  <a:tcPr/>
                </a:tc>
              </a:tr>
              <a:tr h="216000">
                <a:tc>
                  <a:txBody>
                    <a:bodyPr/>
                    <a:lstStyle/>
                    <a:p>
                      <a:r>
                        <a:rPr lang="en-GB" sz="1000" dirty="0" smtClean="0"/>
                        <a:t>Provisioning</a:t>
                      </a:r>
                      <a:endParaRPr lang="en-GB" sz="1000" dirty="0"/>
                    </a:p>
                  </a:txBody>
                  <a:tcPr/>
                </a:tc>
                <a:tc>
                  <a:txBody>
                    <a:bodyPr/>
                    <a:lstStyle/>
                    <a:p>
                      <a:r>
                        <a:rPr lang="en-GB" sz="1000" dirty="0" smtClean="0"/>
                        <a:t>Yes</a:t>
                      </a:r>
                      <a:endParaRPr lang="en-GB" sz="1000" dirty="0"/>
                    </a:p>
                  </a:txBody>
                  <a:tcPr/>
                </a:tc>
                <a:tc>
                  <a:txBody>
                    <a:bodyPr/>
                    <a:lstStyle/>
                    <a:p>
                      <a:r>
                        <a:rPr lang="en-GB" sz="1000" dirty="0" smtClean="0"/>
                        <a:t>XML file</a:t>
                      </a:r>
                      <a:endParaRPr lang="en-GB" sz="1000" dirty="0"/>
                    </a:p>
                  </a:txBody>
                  <a:tcPr/>
                </a:tc>
              </a:tr>
              <a:tr h="216000">
                <a:tc>
                  <a:txBody>
                    <a:bodyPr/>
                    <a:lstStyle/>
                    <a:p>
                      <a:r>
                        <a:rPr lang="en-GB" sz="1000" dirty="0" smtClean="0"/>
                        <a:t>Power</a:t>
                      </a:r>
                      <a:r>
                        <a:rPr lang="en-GB" sz="1000" baseline="0" dirty="0" smtClean="0"/>
                        <a:t> supply</a:t>
                      </a:r>
                      <a:endParaRPr lang="en-GB" sz="1000" dirty="0"/>
                    </a:p>
                  </a:txBody>
                  <a:tcPr/>
                </a:tc>
                <a:tc>
                  <a:txBody>
                    <a:bodyPr/>
                    <a:lstStyle/>
                    <a:p>
                      <a:r>
                        <a:rPr lang="en-GB" sz="1000" dirty="0" err="1" smtClean="0"/>
                        <a:t>PoE</a:t>
                      </a:r>
                      <a:r>
                        <a:rPr lang="en-GB" sz="1000" dirty="0" smtClean="0"/>
                        <a:t> (Class 2) or optional PSU</a:t>
                      </a:r>
                      <a:endParaRPr lang="en-GB" sz="1000" dirty="0"/>
                    </a:p>
                  </a:txBody>
                  <a:tcPr/>
                </a:tc>
                <a:tc>
                  <a:txBody>
                    <a:bodyPr/>
                    <a:lstStyle/>
                    <a:p>
                      <a:endParaRPr lang="en-GB" sz="1000" dirty="0"/>
                    </a:p>
                  </a:txBody>
                  <a:tcPr/>
                </a:tc>
              </a:tr>
              <a:tr h="216000">
                <a:tc>
                  <a:txBody>
                    <a:bodyPr/>
                    <a:lstStyle/>
                    <a:p>
                      <a:r>
                        <a:rPr lang="en-GB" sz="1000" dirty="0" err="1" smtClean="0"/>
                        <a:t>Handsfree</a:t>
                      </a:r>
                      <a:endParaRPr lang="en-GB" sz="1000" dirty="0"/>
                    </a:p>
                  </a:txBody>
                  <a:tcPr/>
                </a:tc>
                <a:tc>
                  <a:txBody>
                    <a:bodyPr/>
                    <a:lstStyle/>
                    <a:p>
                      <a:r>
                        <a:rPr lang="en-GB" sz="1000" dirty="0" smtClean="0"/>
                        <a:t>Full duplex</a:t>
                      </a:r>
                      <a:endParaRPr lang="en-GB" sz="1000" dirty="0"/>
                    </a:p>
                  </a:txBody>
                  <a:tcPr/>
                </a:tc>
                <a:tc>
                  <a:txBody>
                    <a:bodyPr/>
                    <a:lstStyle/>
                    <a:p>
                      <a:endParaRPr lang="en-GB" sz="1000" dirty="0"/>
                    </a:p>
                  </a:txBody>
                  <a:tcPr/>
                </a:tc>
              </a:tr>
              <a:tr h="216000">
                <a:tc>
                  <a:txBody>
                    <a:bodyPr/>
                    <a:lstStyle/>
                    <a:p>
                      <a:r>
                        <a:rPr lang="en-GB" sz="1000" dirty="0" smtClean="0"/>
                        <a:t>Phonebook</a:t>
                      </a:r>
                      <a:endParaRPr lang="en-GB" sz="1000" dirty="0"/>
                    </a:p>
                  </a:txBody>
                  <a:tcPr/>
                </a:tc>
                <a:tc>
                  <a:txBody>
                    <a:bodyPr/>
                    <a:lstStyle/>
                    <a:p>
                      <a:r>
                        <a:rPr lang="en-GB" sz="1000" dirty="0" smtClean="0"/>
                        <a:t>500</a:t>
                      </a:r>
                      <a:r>
                        <a:rPr lang="en-GB" sz="1000" baseline="0" dirty="0" smtClean="0"/>
                        <a:t> contacts</a:t>
                      </a:r>
                      <a:endParaRPr lang="en-GB" sz="1000" dirty="0"/>
                    </a:p>
                  </a:txBody>
                  <a:tcPr/>
                </a:tc>
                <a:tc>
                  <a:txBody>
                    <a:bodyPr/>
                    <a:lstStyle/>
                    <a:p>
                      <a:endParaRPr lang="en-GB" sz="1000" dirty="0"/>
                    </a:p>
                  </a:txBody>
                  <a:tcPr/>
                </a:tc>
              </a:tr>
              <a:tr h="216000">
                <a:tc>
                  <a:txBody>
                    <a:bodyPr/>
                    <a:lstStyle/>
                    <a:p>
                      <a:r>
                        <a:rPr lang="en-GB" sz="1000" dirty="0" smtClean="0"/>
                        <a:t>Languages</a:t>
                      </a:r>
                      <a:endParaRPr lang="en-GB" sz="1000" dirty="0"/>
                    </a:p>
                  </a:txBody>
                  <a:tcPr/>
                </a:tc>
                <a:tc>
                  <a:txBody>
                    <a:bodyPr/>
                    <a:lstStyle/>
                    <a:p>
                      <a:r>
                        <a:rPr lang="en-GB" sz="1000" dirty="0" smtClean="0"/>
                        <a:t>Multi language</a:t>
                      </a:r>
                      <a:endParaRPr lang="en-GB" sz="1000" dirty="0"/>
                    </a:p>
                  </a:txBody>
                  <a:tcPr/>
                </a:tc>
                <a:tc>
                  <a:txBody>
                    <a:bodyPr/>
                    <a:lstStyle/>
                    <a:p>
                      <a:endParaRPr lang="en-GB" sz="1000" dirty="0"/>
                    </a:p>
                  </a:txBody>
                  <a:tcPr/>
                </a:tc>
              </a:tr>
              <a:tr h="216000">
                <a:tc>
                  <a:txBody>
                    <a:bodyPr/>
                    <a:lstStyle/>
                    <a:p>
                      <a:r>
                        <a:rPr lang="en-GB" sz="1000" dirty="0" smtClean="0"/>
                        <a:t>Wall/Desk</a:t>
                      </a:r>
                      <a:r>
                        <a:rPr lang="en-GB" sz="1000" baseline="0" dirty="0" smtClean="0"/>
                        <a:t> mount</a:t>
                      </a:r>
                      <a:endParaRPr lang="en-GB" sz="1000" dirty="0"/>
                    </a:p>
                  </a:txBody>
                  <a:tcPr/>
                </a:tc>
                <a:tc>
                  <a:txBody>
                    <a:bodyPr/>
                    <a:lstStyle/>
                    <a:p>
                      <a:r>
                        <a:rPr lang="en-GB" sz="1000" dirty="0" smtClean="0"/>
                        <a:t>2 step desk stand / wall mounting</a:t>
                      </a:r>
                      <a:endParaRPr lang="en-GB" sz="1000" dirty="0"/>
                    </a:p>
                  </a:txBody>
                  <a:tcPr/>
                </a:tc>
                <a:tc>
                  <a:txBody>
                    <a:bodyPr/>
                    <a:lstStyle/>
                    <a:p>
                      <a:endParaRPr lang="en-GB" sz="1000" dirty="0"/>
                    </a:p>
                  </a:txBody>
                  <a:tcPr/>
                </a:tc>
              </a:tr>
            </a:tbl>
          </a:graphicData>
        </a:graphic>
      </p:graphicFrame>
      <p:pic>
        <p:nvPicPr>
          <p:cNvPr id="5" name="Picture 4"/>
          <p:cNvPicPr>
            <a:picLocks noChangeAspect="1"/>
          </p:cNvPicPr>
          <p:nvPr/>
        </p:nvPicPr>
        <p:blipFill>
          <a:blip r:embed="rId3"/>
          <a:stretch>
            <a:fillRect/>
          </a:stretch>
        </p:blipFill>
        <p:spPr>
          <a:xfrm>
            <a:off x="6703142" y="1401097"/>
            <a:ext cx="1999892" cy="2164677"/>
          </a:xfrm>
          <a:prstGeom prst="rect">
            <a:avLst/>
          </a:prstGeom>
        </p:spPr>
      </p:pic>
    </p:spTree>
    <p:extLst>
      <p:ext uri="{BB962C8B-B14F-4D97-AF65-F5344CB8AC3E}">
        <p14:creationId xmlns:p14="http://schemas.microsoft.com/office/powerpoint/2010/main" val="114919293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Afbeelding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215570" y="2019868"/>
            <a:ext cx="7903028" cy="2897661"/>
          </a:xfrm>
          <a:prstGeom prst="rect">
            <a:avLst/>
          </a:prstGeom>
        </p:spPr>
      </p:pic>
      <p:sp>
        <p:nvSpPr>
          <p:cNvPr id="2" name="Title 1"/>
          <p:cNvSpPr>
            <a:spLocks noGrp="1"/>
          </p:cNvSpPr>
          <p:nvPr>
            <p:ph type="title"/>
          </p:nvPr>
        </p:nvSpPr>
        <p:spPr/>
        <p:txBody>
          <a:bodyPr/>
          <a:lstStyle/>
          <a:p>
            <a:r>
              <a:rPr lang="en-US" dirty="0" smtClean="0">
                <a:latin typeface="Calibri" panose="020F0502020204030204" pitchFamily="34" charset="0"/>
              </a:rPr>
              <a:t>Standard SIP Smartphone Application</a:t>
            </a:r>
            <a:endParaRPr lang="en-US" dirty="0">
              <a:latin typeface="Calibri" panose="020F0502020204030204" pitchFamily="34" charset="0"/>
            </a:endParaRPr>
          </a:p>
        </p:txBody>
      </p:sp>
      <p:sp>
        <p:nvSpPr>
          <p:cNvPr id="26" name="Rounded Rectangle 25"/>
          <p:cNvSpPr/>
          <p:nvPr/>
        </p:nvSpPr>
        <p:spPr bwMode="auto">
          <a:xfrm>
            <a:off x="3163747" y="1157748"/>
            <a:ext cx="1281251" cy="438390"/>
          </a:xfrm>
          <a:prstGeom prst="roundRect">
            <a:avLst/>
          </a:prstGeom>
          <a:solidFill>
            <a:srgbClr val="E36729"/>
          </a:solidFill>
          <a:ln>
            <a:noFill/>
          </a:ln>
          <a:effectLst/>
          <a:ex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350" b="1" dirty="0" smtClean="0">
                <a:solidFill>
                  <a:schemeClr val="bg1"/>
                </a:solidFill>
                <a:latin typeface="+mj-ea"/>
                <a:ea typeface="+mj-ea"/>
              </a:rPr>
              <a:t>Standard SIP </a:t>
            </a:r>
            <a:endParaRPr lang="en-GB" sz="1350" b="1" dirty="0">
              <a:solidFill>
                <a:schemeClr val="bg1"/>
              </a:solidFill>
              <a:latin typeface="+mj-ea"/>
              <a:ea typeface="+mj-ea"/>
            </a:endParaRPr>
          </a:p>
        </p:txBody>
      </p:sp>
      <p:sp>
        <p:nvSpPr>
          <p:cNvPr id="30" name="Rounded Rectangle 29"/>
          <p:cNvSpPr/>
          <p:nvPr/>
        </p:nvSpPr>
        <p:spPr bwMode="auto">
          <a:xfrm>
            <a:off x="3163747" y="1696718"/>
            <a:ext cx="1281251" cy="1759743"/>
          </a:xfrm>
          <a:prstGeom prst="roundRect">
            <a:avLst/>
          </a:prstGeom>
          <a:solidFill>
            <a:schemeClr val="accent6">
              <a:lumMod val="90000"/>
              <a:lumOff val="10000"/>
            </a:schemeClr>
          </a:solidFill>
          <a:ln>
            <a:noFill/>
          </a:ln>
          <a:effectLst/>
          <a:extLst/>
        </p:spPr>
        <p:txBody>
          <a:bodyPr rot="0" spcFirstLastPara="0" vertOverflow="overflow" horzOverflow="overflow" vert="horz" wrap="square" lIns="36000" tIns="34290" rIns="36000" bIns="34290" numCol="1" spcCol="0" rtlCol="0" fromWordArt="0" anchor="ctr" anchorCtr="0" forceAA="0" compatLnSpc="1">
            <a:prstTxWarp prst="textNoShape">
              <a:avLst/>
            </a:prstTxWarp>
            <a:noAutofit/>
          </a:bodyPr>
          <a:lstStyle/>
          <a:p>
            <a:pPr algn="ctr"/>
            <a:r>
              <a:rPr lang="en-US" b="1" dirty="0" smtClean="0">
                <a:solidFill>
                  <a:schemeClr val="bg1"/>
                </a:solidFill>
                <a:latin typeface="+mj-ea"/>
                <a:ea typeface="+mj-ea"/>
              </a:rPr>
              <a:t>ST500</a:t>
            </a:r>
          </a:p>
        </p:txBody>
      </p:sp>
      <p:pic>
        <p:nvPicPr>
          <p:cNvPr id="6" name="Picture 5"/>
          <p:cNvPicPr>
            <a:picLocks noChangeAspect="1"/>
          </p:cNvPicPr>
          <p:nvPr/>
        </p:nvPicPr>
        <p:blipFill>
          <a:blip r:embed="rId3"/>
          <a:stretch>
            <a:fillRect/>
          </a:stretch>
        </p:blipFill>
        <p:spPr>
          <a:xfrm>
            <a:off x="333814" y="1304267"/>
            <a:ext cx="2455878" cy="1067773"/>
          </a:xfrm>
          <a:prstGeom prst="rect">
            <a:avLst/>
          </a:prstGeom>
        </p:spPr>
      </p:pic>
      <p:pic>
        <p:nvPicPr>
          <p:cNvPr id="7" name="Picture 6"/>
          <p:cNvPicPr>
            <a:picLocks noChangeAspect="1"/>
          </p:cNvPicPr>
          <p:nvPr/>
        </p:nvPicPr>
        <p:blipFill>
          <a:blip r:embed="rId4"/>
          <a:stretch>
            <a:fillRect/>
          </a:stretch>
        </p:blipFill>
        <p:spPr>
          <a:xfrm>
            <a:off x="1264304" y="2467959"/>
            <a:ext cx="616903" cy="1239364"/>
          </a:xfrm>
          <a:prstGeom prst="rect">
            <a:avLst/>
          </a:prstGeom>
        </p:spPr>
      </p:pic>
    </p:spTree>
    <p:extLst>
      <p:ext uri="{BB962C8B-B14F-4D97-AF65-F5344CB8AC3E}">
        <p14:creationId xmlns:p14="http://schemas.microsoft.com/office/powerpoint/2010/main" val="168929090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ST500 Smart Mobile Application</a:t>
            </a:r>
            <a:endParaRPr lang="en-US" dirty="0">
              <a:latin typeface="Calibri" panose="020F0502020204030204" pitchFamily="34" charset="0"/>
            </a:endParaRPr>
          </a:p>
        </p:txBody>
      </p:sp>
      <p:sp>
        <p:nvSpPr>
          <p:cNvPr id="7" name="Content Placeholder 2"/>
          <p:cNvSpPr txBox="1">
            <a:spLocks/>
          </p:cNvSpPr>
          <p:nvPr/>
        </p:nvSpPr>
        <p:spPr>
          <a:xfrm>
            <a:off x="182820" y="638407"/>
            <a:ext cx="6601438" cy="4133617"/>
          </a:xfrm>
          <a:prstGeom prst="rect">
            <a:avLst/>
          </a:prstGeom>
        </p:spPr>
        <p:txBody>
          <a:bodyPr>
            <a:normAutofit/>
          </a:bodyPr>
          <a:lstStyle>
            <a:lvl1pPr marL="180000" indent="-180000" algn="l" rtl="0" eaLnBrk="1" fontAlgn="base" hangingPunct="0">
              <a:spcBef>
                <a:spcPts val="500"/>
              </a:spcBef>
              <a:spcAft>
                <a:spcPct val="0"/>
              </a:spcAft>
              <a:buClr>
                <a:schemeClr val="accent6"/>
              </a:buClr>
              <a:buFont typeface="Arial" panose="020B0604020202020204" pitchFamily="34" charset="0"/>
              <a:buChar char="▌"/>
              <a:defRPr kumimoji="1" sz="2000" b="0">
                <a:solidFill>
                  <a:schemeClr val="tx1"/>
                </a:solidFill>
                <a:latin typeface="Verdana" panose="020B0604030504040204" pitchFamily="34" charset="0"/>
                <a:ea typeface="+mn-ea"/>
                <a:cs typeface="Verdana" panose="020B0604030504040204" pitchFamily="34" charset="0"/>
              </a:defRPr>
            </a:lvl1pPr>
            <a:lvl2pPr marL="360000" indent="-180000" algn="l" rtl="0" eaLnBrk="1" fontAlgn="base" hangingPunct="0">
              <a:spcBef>
                <a:spcPts val="500"/>
              </a:spcBef>
              <a:spcAft>
                <a:spcPct val="0"/>
              </a:spcAft>
              <a:buClr>
                <a:schemeClr val="accent6"/>
              </a:buClr>
              <a:buFont typeface="Wingdings" pitchFamily="2" charset="2"/>
              <a:buChar char="l"/>
              <a:defRPr kumimoji="1" sz="1600" b="0">
                <a:solidFill>
                  <a:schemeClr val="tx1"/>
                </a:solidFill>
                <a:latin typeface="Verdana" panose="020B0604030504040204" pitchFamily="34" charset="0"/>
                <a:ea typeface="+mn-ea"/>
                <a:cs typeface="Verdana" panose="020B0604030504040204" pitchFamily="34" charset="0"/>
              </a:defRPr>
            </a:lvl2pPr>
            <a:lvl3pPr marL="468000" indent="-108000" algn="l" rtl="0" eaLnBrk="1" fontAlgn="base" hangingPunct="0">
              <a:spcBef>
                <a:spcPts val="500"/>
              </a:spcBef>
              <a:spcAft>
                <a:spcPct val="0"/>
              </a:spcAft>
              <a:buClr>
                <a:schemeClr val="accent6"/>
              </a:buClr>
              <a:buFont typeface="Arial" panose="020B0604020202020204" pitchFamily="34" charset="0"/>
              <a:buChar char="•"/>
              <a:defRPr kumimoji="1" sz="1400" b="0">
                <a:solidFill>
                  <a:schemeClr val="tx1"/>
                </a:solidFill>
                <a:latin typeface="Verdana" panose="020B0604030504040204" pitchFamily="34" charset="0"/>
                <a:ea typeface="+mn-ea"/>
                <a:cs typeface="Verdana" panose="020B0604030504040204" pitchFamily="34" charset="0"/>
              </a:defRPr>
            </a:lvl3pPr>
            <a:lvl4pPr marL="576000" indent="-108000" algn="l" rtl="0" eaLnBrk="1" fontAlgn="base" hangingPunct="0">
              <a:spcBef>
                <a:spcPts val="500"/>
              </a:spcBef>
              <a:spcAft>
                <a:spcPct val="0"/>
              </a:spcAft>
              <a:buClr>
                <a:schemeClr val="accent6"/>
              </a:buClr>
              <a:buFont typeface="Tahoma" pitchFamily="34" charset="0"/>
              <a:buChar char="–"/>
              <a:defRPr kumimoji="1" sz="1200" b="0">
                <a:solidFill>
                  <a:schemeClr val="tx1"/>
                </a:solidFill>
                <a:latin typeface="Verdana" panose="020B0604030504040204" pitchFamily="34" charset="0"/>
                <a:ea typeface="+mn-ea"/>
                <a:cs typeface="Verdana" panose="020B0604030504040204" pitchFamily="34" charset="0"/>
              </a:defRPr>
            </a:lvl4pPr>
            <a:lvl5pPr marL="735013" indent="-157163" algn="l" rtl="0" eaLnBrk="0" fontAlgn="base" hangingPunct="0">
              <a:spcBef>
                <a:spcPct val="20000"/>
              </a:spcBef>
              <a:spcAft>
                <a:spcPct val="0"/>
              </a:spcAft>
              <a:buClr>
                <a:schemeClr val="accent6"/>
              </a:buClr>
              <a:buChar char="≫"/>
              <a:defRPr kumimoji="1" sz="1200" b="1">
                <a:solidFill>
                  <a:schemeClr val="tx1"/>
                </a:solidFill>
                <a:latin typeface="+mj-lt"/>
                <a:ea typeface="+mn-ea"/>
              </a:defRPr>
            </a:lvl5pPr>
            <a:lvl6pPr marL="2514600" indent="-228600" algn="l" rtl="0" fontAlgn="base">
              <a:spcBef>
                <a:spcPct val="20000"/>
              </a:spcBef>
              <a:spcAft>
                <a:spcPct val="0"/>
              </a:spcAft>
              <a:buChar char="≫"/>
              <a:defRPr kumimoji="1" sz="2000">
                <a:solidFill>
                  <a:schemeClr val="tx1"/>
                </a:solidFill>
                <a:latin typeface="Arial" charset="0"/>
                <a:ea typeface="+mn-ea"/>
              </a:defRPr>
            </a:lvl6pPr>
            <a:lvl7pPr marL="2971800" indent="-228600" algn="l" rtl="0" fontAlgn="base">
              <a:spcBef>
                <a:spcPct val="20000"/>
              </a:spcBef>
              <a:spcAft>
                <a:spcPct val="0"/>
              </a:spcAft>
              <a:buChar char="≫"/>
              <a:defRPr kumimoji="1" sz="2000">
                <a:solidFill>
                  <a:schemeClr val="tx1"/>
                </a:solidFill>
                <a:latin typeface="Arial" charset="0"/>
                <a:ea typeface="+mn-ea"/>
              </a:defRPr>
            </a:lvl7pPr>
            <a:lvl8pPr marL="3429000" indent="-228600" algn="l" rtl="0" fontAlgn="base">
              <a:spcBef>
                <a:spcPct val="20000"/>
              </a:spcBef>
              <a:spcAft>
                <a:spcPct val="0"/>
              </a:spcAft>
              <a:buChar char="≫"/>
              <a:defRPr kumimoji="1" sz="2000">
                <a:solidFill>
                  <a:schemeClr val="tx1"/>
                </a:solidFill>
                <a:latin typeface="Arial" charset="0"/>
                <a:ea typeface="+mn-ea"/>
              </a:defRPr>
            </a:lvl8pPr>
            <a:lvl9pPr marL="3886200" indent="-228600" algn="l" rtl="0" fontAlgn="base">
              <a:spcBef>
                <a:spcPct val="20000"/>
              </a:spcBef>
              <a:spcAft>
                <a:spcPct val="0"/>
              </a:spcAft>
              <a:buChar char="≫"/>
              <a:defRPr kumimoji="1" sz="2000">
                <a:solidFill>
                  <a:schemeClr val="tx1"/>
                </a:solidFill>
                <a:latin typeface="Arial" charset="0"/>
                <a:ea typeface="+mn-ea"/>
              </a:defRPr>
            </a:lvl9pPr>
          </a:lstStyle>
          <a:p>
            <a:pPr>
              <a:buClr>
                <a:srgbClr val="002B62"/>
              </a:buClr>
            </a:pPr>
            <a:r>
              <a:rPr lang="en-GB" sz="1600" b="1" dirty="0" smtClean="0">
                <a:solidFill>
                  <a:srgbClr val="000000"/>
                </a:solidFill>
                <a:latin typeface="Calibri" panose="020F0502020204030204" pitchFamily="34" charset="0"/>
                <a:cs typeface="Adobe Devanagari" panose="02040503050201020203" pitchFamily="18" charset="0"/>
              </a:rPr>
              <a:t>ST500 Smart Mobile Application</a:t>
            </a:r>
          </a:p>
          <a:p>
            <a:pPr marL="180000" lvl="1" indent="0">
              <a:buClr>
                <a:srgbClr val="002B62"/>
              </a:buClr>
              <a:buNone/>
            </a:pPr>
            <a:r>
              <a:rPr lang="en-GB" sz="1400" b="1" dirty="0" smtClean="0">
                <a:solidFill>
                  <a:srgbClr val="000000"/>
                </a:solidFill>
                <a:latin typeface="Calibri" panose="020F0502020204030204" pitchFamily="34" charset="0"/>
                <a:cs typeface="Adobe Devanagari" panose="02040503050201020203" pitchFamily="18" charset="0"/>
              </a:rPr>
              <a:t>The ST500 Smart Mobile Application is available for connection to the SL2100</a:t>
            </a:r>
          </a:p>
          <a:p>
            <a:pPr marL="180000" lvl="1" indent="0">
              <a:buClr>
                <a:srgbClr val="002B62"/>
              </a:buClr>
              <a:buNone/>
            </a:pPr>
            <a:r>
              <a:rPr lang="en-US" sz="1400" dirty="0">
                <a:solidFill>
                  <a:srgbClr val="000000"/>
                </a:solidFill>
                <a:latin typeface="Calibri" panose="020F0502020204030204" pitchFamily="34" charset="0"/>
                <a:cs typeface="Adobe Devanagari" panose="02040503050201020203" pitchFamily="18" charset="0"/>
              </a:rPr>
              <a:t>NEC’s UNIVERGE ST500 is developed for Apple </a:t>
            </a:r>
            <a:r>
              <a:rPr lang="en-US" sz="1400" dirty="0" smtClean="0">
                <a:solidFill>
                  <a:srgbClr val="000000"/>
                </a:solidFill>
                <a:latin typeface="Calibri" panose="020F0502020204030204" pitchFamily="34" charset="0"/>
                <a:cs typeface="Adobe Devanagari" panose="02040503050201020203" pitchFamily="18" charset="0"/>
              </a:rPr>
              <a:t>iPhone, iPad </a:t>
            </a:r>
            <a:r>
              <a:rPr lang="en-US" sz="1400" dirty="0">
                <a:solidFill>
                  <a:srgbClr val="000000"/>
                </a:solidFill>
                <a:latin typeface="Calibri" panose="020F0502020204030204" pitchFamily="34" charset="0"/>
                <a:cs typeface="Adobe Devanagari" panose="02040503050201020203" pitchFamily="18" charset="0"/>
              </a:rPr>
              <a:t>and Android smart devices lets you leverage native </a:t>
            </a:r>
            <a:r>
              <a:rPr lang="en-US" sz="1400" dirty="0" smtClean="0">
                <a:solidFill>
                  <a:srgbClr val="000000"/>
                </a:solidFill>
                <a:latin typeface="Calibri" panose="020F0502020204030204" pitchFamily="34" charset="0"/>
                <a:cs typeface="Adobe Devanagari" panose="02040503050201020203" pitchFamily="18" charset="0"/>
              </a:rPr>
              <a:t>contact lists </a:t>
            </a:r>
            <a:r>
              <a:rPr lang="en-US" sz="1400" dirty="0">
                <a:solidFill>
                  <a:srgbClr val="000000"/>
                </a:solidFill>
                <a:latin typeface="Calibri" panose="020F0502020204030204" pitchFamily="34" charset="0"/>
                <a:cs typeface="Adobe Devanagari" panose="02040503050201020203" pitchFamily="18" charset="0"/>
              </a:rPr>
              <a:t>to make and receive voice and video calls. Simply connect </a:t>
            </a:r>
            <a:r>
              <a:rPr lang="en-US" sz="1400" dirty="0" smtClean="0">
                <a:solidFill>
                  <a:srgbClr val="000000"/>
                </a:solidFill>
                <a:latin typeface="Calibri" panose="020F0502020204030204" pitchFamily="34" charset="0"/>
                <a:cs typeface="Adobe Devanagari" panose="02040503050201020203" pitchFamily="18" charset="0"/>
              </a:rPr>
              <a:t>to Wi-Fi </a:t>
            </a:r>
            <a:r>
              <a:rPr lang="en-US" sz="1400" dirty="0">
                <a:solidFill>
                  <a:srgbClr val="000000"/>
                </a:solidFill>
                <a:latin typeface="Calibri" panose="020F0502020204030204" pitchFamily="34" charset="0"/>
                <a:cs typeface="Adobe Devanagari" panose="02040503050201020203" pitchFamily="18" charset="0"/>
              </a:rPr>
              <a:t>or use your mobile data (3G/4G) to handle your </a:t>
            </a:r>
            <a:r>
              <a:rPr lang="en-US" sz="1400" dirty="0" smtClean="0">
                <a:solidFill>
                  <a:srgbClr val="000000"/>
                </a:solidFill>
                <a:latin typeface="Calibri" panose="020F0502020204030204" pitchFamily="34" charset="0"/>
                <a:cs typeface="Adobe Devanagari" panose="02040503050201020203" pitchFamily="18" charset="0"/>
              </a:rPr>
              <a:t>calls.</a:t>
            </a:r>
            <a:endParaRPr lang="en-GB" sz="1400" dirty="0" smtClean="0">
              <a:solidFill>
                <a:srgbClr val="000000"/>
              </a:solidFill>
              <a:latin typeface="Calibri" panose="020F0502020204030204" pitchFamily="34" charset="0"/>
              <a:cs typeface="Adobe Devanagari" panose="02040503050201020203" pitchFamily="18" charset="0"/>
            </a:endParaRPr>
          </a:p>
          <a:p>
            <a:pPr marL="180000" lvl="1" indent="0">
              <a:buClr>
                <a:srgbClr val="002B62"/>
              </a:buClr>
              <a:buNone/>
            </a:pPr>
            <a:endParaRPr lang="en-GB" sz="1400" b="1" dirty="0">
              <a:solidFill>
                <a:srgbClr val="000000"/>
              </a:solidFill>
              <a:latin typeface="Calibri" panose="020F0502020204030204" pitchFamily="34" charset="0"/>
              <a:cs typeface="Adobe Devanagari" panose="02040503050201020203" pitchFamily="18" charset="0"/>
            </a:endParaRPr>
          </a:p>
          <a:p>
            <a:pPr marL="180000" lvl="1" indent="0">
              <a:buClr>
                <a:srgbClr val="002B62"/>
              </a:buClr>
              <a:buNone/>
            </a:pPr>
            <a:endParaRPr lang="en-GB" sz="1400" b="1" dirty="0" smtClean="0">
              <a:solidFill>
                <a:srgbClr val="000000"/>
              </a:solidFill>
              <a:latin typeface="Calibri" panose="020F0502020204030204" pitchFamily="34" charset="0"/>
              <a:cs typeface="Adobe Devanagari" panose="02040503050201020203" pitchFamily="18" charset="0"/>
            </a:endParaRPr>
          </a:p>
          <a:p>
            <a:pPr marL="180000" lvl="1" indent="0">
              <a:buClr>
                <a:srgbClr val="002B62"/>
              </a:buClr>
              <a:buNone/>
            </a:pPr>
            <a:endParaRPr lang="en-GB" sz="1400" b="1" dirty="0">
              <a:solidFill>
                <a:srgbClr val="000000"/>
              </a:solidFill>
              <a:latin typeface="Calibri" panose="020F0502020204030204" pitchFamily="34" charset="0"/>
              <a:cs typeface="Adobe Devanagari" panose="02040503050201020203" pitchFamily="18" charset="0"/>
            </a:endParaRPr>
          </a:p>
          <a:p>
            <a:pPr marL="180000" lvl="1" indent="0">
              <a:buClr>
                <a:srgbClr val="002B62"/>
              </a:buClr>
              <a:buNone/>
            </a:pPr>
            <a:endParaRPr lang="en-GB" sz="1400" b="1" dirty="0" smtClean="0">
              <a:solidFill>
                <a:srgbClr val="000000"/>
              </a:solidFill>
              <a:latin typeface="Calibri" panose="020F0502020204030204" pitchFamily="34" charset="0"/>
              <a:cs typeface="Adobe Devanagari" panose="02040503050201020203" pitchFamily="18" charset="0"/>
            </a:endParaRPr>
          </a:p>
          <a:p>
            <a:pPr marL="180000" lvl="1" indent="0">
              <a:buClr>
                <a:srgbClr val="002B62"/>
              </a:buClr>
              <a:buNone/>
            </a:pPr>
            <a:endParaRPr lang="en-GB" sz="1400" b="1" dirty="0" smtClean="0">
              <a:solidFill>
                <a:srgbClr val="000000"/>
              </a:solidFill>
              <a:latin typeface="Calibri" panose="020F0502020204030204" pitchFamily="34" charset="0"/>
              <a:cs typeface="Adobe Devanagari" panose="02040503050201020203" pitchFamily="18" charset="0"/>
            </a:endParaRPr>
          </a:p>
          <a:p>
            <a:pPr marL="285750" lvl="1" indent="-285750">
              <a:buClr>
                <a:srgbClr val="002B62"/>
              </a:buClr>
              <a:buFont typeface="Arial" panose="020B0604020202020204" pitchFamily="34" charset="0"/>
              <a:buChar char="•"/>
            </a:pPr>
            <a:endParaRPr lang="en-GB" b="1" dirty="0">
              <a:solidFill>
                <a:srgbClr val="000000"/>
              </a:solidFill>
              <a:latin typeface="Calibri" panose="020F0502020204030204" pitchFamily="34" charset="0"/>
              <a:cs typeface="Adobe Devanagari" panose="02040503050201020203"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421053058"/>
              </p:ext>
            </p:extLst>
          </p:nvPr>
        </p:nvGraphicFramePr>
        <p:xfrm>
          <a:off x="182819" y="1939220"/>
          <a:ext cx="6538412" cy="2651760"/>
        </p:xfrm>
        <a:graphic>
          <a:graphicData uri="http://schemas.openxmlformats.org/drawingml/2006/table">
            <a:tbl>
              <a:tblPr firstRow="1" bandRow="1">
                <a:tableStyleId>{073A0DAA-6AF3-43AB-8588-CEC1D06C72B9}</a:tableStyleId>
              </a:tblPr>
              <a:tblGrid>
                <a:gridCol w="1325550"/>
                <a:gridCol w="3008386"/>
                <a:gridCol w="2204476"/>
              </a:tblGrid>
              <a:tr h="0">
                <a:tc>
                  <a:txBody>
                    <a:bodyPr/>
                    <a:lstStyle/>
                    <a:p>
                      <a:endParaRPr lang="en-GB" sz="1000" dirty="0"/>
                    </a:p>
                  </a:txBody>
                  <a:tcPr/>
                </a:tc>
                <a:tc>
                  <a:txBody>
                    <a:bodyPr/>
                    <a:lstStyle/>
                    <a:p>
                      <a:r>
                        <a:rPr lang="en-GB" sz="1000" dirty="0" smtClean="0"/>
                        <a:t>ST500</a:t>
                      </a:r>
                      <a:endParaRPr lang="en-GB" sz="1000" dirty="0"/>
                    </a:p>
                  </a:txBody>
                  <a:tcPr/>
                </a:tc>
                <a:tc>
                  <a:txBody>
                    <a:bodyPr/>
                    <a:lstStyle/>
                    <a:p>
                      <a:endParaRPr lang="en-GB" sz="1000" dirty="0"/>
                    </a:p>
                  </a:txBody>
                  <a:tcPr/>
                </a:tc>
              </a:tr>
              <a:tr h="216000">
                <a:tc>
                  <a:txBody>
                    <a:bodyPr/>
                    <a:lstStyle/>
                    <a:p>
                      <a:r>
                        <a:rPr lang="en-GB" sz="1000" dirty="0" smtClean="0"/>
                        <a:t>SL2100 License</a:t>
                      </a:r>
                      <a:endParaRPr lang="en-GB" sz="1000" dirty="0"/>
                    </a:p>
                  </a:txBody>
                  <a:tcPr/>
                </a:tc>
                <a:tc>
                  <a:txBody>
                    <a:bodyPr/>
                    <a:lstStyle/>
                    <a:p>
                      <a:r>
                        <a:rPr lang="en-GB" sz="1000" dirty="0" smtClean="0"/>
                        <a:t>EU909388 – SL2100 NEC SIP License</a:t>
                      </a:r>
                      <a:endParaRPr lang="en-GB" sz="1000" dirty="0"/>
                    </a:p>
                  </a:txBody>
                  <a:tcPr/>
                </a:tc>
                <a:tc>
                  <a:txBody>
                    <a:bodyPr/>
                    <a:lstStyle/>
                    <a:p>
                      <a:endParaRPr lang="en-GB" sz="1000" dirty="0"/>
                    </a:p>
                  </a:txBody>
                  <a:tcPr/>
                </a:tc>
              </a:tr>
              <a:tr h="216000">
                <a:tc>
                  <a:txBody>
                    <a:bodyPr/>
                    <a:lstStyle/>
                    <a:p>
                      <a:r>
                        <a:rPr lang="en-GB" sz="1000" dirty="0" smtClean="0"/>
                        <a:t>Smart Phone OS</a:t>
                      </a:r>
                      <a:endParaRPr lang="en-GB" sz="1000" dirty="0"/>
                    </a:p>
                  </a:txBody>
                  <a:tcPr/>
                </a:tc>
                <a:tc>
                  <a:txBody>
                    <a:bodyPr/>
                    <a:lstStyle/>
                    <a:p>
                      <a:r>
                        <a:rPr lang="en-GB" sz="1000" dirty="0" smtClean="0"/>
                        <a:t>iOS 11.0.3+ or Android 4.0.3+ (4.4 for video)</a:t>
                      </a:r>
                      <a:endParaRPr lang="en-GB" sz="1000" dirty="0"/>
                    </a:p>
                  </a:txBody>
                  <a:tcPr/>
                </a:tc>
                <a:tc>
                  <a:txBody>
                    <a:bodyPr/>
                    <a:lstStyle/>
                    <a:p>
                      <a:endParaRPr lang="en-GB" sz="1000" dirty="0"/>
                    </a:p>
                  </a:txBody>
                  <a:tcPr/>
                </a:tc>
              </a:tr>
              <a:tr h="216000">
                <a:tc>
                  <a:txBody>
                    <a:bodyPr/>
                    <a:lstStyle/>
                    <a:p>
                      <a:r>
                        <a:rPr lang="en-GB" sz="1000" dirty="0" smtClean="0"/>
                        <a:t>Network</a:t>
                      </a:r>
                      <a:endParaRPr lang="en-GB" sz="1000" dirty="0"/>
                    </a:p>
                  </a:txBody>
                  <a:tcPr/>
                </a:tc>
                <a:tc>
                  <a:txBody>
                    <a:bodyPr/>
                    <a:lstStyle/>
                    <a:p>
                      <a:r>
                        <a:rPr lang="en-GB" sz="1000" dirty="0" smtClean="0"/>
                        <a:t>Wi-Fi, 3G/4G</a:t>
                      </a:r>
                      <a:endParaRPr lang="en-GB" sz="1000" dirty="0"/>
                    </a:p>
                  </a:txBody>
                  <a:tcPr/>
                </a:tc>
                <a:tc>
                  <a:txBody>
                    <a:bodyPr/>
                    <a:lstStyle/>
                    <a:p>
                      <a:endParaRPr lang="en-GB" sz="1000" dirty="0"/>
                    </a:p>
                  </a:txBody>
                  <a:tcPr/>
                </a:tc>
              </a:tr>
              <a:tr h="216000">
                <a:tc>
                  <a:txBody>
                    <a:bodyPr/>
                    <a:lstStyle/>
                    <a:p>
                      <a:r>
                        <a:rPr lang="en-GB" sz="1000" dirty="0" smtClean="0"/>
                        <a:t>Protocol</a:t>
                      </a:r>
                      <a:endParaRPr lang="en-GB" sz="1000" dirty="0"/>
                    </a:p>
                  </a:txBody>
                  <a:tcPr/>
                </a:tc>
                <a:tc>
                  <a:txBody>
                    <a:bodyPr/>
                    <a:lstStyle/>
                    <a:p>
                      <a:r>
                        <a:rPr lang="en-GB" sz="1000" dirty="0" smtClean="0"/>
                        <a:t>SIP, SIPS/TLS, SRTP</a:t>
                      </a:r>
                      <a:endParaRPr lang="en-GB"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smtClean="0">
                          <a:solidFill>
                            <a:schemeClr val="tx1"/>
                          </a:solidFill>
                        </a:rPr>
                        <a:t>SIPS/TLS</a:t>
                      </a:r>
                      <a:r>
                        <a:rPr lang="en-GB" sz="1000" baseline="0" dirty="0" smtClean="0">
                          <a:solidFill>
                            <a:schemeClr val="tx1"/>
                          </a:solidFill>
                        </a:rPr>
                        <a:t> is available with SL2100 R1.8 Main Software release</a:t>
                      </a:r>
                      <a:endParaRPr lang="en-GB" sz="1000" dirty="0">
                        <a:solidFill>
                          <a:schemeClr val="tx1"/>
                        </a:solidFill>
                      </a:endParaRPr>
                    </a:p>
                  </a:txBody>
                  <a:tcPr/>
                </a:tc>
              </a:tr>
              <a:tr h="216000">
                <a:tc>
                  <a:txBody>
                    <a:bodyPr/>
                    <a:lstStyle/>
                    <a:p>
                      <a:r>
                        <a:rPr lang="en-GB" sz="1000" dirty="0" smtClean="0"/>
                        <a:t>Call Features</a:t>
                      </a:r>
                      <a:endParaRPr lang="en-GB" sz="1000" dirty="0"/>
                    </a:p>
                  </a:txBody>
                  <a:tcPr/>
                </a:tc>
                <a:tc>
                  <a:txBody>
                    <a:bodyPr/>
                    <a:lstStyle/>
                    <a:p>
                      <a:r>
                        <a:rPr lang="en-GB" sz="1000" dirty="0" smtClean="0"/>
                        <a:t>Male/Answer/Call Waiting</a:t>
                      </a:r>
                    </a:p>
                    <a:p>
                      <a:r>
                        <a:rPr lang="en-GB" sz="1000" dirty="0" smtClean="0"/>
                        <a:t>Hold/Transfer/Conference</a:t>
                      </a:r>
                    </a:p>
                    <a:p>
                      <a:r>
                        <a:rPr lang="en-GB" sz="1000" dirty="0" smtClean="0"/>
                        <a:t>Call Park, Call Pickup, Call Forward, Call hunt groups</a:t>
                      </a:r>
                      <a:endParaRPr lang="en-GB"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smtClean="0"/>
                        <a:t>Bluetooth</a:t>
                      </a:r>
                      <a:r>
                        <a:rPr lang="en-GB" sz="1000" baseline="0" dirty="0" smtClean="0"/>
                        <a:t> headset support</a:t>
                      </a:r>
                      <a:endParaRPr lang="en-GB" sz="10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smtClean="0"/>
                        <a:t>Integrates with smartphone’s contacts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smtClean="0"/>
                        <a:t>Localised</a:t>
                      </a:r>
                      <a:r>
                        <a:rPr lang="en-GB" sz="1000" baseline="0" dirty="0" smtClean="0"/>
                        <a:t> dial plan</a:t>
                      </a:r>
                      <a:endParaRPr lang="en-GB" sz="1000" dirty="0"/>
                    </a:p>
                  </a:txBody>
                  <a:tcPr/>
                </a:tc>
              </a:tr>
              <a:tr h="216000">
                <a:tc>
                  <a:txBody>
                    <a:bodyPr/>
                    <a:lstStyle/>
                    <a:p>
                      <a:r>
                        <a:rPr lang="en-GB" sz="1000" dirty="0" smtClean="0"/>
                        <a:t>Voice calling</a:t>
                      </a:r>
                      <a:endParaRPr lang="en-GB"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smtClean="0"/>
                        <a:t>Codec support: OPUS, G.722.1, G.711, G.722, G.729a</a:t>
                      </a:r>
                    </a:p>
                  </a:txBody>
                  <a:tcPr/>
                </a:tc>
                <a:tc>
                  <a:txBody>
                    <a:bodyPr/>
                    <a:lstStyle/>
                    <a:p>
                      <a:endParaRPr lang="en-GB" sz="1000" dirty="0"/>
                    </a:p>
                  </a:txBody>
                  <a:tcPr/>
                </a:tc>
              </a:tr>
              <a:tr h="216000">
                <a:tc>
                  <a:txBody>
                    <a:bodyPr/>
                    <a:lstStyle/>
                    <a:p>
                      <a:r>
                        <a:rPr lang="en-GB" sz="1000" dirty="0" smtClean="0"/>
                        <a:t>Video calling</a:t>
                      </a:r>
                      <a:endParaRPr lang="en-GB" sz="1000" dirty="0"/>
                    </a:p>
                  </a:txBody>
                  <a:tcPr/>
                </a:tc>
                <a:tc>
                  <a:txBody>
                    <a:bodyPr/>
                    <a:lstStyle/>
                    <a:p>
                      <a:r>
                        <a:rPr lang="en-GB" sz="1000" dirty="0" smtClean="0"/>
                        <a:t>Codec support:</a:t>
                      </a:r>
                      <a:r>
                        <a:rPr lang="en-GB" sz="1000" baseline="0" dirty="0" smtClean="0"/>
                        <a:t> H.264 / AVC</a:t>
                      </a:r>
                      <a:endParaRPr lang="en-GB" sz="1000" dirty="0"/>
                    </a:p>
                  </a:txBody>
                  <a:tcPr/>
                </a:tc>
                <a:tc>
                  <a:txBody>
                    <a:bodyPr/>
                    <a:lstStyle/>
                    <a:p>
                      <a:endParaRPr lang="en-GB" sz="1000" dirty="0"/>
                    </a:p>
                  </a:txBody>
                  <a:tcPr/>
                </a:tc>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smtClean="0"/>
                        <a:t>iOS Push</a:t>
                      </a:r>
                      <a:r>
                        <a:rPr lang="en-GB" sz="1000" baseline="0" dirty="0" smtClean="0"/>
                        <a:t> </a:t>
                      </a:r>
                      <a:r>
                        <a:rPr lang="en-GB" sz="1000" dirty="0" smtClean="0"/>
                        <a:t>Notification</a:t>
                      </a:r>
                    </a:p>
                  </a:txBody>
                  <a:tcPr/>
                </a:tc>
                <a:tc>
                  <a:txBody>
                    <a:bodyPr/>
                    <a:lstStyle/>
                    <a:p>
                      <a:r>
                        <a:rPr lang="en-GB" sz="1000" dirty="0" smtClean="0"/>
                        <a:t>Supported with SL2100 R1.8 Main Software release</a:t>
                      </a:r>
                      <a:endParaRPr lang="en-GB" sz="1000" dirty="0"/>
                    </a:p>
                  </a:txBody>
                  <a:tcPr/>
                </a:tc>
                <a:tc>
                  <a:txBody>
                    <a:bodyPr/>
                    <a:lstStyle/>
                    <a:p>
                      <a:endParaRPr lang="en-GB" sz="1000" dirty="0"/>
                    </a:p>
                  </a:txBody>
                  <a:tcPr/>
                </a:tc>
              </a:tr>
            </a:tbl>
          </a:graphicData>
        </a:graphic>
      </p:graphicFrame>
      <p:pic>
        <p:nvPicPr>
          <p:cNvPr id="8" name="Picture 7"/>
          <p:cNvPicPr>
            <a:picLocks noChangeAspect="1"/>
          </p:cNvPicPr>
          <p:nvPr/>
        </p:nvPicPr>
        <p:blipFill rotWithShape="1">
          <a:blip r:embed="rId3"/>
          <a:srcRect b="17386"/>
          <a:stretch/>
        </p:blipFill>
        <p:spPr>
          <a:xfrm>
            <a:off x="6784258" y="1969576"/>
            <a:ext cx="1963868" cy="1681931"/>
          </a:xfrm>
          <a:prstGeom prst="rect">
            <a:avLst/>
          </a:prstGeom>
        </p:spPr>
      </p:pic>
    </p:spTree>
    <p:extLst>
      <p:ext uri="{BB962C8B-B14F-4D97-AF65-F5344CB8AC3E}">
        <p14:creationId xmlns:p14="http://schemas.microsoft.com/office/powerpoint/2010/main" val="42821711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anose="020F0502020204030204" pitchFamily="34" charset="0"/>
              </a:rPr>
              <a:t>UNIVERGE SL1000 to SL2100 Differences</a:t>
            </a:r>
            <a:endParaRPr lang="en-US" dirty="0">
              <a:latin typeface="Calibri" panose="020F0502020204030204" pitchFamily="34" charset="0"/>
            </a:endParaRPr>
          </a:p>
        </p:txBody>
      </p:sp>
      <p:sp>
        <p:nvSpPr>
          <p:cNvPr id="7" name="Content Placeholder 2"/>
          <p:cNvSpPr txBox="1">
            <a:spLocks/>
          </p:cNvSpPr>
          <p:nvPr/>
        </p:nvSpPr>
        <p:spPr>
          <a:xfrm>
            <a:off x="182820" y="638407"/>
            <a:ext cx="8452222" cy="4196239"/>
          </a:xfrm>
          <a:prstGeom prst="rect">
            <a:avLst/>
          </a:prstGeom>
        </p:spPr>
        <p:txBody>
          <a:bodyPr>
            <a:normAutofit/>
          </a:bodyPr>
          <a:lstStyle>
            <a:lvl1pPr marL="180000" indent="-180000" algn="l" rtl="0" eaLnBrk="1" fontAlgn="base" hangingPunct="0">
              <a:spcBef>
                <a:spcPts val="500"/>
              </a:spcBef>
              <a:spcAft>
                <a:spcPct val="0"/>
              </a:spcAft>
              <a:buClr>
                <a:schemeClr val="accent6"/>
              </a:buClr>
              <a:buFont typeface="Arial" panose="020B0604020202020204" pitchFamily="34" charset="0"/>
              <a:buChar char="▌"/>
              <a:defRPr kumimoji="1" sz="2000" b="0">
                <a:solidFill>
                  <a:schemeClr val="tx1"/>
                </a:solidFill>
                <a:latin typeface="Verdana" panose="020B0604030504040204" pitchFamily="34" charset="0"/>
                <a:ea typeface="+mn-ea"/>
                <a:cs typeface="Verdana" panose="020B0604030504040204" pitchFamily="34" charset="0"/>
              </a:defRPr>
            </a:lvl1pPr>
            <a:lvl2pPr marL="360000" indent="-180000" algn="l" rtl="0" eaLnBrk="1" fontAlgn="base" hangingPunct="0">
              <a:spcBef>
                <a:spcPts val="500"/>
              </a:spcBef>
              <a:spcAft>
                <a:spcPct val="0"/>
              </a:spcAft>
              <a:buClr>
                <a:schemeClr val="accent6"/>
              </a:buClr>
              <a:buFont typeface="Wingdings" pitchFamily="2" charset="2"/>
              <a:buChar char="l"/>
              <a:defRPr kumimoji="1" sz="1600" b="0">
                <a:solidFill>
                  <a:schemeClr val="tx1"/>
                </a:solidFill>
                <a:latin typeface="Verdana" panose="020B0604030504040204" pitchFamily="34" charset="0"/>
                <a:ea typeface="+mn-ea"/>
                <a:cs typeface="Verdana" panose="020B0604030504040204" pitchFamily="34" charset="0"/>
              </a:defRPr>
            </a:lvl2pPr>
            <a:lvl3pPr marL="468000" indent="-108000" algn="l" rtl="0" eaLnBrk="1" fontAlgn="base" hangingPunct="0">
              <a:spcBef>
                <a:spcPts val="500"/>
              </a:spcBef>
              <a:spcAft>
                <a:spcPct val="0"/>
              </a:spcAft>
              <a:buClr>
                <a:schemeClr val="accent6"/>
              </a:buClr>
              <a:buFont typeface="Arial" panose="020B0604020202020204" pitchFamily="34" charset="0"/>
              <a:buChar char="•"/>
              <a:defRPr kumimoji="1" sz="1400" b="0">
                <a:solidFill>
                  <a:schemeClr val="tx1"/>
                </a:solidFill>
                <a:latin typeface="Verdana" panose="020B0604030504040204" pitchFamily="34" charset="0"/>
                <a:ea typeface="+mn-ea"/>
                <a:cs typeface="Verdana" panose="020B0604030504040204" pitchFamily="34" charset="0"/>
              </a:defRPr>
            </a:lvl3pPr>
            <a:lvl4pPr marL="576000" indent="-108000" algn="l" rtl="0" eaLnBrk="1" fontAlgn="base" hangingPunct="0">
              <a:spcBef>
                <a:spcPts val="500"/>
              </a:spcBef>
              <a:spcAft>
                <a:spcPct val="0"/>
              </a:spcAft>
              <a:buClr>
                <a:schemeClr val="accent6"/>
              </a:buClr>
              <a:buFont typeface="Tahoma" pitchFamily="34" charset="0"/>
              <a:buChar char="–"/>
              <a:defRPr kumimoji="1" sz="1200" b="0">
                <a:solidFill>
                  <a:schemeClr val="tx1"/>
                </a:solidFill>
                <a:latin typeface="Verdana" panose="020B0604030504040204" pitchFamily="34" charset="0"/>
                <a:ea typeface="+mn-ea"/>
                <a:cs typeface="Verdana" panose="020B0604030504040204" pitchFamily="34" charset="0"/>
              </a:defRPr>
            </a:lvl4pPr>
            <a:lvl5pPr marL="735013" indent="-157163" algn="l" rtl="0" eaLnBrk="0" fontAlgn="base" hangingPunct="0">
              <a:spcBef>
                <a:spcPct val="20000"/>
              </a:spcBef>
              <a:spcAft>
                <a:spcPct val="0"/>
              </a:spcAft>
              <a:buClr>
                <a:schemeClr val="accent6"/>
              </a:buClr>
              <a:buChar char="≫"/>
              <a:defRPr kumimoji="1" sz="1200" b="1">
                <a:solidFill>
                  <a:schemeClr val="tx1"/>
                </a:solidFill>
                <a:latin typeface="+mj-lt"/>
                <a:ea typeface="+mn-ea"/>
              </a:defRPr>
            </a:lvl5pPr>
            <a:lvl6pPr marL="2514600" indent="-228600" algn="l" rtl="0" fontAlgn="base">
              <a:spcBef>
                <a:spcPct val="20000"/>
              </a:spcBef>
              <a:spcAft>
                <a:spcPct val="0"/>
              </a:spcAft>
              <a:buChar char="≫"/>
              <a:defRPr kumimoji="1" sz="2000">
                <a:solidFill>
                  <a:schemeClr val="tx1"/>
                </a:solidFill>
                <a:latin typeface="Arial" charset="0"/>
                <a:ea typeface="+mn-ea"/>
              </a:defRPr>
            </a:lvl6pPr>
            <a:lvl7pPr marL="2971800" indent="-228600" algn="l" rtl="0" fontAlgn="base">
              <a:spcBef>
                <a:spcPct val="20000"/>
              </a:spcBef>
              <a:spcAft>
                <a:spcPct val="0"/>
              </a:spcAft>
              <a:buChar char="≫"/>
              <a:defRPr kumimoji="1" sz="2000">
                <a:solidFill>
                  <a:schemeClr val="tx1"/>
                </a:solidFill>
                <a:latin typeface="Arial" charset="0"/>
                <a:ea typeface="+mn-ea"/>
              </a:defRPr>
            </a:lvl7pPr>
            <a:lvl8pPr marL="3429000" indent="-228600" algn="l" rtl="0" fontAlgn="base">
              <a:spcBef>
                <a:spcPct val="20000"/>
              </a:spcBef>
              <a:spcAft>
                <a:spcPct val="0"/>
              </a:spcAft>
              <a:buChar char="≫"/>
              <a:defRPr kumimoji="1" sz="2000">
                <a:solidFill>
                  <a:schemeClr val="tx1"/>
                </a:solidFill>
                <a:latin typeface="Arial" charset="0"/>
                <a:ea typeface="+mn-ea"/>
              </a:defRPr>
            </a:lvl8pPr>
            <a:lvl9pPr marL="3886200" indent="-228600" algn="l" rtl="0" fontAlgn="base">
              <a:spcBef>
                <a:spcPct val="20000"/>
              </a:spcBef>
              <a:spcAft>
                <a:spcPct val="0"/>
              </a:spcAft>
              <a:buChar char="≫"/>
              <a:defRPr kumimoji="1" sz="2000">
                <a:solidFill>
                  <a:schemeClr val="tx1"/>
                </a:solidFill>
                <a:latin typeface="Arial" charset="0"/>
                <a:ea typeface="+mn-ea"/>
              </a:defRPr>
            </a:lvl9pPr>
          </a:lstStyle>
          <a:p>
            <a:pPr>
              <a:buClr>
                <a:srgbClr val="002B62"/>
              </a:buClr>
            </a:pPr>
            <a:endParaRPr lang="en-GB" sz="1500" dirty="0" smtClean="0">
              <a:solidFill>
                <a:srgbClr val="000000"/>
              </a:solidFill>
              <a:latin typeface="Calibri" panose="020F0502020204030204" pitchFamily="34" charset="0"/>
              <a:cs typeface="Adobe Devanagari" panose="02040503050201020203" pitchFamily="18" charset="0"/>
            </a:endParaRPr>
          </a:p>
          <a:p>
            <a:pPr>
              <a:buClr>
                <a:srgbClr val="002B62"/>
              </a:buClr>
            </a:pPr>
            <a:endParaRPr lang="en-GB" sz="1500" dirty="0" smtClean="0">
              <a:solidFill>
                <a:srgbClr val="000000"/>
              </a:solidFill>
              <a:latin typeface="Calibri" panose="020F0502020204030204" pitchFamily="34" charset="0"/>
              <a:cs typeface="Adobe Devanagari" panose="02040503050201020203" pitchFamily="18" charset="0"/>
            </a:endParaRPr>
          </a:p>
          <a:p>
            <a:pPr marL="0" indent="0">
              <a:buClr>
                <a:srgbClr val="002B62"/>
              </a:buClr>
              <a:buNone/>
            </a:pPr>
            <a:endParaRPr lang="en-GB" sz="1500" dirty="0" smtClean="0">
              <a:solidFill>
                <a:srgbClr val="000000"/>
              </a:solidFill>
              <a:latin typeface="Calibri" panose="020F0502020204030204" pitchFamily="34" charset="0"/>
              <a:cs typeface="Adobe Devanagari" panose="02040503050201020203" pitchFamily="18" charset="0"/>
            </a:endParaRPr>
          </a:p>
          <a:p>
            <a:pPr marL="342900" lvl="1" indent="0" eaLnBrk="0">
              <a:spcBef>
                <a:spcPts val="450"/>
              </a:spcBef>
              <a:spcAft>
                <a:spcPts val="0"/>
              </a:spcAft>
              <a:buClr>
                <a:srgbClr val="4575FD"/>
              </a:buClr>
              <a:buNone/>
              <a:defRPr/>
            </a:pPr>
            <a:endParaRPr lang="en-GB" altLang="ja-JP" sz="1200" dirty="0">
              <a:solidFill>
                <a:srgbClr val="000000">
                  <a:lumMod val="50000"/>
                  <a:lumOff val="50000"/>
                </a:srgbClr>
              </a:solidFill>
              <a:latin typeface="Calibri" panose="020F0502020204030204" pitchFamily="34" charset="0"/>
              <a:ea typeface="ＭＳ Ｐゴシック" pitchFamily="-110" charset="-128"/>
              <a:cs typeface="Adobe Devanagari" panose="02040503050201020203" pitchFamily="18" charset="0"/>
            </a:endParaRPr>
          </a:p>
        </p:txBody>
      </p:sp>
      <p:sp>
        <p:nvSpPr>
          <p:cNvPr id="6" name="Content Placeholder 2"/>
          <p:cNvSpPr txBox="1">
            <a:spLocks/>
          </p:cNvSpPr>
          <p:nvPr/>
        </p:nvSpPr>
        <p:spPr>
          <a:xfrm>
            <a:off x="182820" y="621680"/>
            <a:ext cx="8784976" cy="4212967"/>
          </a:xfrm>
          <a:prstGeom prst="rect">
            <a:avLst/>
          </a:prstGeom>
        </p:spPr>
        <p:txBody>
          <a:bodyPr/>
          <a:lstStyle>
            <a:lvl1pPr marL="180000" indent="-180000" algn="l" rtl="0" eaLnBrk="0" fontAlgn="base" hangingPunct="0">
              <a:spcBef>
                <a:spcPts val="500"/>
              </a:spcBef>
              <a:spcAft>
                <a:spcPct val="0"/>
              </a:spcAft>
              <a:buClr>
                <a:schemeClr val="accent6"/>
              </a:buClr>
              <a:buFont typeface="Arial" panose="020B0604020202020204" pitchFamily="34" charset="0"/>
              <a:buChar char="▌"/>
              <a:defRPr kumimoji="1" lang="ja-JP" altLang="en-US" sz="2000" b="0" i="0" u="none" strike="noStrike" kern="0" cap="none" spc="0" normalizeH="0" baseline="0" dirty="0" smtClean="0">
                <a:ln>
                  <a:noFill/>
                </a:ln>
                <a:solidFill>
                  <a:srgbClr val="000000"/>
                </a:solidFill>
                <a:effectLst/>
                <a:uLnTx/>
                <a:uFillTx/>
                <a:latin typeface="+mn-lt"/>
                <a:ea typeface="+mn-ea"/>
                <a:cs typeface="+mn-cs"/>
              </a:defRPr>
            </a:lvl1pPr>
            <a:lvl2pPr marL="360000" indent="-180000" algn="l" rtl="0" eaLnBrk="0" fontAlgn="base" hangingPunct="0">
              <a:spcBef>
                <a:spcPts val="500"/>
              </a:spcBef>
              <a:spcAft>
                <a:spcPct val="0"/>
              </a:spcAft>
              <a:buClr>
                <a:schemeClr val="accent6"/>
              </a:buClr>
              <a:buFont typeface="Wingdings" pitchFamily="2" charset="2"/>
              <a:buChar char="l"/>
              <a:defRPr kumimoji="1" lang="ja-JP" altLang="en-US" sz="1600" b="0" i="0" u="none" strike="noStrike" kern="0" cap="none" spc="0" normalizeH="0" baseline="0" dirty="0" smtClean="0">
                <a:ln>
                  <a:noFill/>
                </a:ln>
                <a:solidFill>
                  <a:srgbClr val="000000"/>
                </a:solidFill>
                <a:effectLst/>
                <a:uLnTx/>
                <a:uFillTx/>
                <a:latin typeface="+mn-lt"/>
                <a:ea typeface="+mn-ea"/>
              </a:defRPr>
            </a:lvl2pPr>
            <a:lvl3pPr marL="468000" indent="-108000" algn="l" rtl="0" eaLnBrk="0" fontAlgn="base" hangingPunct="0">
              <a:spcBef>
                <a:spcPts val="500"/>
              </a:spcBef>
              <a:spcAft>
                <a:spcPct val="0"/>
              </a:spcAft>
              <a:buClr>
                <a:schemeClr val="accent6"/>
              </a:buClr>
              <a:buFont typeface="Arial" panose="020B0604020202020204" pitchFamily="34" charset="0"/>
              <a:buChar char="•"/>
              <a:defRPr kumimoji="1" lang="ja-JP" altLang="en-US" sz="1400" b="0" i="0" u="none" strike="noStrike" kern="0" cap="none" spc="0" normalizeH="0" baseline="0" dirty="0" smtClean="0">
                <a:ln>
                  <a:noFill/>
                </a:ln>
                <a:solidFill>
                  <a:srgbClr val="000000"/>
                </a:solidFill>
                <a:effectLst/>
                <a:uLnTx/>
                <a:uFillTx/>
                <a:latin typeface="+mn-lt"/>
                <a:ea typeface="+mn-ea"/>
              </a:defRPr>
            </a:lvl3pPr>
            <a:lvl4pPr marL="576000" indent="-108000" algn="l" rtl="0" eaLnBrk="0" fontAlgn="base" hangingPunct="0">
              <a:spcBef>
                <a:spcPts val="500"/>
              </a:spcBef>
              <a:spcAft>
                <a:spcPct val="0"/>
              </a:spcAft>
              <a:buClr>
                <a:schemeClr val="accent6"/>
              </a:buClr>
              <a:buFont typeface="Tahoma" pitchFamily="34" charset="0"/>
              <a:buChar char="–"/>
              <a:defRPr kumimoji="1" lang="ja-JP" altLang="en-US" sz="1200" b="0" i="0" u="none" strike="noStrike" kern="0" cap="none" spc="0" normalizeH="0" baseline="0" dirty="0" smtClean="0">
                <a:ln>
                  <a:noFill/>
                </a:ln>
                <a:solidFill>
                  <a:srgbClr val="000000"/>
                </a:solidFill>
                <a:effectLst/>
                <a:uLnTx/>
                <a:uFillTx/>
                <a:latin typeface="+mn-lt"/>
                <a:ea typeface="+mn-ea"/>
              </a:defRPr>
            </a:lvl4pPr>
            <a:lvl5pPr marL="738188" indent="530225" algn="l" rtl="0" eaLnBrk="0" fontAlgn="base" hangingPunct="0">
              <a:spcBef>
                <a:spcPct val="20000"/>
              </a:spcBef>
              <a:spcAft>
                <a:spcPct val="0"/>
              </a:spcAft>
              <a:buClr>
                <a:schemeClr val="accent6"/>
              </a:buClr>
              <a:buChar char="≫"/>
              <a:defRPr kumimoji="1" sz="1200" b="0">
                <a:solidFill>
                  <a:schemeClr val="tx1"/>
                </a:solidFill>
                <a:latin typeface="+mj-lt"/>
                <a:ea typeface="+mn-ea"/>
              </a:defRPr>
            </a:lvl5pPr>
            <a:lvl6pPr marL="2514600" indent="-228600" algn="l" rtl="0" fontAlgn="base">
              <a:spcBef>
                <a:spcPct val="20000"/>
              </a:spcBef>
              <a:spcAft>
                <a:spcPct val="0"/>
              </a:spcAft>
              <a:buChar char="≫"/>
              <a:defRPr kumimoji="1" sz="2000">
                <a:solidFill>
                  <a:schemeClr val="tx1"/>
                </a:solidFill>
                <a:latin typeface="Arial" charset="0"/>
                <a:ea typeface="+mn-ea"/>
              </a:defRPr>
            </a:lvl6pPr>
            <a:lvl7pPr marL="2971800" indent="-228600" algn="l" rtl="0" fontAlgn="base">
              <a:spcBef>
                <a:spcPct val="20000"/>
              </a:spcBef>
              <a:spcAft>
                <a:spcPct val="0"/>
              </a:spcAft>
              <a:buChar char="≫"/>
              <a:defRPr kumimoji="1" sz="2000">
                <a:solidFill>
                  <a:schemeClr val="tx1"/>
                </a:solidFill>
                <a:latin typeface="Arial" charset="0"/>
                <a:ea typeface="+mn-ea"/>
              </a:defRPr>
            </a:lvl7pPr>
            <a:lvl8pPr marL="3429000" indent="-228600" algn="l" rtl="0" fontAlgn="base">
              <a:spcBef>
                <a:spcPct val="20000"/>
              </a:spcBef>
              <a:spcAft>
                <a:spcPct val="0"/>
              </a:spcAft>
              <a:buChar char="≫"/>
              <a:defRPr kumimoji="1" sz="2000">
                <a:solidFill>
                  <a:schemeClr val="tx1"/>
                </a:solidFill>
                <a:latin typeface="Arial" charset="0"/>
                <a:ea typeface="+mn-ea"/>
              </a:defRPr>
            </a:lvl8pPr>
            <a:lvl9pPr marL="3886200" indent="-228600" algn="l" rtl="0" fontAlgn="base">
              <a:spcBef>
                <a:spcPct val="20000"/>
              </a:spcBef>
              <a:spcAft>
                <a:spcPct val="0"/>
              </a:spcAft>
              <a:buChar char="≫"/>
              <a:defRPr kumimoji="1" sz="2000">
                <a:solidFill>
                  <a:schemeClr val="tx1"/>
                </a:solidFill>
                <a:latin typeface="Arial" charset="0"/>
                <a:ea typeface="+mn-ea"/>
              </a:defRPr>
            </a:lvl9pPr>
          </a:lstStyle>
          <a:p>
            <a:r>
              <a:rPr lang="en-GB" sz="1600" b="1" dirty="0" smtClean="0">
                <a:latin typeface="Calibri" panose="020F0502020204030204" pitchFamily="34" charset="0"/>
                <a:cs typeface="Arial" panose="020B0604020202020204" pitchFamily="34" charset="0"/>
              </a:rPr>
              <a:t>Overview of differences between the SL1000 and the SL2100</a:t>
            </a:r>
            <a:endParaRPr lang="en-GB" sz="1400" dirty="0" smtClean="0">
              <a:latin typeface="Calibri" panose="020F0502020204030204" pitchFamily="34" charset="0"/>
              <a:cs typeface="Arial" panose="020B0604020202020204" pitchFamily="34" charset="0"/>
            </a:endParaRPr>
          </a:p>
          <a:p>
            <a:pPr marL="0" indent="0">
              <a:buNone/>
            </a:pPr>
            <a:endParaRPr lang="en-GB" dirty="0" smtClean="0"/>
          </a:p>
          <a:p>
            <a:pPr marL="0" indent="0">
              <a:buFont typeface="Arial" panose="020B0604020202020204" pitchFamily="34" charset="0"/>
              <a:buNone/>
            </a:pPr>
            <a:endParaRPr lang="en-GB" dirty="0" smtClean="0"/>
          </a:p>
          <a:p>
            <a:endParaRPr lang="en-GB" dirty="0"/>
          </a:p>
        </p:txBody>
      </p:sp>
      <p:graphicFrame>
        <p:nvGraphicFramePr>
          <p:cNvPr id="3" name="Table 2"/>
          <p:cNvGraphicFramePr>
            <a:graphicFrameLocks noGrp="1"/>
          </p:cNvGraphicFramePr>
          <p:nvPr>
            <p:extLst>
              <p:ext uri="{D42A27DB-BD31-4B8C-83A1-F6EECF244321}">
                <p14:modId xmlns:p14="http://schemas.microsoft.com/office/powerpoint/2010/main" val="3300502438"/>
              </p:ext>
            </p:extLst>
          </p:nvPr>
        </p:nvGraphicFramePr>
        <p:xfrm>
          <a:off x="305527" y="1066856"/>
          <a:ext cx="8329515" cy="3554640"/>
        </p:xfrm>
        <a:graphic>
          <a:graphicData uri="http://schemas.openxmlformats.org/drawingml/2006/table">
            <a:tbl>
              <a:tblPr firstRow="1" bandRow="1">
                <a:tableStyleId>{073A0DAA-6AF3-43AB-8588-CEC1D06C72B9}</a:tableStyleId>
              </a:tblPr>
              <a:tblGrid>
                <a:gridCol w="1883197"/>
                <a:gridCol w="3197316"/>
                <a:gridCol w="3249002"/>
              </a:tblGrid>
              <a:tr h="0">
                <a:tc>
                  <a:txBody>
                    <a:bodyPr/>
                    <a:lstStyle/>
                    <a:p>
                      <a:r>
                        <a:rPr lang="en-GB" sz="1000" dirty="0" smtClean="0"/>
                        <a:t>Items</a:t>
                      </a:r>
                      <a:endParaRPr lang="en-GB" sz="1000" dirty="0"/>
                    </a:p>
                  </a:txBody>
                  <a:tcPr/>
                </a:tc>
                <a:tc>
                  <a:txBody>
                    <a:bodyPr/>
                    <a:lstStyle/>
                    <a:p>
                      <a:pPr algn="ctr"/>
                      <a:r>
                        <a:rPr lang="en-GB" sz="1000" dirty="0" smtClean="0"/>
                        <a:t>SL1000</a:t>
                      </a:r>
                      <a:endParaRPr lang="en-GB" sz="1000" dirty="0"/>
                    </a:p>
                  </a:txBody>
                  <a:tcPr/>
                </a:tc>
                <a:tc>
                  <a:txBody>
                    <a:bodyPr/>
                    <a:lstStyle/>
                    <a:p>
                      <a:pPr algn="ctr"/>
                      <a:r>
                        <a:rPr lang="en-GB" sz="1000" dirty="0" smtClean="0"/>
                        <a:t>SL2100 (with Type A Terminals)</a:t>
                      </a:r>
                      <a:endParaRPr lang="en-GB" sz="1000" dirty="0"/>
                    </a:p>
                  </a:txBody>
                  <a:tcPr/>
                </a:tc>
              </a:tr>
              <a:tr h="216000">
                <a:tc>
                  <a:txBody>
                    <a:bodyPr/>
                    <a:lstStyle/>
                    <a:p>
                      <a:pPr marL="0" algn="l"/>
                      <a:r>
                        <a:rPr lang="en-GB" sz="1000" b="1" dirty="0" smtClean="0"/>
                        <a:t>Hardware</a:t>
                      </a:r>
                      <a:endParaRPr lang="en-GB" sz="1000" b="1" dirty="0"/>
                    </a:p>
                  </a:txBody>
                  <a:tcPr marL="45720" marR="46800" marT="36000" marB="36000" anchor="ctr"/>
                </a:tc>
                <a:tc gridSpan="2">
                  <a:txBody>
                    <a:bodyPr/>
                    <a:lstStyle/>
                    <a:p>
                      <a:pPr marL="0" algn="l"/>
                      <a:r>
                        <a:rPr lang="en-GB" sz="1000" b="0" dirty="0" smtClean="0"/>
                        <a:t>The SL1000</a:t>
                      </a:r>
                      <a:r>
                        <a:rPr lang="en-GB" sz="1000" b="0" baseline="0" dirty="0" smtClean="0"/>
                        <a:t> system hardware and licenses cannot be used/migrated to an SL2100.</a:t>
                      </a:r>
                    </a:p>
                    <a:p>
                      <a:pPr marL="0" algn="l"/>
                      <a:r>
                        <a:rPr lang="en-GB" sz="1000" b="0" baseline="0" dirty="0" smtClean="0"/>
                        <a:t>There are certain peripheral items that are common to both systems:</a:t>
                      </a:r>
                    </a:p>
                    <a:p>
                      <a:pPr marL="0" algn="l"/>
                      <a:r>
                        <a:rPr lang="en-GB" sz="1000" b="0" dirty="0" smtClean="0"/>
                        <a:t>External battery box</a:t>
                      </a:r>
                      <a:endParaRPr lang="en-GB" sz="1000" b="0" dirty="0"/>
                    </a:p>
                    <a:p>
                      <a:pPr marL="0" algn="l"/>
                      <a:r>
                        <a:rPr lang="en-GB" sz="1000" b="0" dirty="0" smtClean="0"/>
                        <a:t>Wall</a:t>
                      </a:r>
                      <a:r>
                        <a:rPr lang="en-GB" sz="1000" b="0" baseline="0" dirty="0" smtClean="0"/>
                        <a:t> mount kit for IP terminal</a:t>
                      </a:r>
                    </a:p>
                    <a:p>
                      <a:pPr marL="0" algn="l"/>
                      <a:r>
                        <a:rPr lang="en-GB" sz="1000" b="0" baseline="0" dirty="0" err="1" smtClean="0"/>
                        <a:t>Doorphone</a:t>
                      </a:r>
                      <a:r>
                        <a:rPr lang="en-GB" sz="1000" b="0" baseline="0" dirty="0" smtClean="0"/>
                        <a:t> unit</a:t>
                      </a:r>
                      <a:endParaRPr lang="en-GB" sz="1000" b="0" dirty="0" smtClean="0"/>
                    </a:p>
                  </a:txBody>
                  <a:tcPr marL="45720" marR="46800" marT="36000" marB="36000" anchor="ctr"/>
                </a:tc>
                <a:tc hMerge="1">
                  <a:txBody>
                    <a:bodyPr/>
                    <a:lstStyle/>
                    <a:p>
                      <a:pPr marL="0" algn="l"/>
                      <a:endParaRPr lang="en-GB" sz="1000" b="1" dirty="0"/>
                    </a:p>
                  </a:txBody>
                  <a:tcPr marL="45720" marR="46800" marT="36000" marB="36000" anchor="ctr"/>
                </a:tc>
              </a:tr>
              <a:tr h="216000">
                <a:tc>
                  <a:txBody>
                    <a:bodyPr/>
                    <a:lstStyle/>
                    <a:p>
                      <a:pPr marL="0" algn="l"/>
                      <a:r>
                        <a:rPr lang="en-GB" sz="1000" b="1" smtClean="0"/>
                        <a:t>Main</a:t>
                      </a:r>
                      <a:r>
                        <a:rPr lang="en-GB" sz="1000" b="1" baseline="0" smtClean="0"/>
                        <a:t> KSU</a:t>
                      </a:r>
                      <a:endParaRPr lang="en-GB" sz="1000" b="1" dirty="0"/>
                    </a:p>
                  </a:txBody>
                  <a:tcPr marL="45720" marR="46800" marT="36000" marB="36000" anchor="ctr"/>
                </a:tc>
                <a:tc>
                  <a:txBody>
                    <a:bodyPr/>
                    <a:lstStyle/>
                    <a:p>
                      <a:pPr marL="0" algn="l"/>
                      <a:r>
                        <a:rPr lang="en-GB" sz="1000" b="0" dirty="0" smtClean="0"/>
                        <a:t>Has 4 analogue trunk ports built in</a:t>
                      </a:r>
                      <a:endParaRPr lang="en-GB" sz="1000" b="0" dirty="0"/>
                    </a:p>
                  </a:txBody>
                  <a:tcPr marL="45720" marR="46800" marT="36000" marB="36000" anchor="ctr"/>
                </a:tc>
                <a:tc>
                  <a:txBody>
                    <a:bodyPr/>
                    <a:lstStyle/>
                    <a:p>
                      <a:pPr marL="0" algn="l"/>
                      <a:r>
                        <a:rPr lang="en-GB" sz="1000" b="0" dirty="0" smtClean="0"/>
                        <a:t>Has no trunks built</a:t>
                      </a:r>
                      <a:r>
                        <a:rPr lang="en-GB" sz="1000" b="0" baseline="0" dirty="0" smtClean="0"/>
                        <a:t> in</a:t>
                      </a:r>
                      <a:endParaRPr lang="en-GB" sz="1000" b="0" dirty="0"/>
                    </a:p>
                  </a:txBody>
                  <a:tcPr marL="45720" marR="46800" marT="36000" marB="36000" anchor="ctr"/>
                </a:tc>
              </a:tr>
              <a:tr h="216000">
                <a:tc>
                  <a:txBody>
                    <a:bodyPr/>
                    <a:lstStyle/>
                    <a:p>
                      <a:pPr marL="0" algn="l"/>
                      <a:endParaRPr lang="en-GB" sz="1000" dirty="0"/>
                    </a:p>
                  </a:txBody>
                  <a:tcPr marL="45720" marR="46800" marT="36000" marB="36000" anchor="ctr"/>
                </a:tc>
                <a:tc>
                  <a:txBody>
                    <a:bodyPr/>
                    <a:lstStyle/>
                    <a:p>
                      <a:pPr marL="0" algn="l"/>
                      <a:r>
                        <a:rPr lang="en-GB" sz="1000" b="0" dirty="0" smtClean="0"/>
                        <a:t>Has 8 hybrid extension ports built in</a:t>
                      </a:r>
                      <a:endParaRPr lang="en-GB" sz="1000" b="0" dirty="0"/>
                    </a:p>
                  </a:txBody>
                  <a:tcPr marL="45720" marR="46800" marT="36000" marB="36000" anchor="ctr"/>
                </a:tc>
                <a:tc>
                  <a:txBody>
                    <a:bodyPr/>
                    <a:lstStyle/>
                    <a:p>
                      <a:pPr marL="0" algn="l"/>
                      <a:r>
                        <a:rPr lang="en-GB" sz="1000" b="0" dirty="0" smtClean="0"/>
                        <a:t>Has no hybrid ports built in</a:t>
                      </a:r>
                      <a:endParaRPr lang="en-GB" sz="1000" b="0" dirty="0"/>
                    </a:p>
                  </a:txBody>
                  <a:tcPr marL="45720" marR="46800" marT="36000" marB="36000" anchor="ctr"/>
                </a:tc>
              </a:tr>
              <a:tr h="216000">
                <a:tc>
                  <a:txBody>
                    <a:bodyPr/>
                    <a:lstStyle/>
                    <a:p>
                      <a:pPr marL="0" algn="l"/>
                      <a:endParaRPr lang="en-GB" sz="1000" dirty="0"/>
                    </a:p>
                  </a:txBody>
                  <a:tcPr marL="45720" marR="46800" marT="36000" marB="36000" anchor="ctr"/>
                </a:tc>
                <a:tc>
                  <a:txBody>
                    <a:bodyPr/>
                    <a:lstStyle/>
                    <a:p>
                      <a:pPr marL="0" algn="l"/>
                      <a:r>
                        <a:rPr lang="en-GB" sz="1000" b="0" dirty="0" smtClean="0"/>
                        <a:t>Has CPU card pre-installed</a:t>
                      </a:r>
                      <a:endParaRPr lang="en-GB" sz="1000" b="0" dirty="0"/>
                    </a:p>
                  </a:txBody>
                  <a:tcPr marL="45720" marR="46800" marT="36000" marB="36000" anchor="ctr"/>
                </a:tc>
                <a:tc>
                  <a:txBody>
                    <a:bodyPr/>
                    <a:lstStyle/>
                    <a:p>
                      <a:pPr marL="0" algn="l"/>
                      <a:r>
                        <a:rPr lang="en-GB" sz="1000" b="0" dirty="0" smtClean="0"/>
                        <a:t>Does not have the CPU card pre-installed</a:t>
                      </a:r>
                      <a:endParaRPr lang="en-GB" sz="1000" b="0" dirty="0"/>
                    </a:p>
                  </a:txBody>
                  <a:tcPr marL="45720" marR="46800" marT="36000" marB="36000" anchor="ctr"/>
                </a:tc>
              </a:tr>
              <a:tr h="216000">
                <a:tc>
                  <a:txBody>
                    <a:bodyPr/>
                    <a:lstStyle/>
                    <a:p>
                      <a:pPr marL="0" algn="l"/>
                      <a:endParaRPr lang="en-GB" sz="1000" dirty="0"/>
                    </a:p>
                  </a:txBody>
                  <a:tcPr marL="45720" marR="46800" marT="36000" marB="36000" anchor="ctr"/>
                </a:tc>
                <a:tc>
                  <a:txBody>
                    <a:bodyPr/>
                    <a:lstStyle/>
                    <a:p>
                      <a:pPr marL="0" algn="l"/>
                      <a:r>
                        <a:rPr lang="en-GB" sz="1000" b="0" dirty="0" smtClean="0"/>
                        <a:t>Interface</a:t>
                      </a:r>
                      <a:r>
                        <a:rPr lang="en-GB" sz="1000" b="0" baseline="0" dirty="0" smtClean="0"/>
                        <a:t> cards are installed by removing the lid and stacking onto the base board within </a:t>
                      </a:r>
                      <a:r>
                        <a:rPr lang="en-GB" sz="1000" b="0" baseline="0" smtClean="0"/>
                        <a:t>the KSU</a:t>
                      </a:r>
                      <a:endParaRPr lang="en-GB" sz="1000" b="0" dirty="0"/>
                    </a:p>
                  </a:txBody>
                  <a:tcPr marL="45720" marR="46800" marT="36000" marB="36000" anchor="ctr"/>
                </a:tc>
                <a:tc>
                  <a:txBody>
                    <a:bodyPr/>
                    <a:lstStyle/>
                    <a:p>
                      <a:pPr marL="0" algn="l"/>
                      <a:r>
                        <a:rPr lang="en-GB" sz="1000" b="0" dirty="0" smtClean="0"/>
                        <a:t>Interface cards are installed</a:t>
                      </a:r>
                      <a:r>
                        <a:rPr lang="en-GB" sz="1000" b="0" baseline="0" dirty="0" smtClean="0"/>
                        <a:t> into slots on </a:t>
                      </a:r>
                      <a:r>
                        <a:rPr lang="en-GB" sz="1000" b="0" dirty="0" smtClean="0"/>
                        <a:t>the front of </a:t>
                      </a:r>
                      <a:r>
                        <a:rPr lang="en-GB" sz="1000" b="0" smtClean="0"/>
                        <a:t>the KSU,</a:t>
                      </a:r>
                      <a:r>
                        <a:rPr lang="en-GB" sz="1000" b="0" baseline="0" smtClean="0"/>
                        <a:t> </a:t>
                      </a:r>
                      <a:r>
                        <a:rPr lang="en-GB" sz="1000" b="0" baseline="0" dirty="0" smtClean="0"/>
                        <a:t>no need to remove the lid</a:t>
                      </a:r>
                      <a:endParaRPr lang="en-GB" sz="1000" b="0" dirty="0"/>
                    </a:p>
                  </a:txBody>
                  <a:tcPr marL="45720" marR="46800" marT="36000" marB="36000" anchor="ctr"/>
                </a:tc>
              </a:tr>
              <a:tr h="216000">
                <a:tc>
                  <a:txBody>
                    <a:bodyPr/>
                    <a:lstStyle/>
                    <a:p>
                      <a:pPr marL="0" algn="l"/>
                      <a:endParaRPr lang="en-GB" sz="1000" dirty="0"/>
                    </a:p>
                  </a:txBody>
                  <a:tcPr marL="45720" marR="46800" marT="36000" marB="36000" anchor="ctr"/>
                </a:tc>
                <a:tc>
                  <a:txBody>
                    <a:bodyPr/>
                    <a:lstStyle/>
                    <a:p>
                      <a:pPr marL="0" algn="l"/>
                      <a:r>
                        <a:rPr lang="en-GB" sz="1000" b="0" dirty="0" smtClean="0"/>
                        <a:t>Has</a:t>
                      </a:r>
                      <a:r>
                        <a:rPr lang="en-GB" sz="1000" b="0" baseline="0" dirty="0" smtClean="0"/>
                        <a:t> capacity for 3 interface cards</a:t>
                      </a:r>
                      <a:endParaRPr lang="en-GB" sz="1000" b="0" dirty="0"/>
                    </a:p>
                  </a:txBody>
                  <a:tcPr marL="45720" marR="46800" marT="36000" marB="36000" anchor="ctr"/>
                </a:tc>
                <a:tc>
                  <a:txBody>
                    <a:bodyPr/>
                    <a:lstStyle/>
                    <a:p>
                      <a:pPr marL="0" algn="l"/>
                      <a:r>
                        <a:rPr lang="en-GB" sz="1000" b="0" dirty="0" smtClean="0"/>
                        <a:t>Has capacity for 4</a:t>
                      </a:r>
                      <a:r>
                        <a:rPr lang="en-GB" sz="1000" b="0" baseline="0" dirty="0" smtClean="0"/>
                        <a:t> interface cards</a:t>
                      </a:r>
                      <a:endParaRPr lang="en-GB" sz="1000" b="0" dirty="0"/>
                    </a:p>
                  </a:txBody>
                  <a:tcPr marL="45720" marR="46800" marT="36000" marB="36000" anchor="ctr"/>
                </a:tc>
              </a:tr>
              <a:tr h="216000">
                <a:tc>
                  <a:txBody>
                    <a:bodyPr/>
                    <a:lstStyle/>
                    <a:p>
                      <a:pPr marL="0" algn="l"/>
                      <a:endParaRPr lang="en-GB" sz="1000" b="1" dirty="0"/>
                    </a:p>
                  </a:txBody>
                  <a:tcPr marL="45720" marR="46800" marT="36000" marB="36000" anchor="ctr"/>
                </a:tc>
                <a:tc>
                  <a:txBody>
                    <a:bodyPr/>
                    <a:lstStyle/>
                    <a:p>
                      <a:pPr marL="0" algn="l"/>
                      <a:r>
                        <a:rPr lang="en-GB" sz="1000" b="0" dirty="0" smtClean="0"/>
                        <a:t>Uses analogue trunk port 2 for External paging audio</a:t>
                      </a:r>
                      <a:endParaRPr lang="en-GB" sz="1000" b="0" dirty="0"/>
                    </a:p>
                  </a:txBody>
                  <a:tcPr marL="45720" marR="46800" marT="36000" marB="36000" anchor="ctr"/>
                </a:tc>
                <a:tc>
                  <a:txBody>
                    <a:bodyPr/>
                    <a:lstStyle/>
                    <a:p>
                      <a:pPr marL="0" algn="l"/>
                      <a:r>
                        <a:rPr lang="en-GB" sz="1000" b="0" dirty="0" smtClean="0"/>
                        <a:t>The</a:t>
                      </a:r>
                      <a:r>
                        <a:rPr lang="en-GB" sz="1000" b="0" baseline="0" dirty="0" smtClean="0"/>
                        <a:t> IP7WW-308-A1 card h</a:t>
                      </a:r>
                      <a:r>
                        <a:rPr lang="en-GB" sz="1000" b="0" dirty="0" smtClean="0"/>
                        <a:t>as a dedicated audio port for external paging</a:t>
                      </a:r>
                      <a:endParaRPr lang="en-GB" sz="1000" b="0" dirty="0"/>
                    </a:p>
                  </a:txBody>
                  <a:tcPr marL="45720" marR="46800" marT="36000" marB="36000" anchor="ctr"/>
                </a:tc>
              </a:tr>
              <a:tr h="216000">
                <a:tc>
                  <a:txBody>
                    <a:bodyPr/>
                    <a:lstStyle/>
                    <a:p>
                      <a:pPr marL="0" algn="l"/>
                      <a:endParaRPr lang="en-GB" sz="1000" dirty="0"/>
                    </a:p>
                  </a:txBody>
                  <a:tcPr marL="45720" marR="46800" marT="36000" marB="36000" anchor="ctr"/>
                </a:tc>
                <a:tc>
                  <a:txBody>
                    <a:bodyPr/>
                    <a:lstStyle/>
                    <a:p>
                      <a:pPr marL="0" algn="l"/>
                      <a:r>
                        <a:rPr lang="en-GB" sz="1000" b="0" dirty="0" smtClean="0"/>
                        <a:t>Uses analogue trunk port 3 for External MOH audio</a:t>
                      </a:r>
                      <a:endParaRPr lang="en-GB" sz="1000" b="0" dirty="0"/>
                    </a:p>
                  </a:txBody>
                  <a:tcPr marL="45720" marR="46800" marT="36000" marB="36000" anchor="ctr"/>
                </a:tc>
                <a:tc rowSpan="2">
                  <a:txBody>
                    <a:bodyPr/>
                    <a:lstStyle/>
                    <a:p>
                      <a:pPr marL="0" algn="l"/>
                      <a:r>
                        <a:rPr lang="en-GB" sz="1000" b="0" dirty="0" smtClean="0"/>
                        <a:t>The</a:t>
                      </a:r>
                      <a:r>
                        <a:rPr lang="en-GB" sz="1000" b="0" baseline="0" dirty="0" smtClean="0"/>
                        <a:t> IP7WW-308-A1 card </a:t>
                      </a:r>
                      <a:r>
                        <a:rPr lang="en-GB" sz="1000" b="0" dirty="0" smtClean="0"/>
                        <a:t>as a dedicated audio port for external MOH/BGM audio</a:t>
                      </a:r>
                      <a:endParaRPr lang="en-GB" sz="1000" b="0" dirty="0"/>
                    </a:p>
                  </a:txBody>
                  <a:tcPr marL="45720" marR="46800" marT="36000" marB="36000" anchor="ctr"/>
                </a:tc>
              </a:tr>
              <a:tr h="216000">
                <a:tc>
                  <a:txBody>
                    <a:bodyPr/>
                    <a:lstStyle/>
                    <a:p>
                      <a:pPr marL="0" algn="l"/>
                      <a:endParaRPr lang="en-GB" sz="1000" dirty="0"/>
                    </a:p>
                  </a:txBody>
                  <a:tcPr marL="45720" marR="46800" marT="36000" marB="36000" anchor="ctr"/>
                </a:tc>
                <a:tc>
                  <a:txBody>
                    <a:bodyPr/>
                    <a:lstStyle/>
                    <a:p>
                      <a:pPr marL="0" algn="l"/>
                      <a:r>
                        <a:rPr lang="en-GB" sz="1000" b="0" dirty="0" smtClean="0"/>
                        <a:t>Uses analogue trunk port 4 for External</a:t>
                      </a:r>
                      <a:r>
                        <a:rPr lang="en-GB" sz="1000" b="0" baseline="0" dirty="0" smtClean="0"/>
                        <a:t> BGM</a:t>
                      </a:r>
                      <a:r>
                        <a:rPr lang="en-GB" sz="1000" b="0" dirty="0" smtClean="0"/>
                        <a:t> audio</a:t>
                      </a:r>
                      <a:endParaRPr lang="en-GB" sz="1000" b="0" dirty="0"/>
                    </a:p>
                  </a:txBody>
                  <a:tcPr marL="45720" marR="46800" marT="36000" marB="36000" anchor="ctr"/>
                </a:tc>
                <a:tc vMerge="1">
                  <a:txBody>
                    <a:bodyPr/>
                    <a:lstStyle/>
                    <a:p>
                      <a:pPr marL="0" algn="l"/>
                      <a:endParaRPr lang="en-GB" sz="1000" b="0" dirty="0"/>
                    </a:p>
                  </a:txBody>
                  <a:tcPr marL="45720" marR="46800" marT="36000" marB="36000" anchor="ctr"/>
                </a:tc>
              </a:tr>
              <a:tr h="216000">
                <a:tc>
                  <a:txBody>
                    <a:bodyPr/>
                    <a:lstStyle/>
                    <a:p>
                      <a:pPr marL="0" algn="l"/>
                      <a:endParaRPr lang="en-GB" sz="1000" dirty="0"/>
                    </a:p>
                  </a:txBody>
                  <a:tcPr marL="45720" marR="46800" marT="36000" marB="36000" anchor="ctr"/>
                </a:tc>
                <a:tc>
                  <a:txBody>
                    <a:bodyPr/>
                    <a:lstStyle/>
                    <a:p>
                      <a:pPr marL="0" algn="l"/>
                      <a:r>
                        <a:rPr lang="en-GB" sz="1000" b="0" dirty="0" smtClean="0"/>
                        <a:t>Uses hybrid ports 6</a:t>
                      </a:r>
                      <a:r>
                        <a:rPr lang="en-GB" sz="1000" b="0" baseline="0" dirty="0" smtClean="0"/>
                        <a:t> &amp; 7 for </a:t>
                      </a:r>
                      <a:r>
                        <a:rPr lang="en-GB" sz="1000" b="0" baseline="0" dirty="0" err="1" smtClean="0"/>
                        <a:t>doorphones</a:t>
                      </a:r>
                      <a:endParaRPr lang="en-GB" sz="1000" b="0" dirty="0"/>
                    </a:p>
                  </a:txBody>
                  <a:tcPr marL="45720" marR="46800" marT="36000" marB="36000" anchor="ctr"/>
                </a:tc>
                <a:tc>
                  <a:txBody>
                    <a:bodyPr/>
                    <a:lstStyle/>
                    <a:p>
                      <a:pPr marL="0" algn="l"/>
                      <a:r>
                        <a:rPr lang="en-GB" sz="1000" b="0" dirty="0" smtClean="0"/>
                        <a:t>The</a:t>
                      </a:r>
                      <a:r>
                        <a:rPr lang="en-GB" sz="1000" b="0" baseline="0" dirty="0" smtClean="0"/>
                        <a:t> IP7WW-308-A1 card uses hybrid ports 6 &amp; 7 for </a:t>
                      </a:r>
                      <a:r>
                        <a:rPr lang="en-GB" sz="1000" b="0" baseline="0" dirty="0" err="1" smtClean="0"/>
                        <a:t>doorphones</a:t>
                      </a:r>
                      <a:endParaRPr lang="en-GB" sz="1000" b="0" dirty="0"/>
                    </a:p>
                  </a:txBody>
                  <a:tcPr marL="45720" marR="46800" marT="36000" marB="36000" anchor="ctr"/>
                </a:tc>
              </a:tr>
            </a:tbl>
          </a:graphicData>
        </a:graphic>
      </p:graphicFrame>
      <p:sp>
        <p:nvSpPr>
          <p:cNvPr id="4" name="TextBox 3"/>
          <p:cNvSpPr txBox="1"/>
          <p:nvPr/>
        </p:nvSpPr>
        <p:spPr>
          <a:xfrm>
            <a:off x="305526" y="4580730"/>
            <a:ext cx="4672361" cy="253916"/>
          </a:xfrm>
          <a:prstGeom prst="rect">
            <a:avLst/>
          </a:prstGeom>
          <a:noFill/>
        </p:spPr>
        <p:txBody>
          <a:bodyPr wrap="square" rtlCol="0">
            <a:spAutoFit/>
          </a:bodyPr>
          <a:lstStyle/>
          <a:p>
            <a:r>
              <a:rPr lang="en-GB" sz="1050" i="1" dirty="0" smtClean="0"/>
              <a:t>This table may not be complete in all respects</a:t>
            </a:r>
            <a:endParaRPr lang="en-GB" sz="1050" i="1" dirty="0"/>
          </a:p>
        </p:txBody>
      </p:sp>
    </p:spTree>
    <p:extLst>
      <p:ext uri="{BB962C8B-B14F-4D97-AF65-F5344CB8AC3E}">
        <p14:creationId xmlns:p14="http://schemas.microsoft.com/office/powerpoint/2010/main" val="298903554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anose="020F0502020204030204" pitchFamily="34" charset="0"/>
              </a:rPr>
              <a:t>Hotel </a:t>
            </a:r>
            <a:r>
              <a:rPr lang="en-US" dirty="0">
                <a:latin typeface="Calibri" panose="020F0502020204030204" pitchFamily="34" charset="0"/>
              </a:rPr>
              <a:t>Terminals</a:t>
            </a:r>
          </a:p>
        </p:txBody>
      </p:sp>
      <p:sp>
        <p:nvSpPr>
          <p:cNvPr id="7" name="Content Placeholder 2"/>
          <p:cNvSpPr txBox="1">
            <a:spLocks/>
          </p:cNvSpPr>
          <p:nvPr/>
        </p:nvSpPr>
        <p:spPr>
          <a:xfrm>
            <a:off x="182820" y="638408"/>
            <a:ext cx="8452222" cy="3858368"/>
          </a:xfrm>
          <a:prstGeom prst="rect">
            <a:avLst/>
          </a:prstGeom>
        </p:spPr>
        <p:txBody>
          <a:bodyPr>
            <a:normAutofit/>
          </a:bodyPr>
          <a:lstStyle>
            <a:lvl1pPr marL="180000" indent="-180000" algn="l" rtl="0" eaLnBrk="1" fontAlgn="base" hangingPunct="0">
              <a:spcBef>
                <a:spcPts val="500"/>
              </a:spcBef>
              <a:spcAft>
                <a:spcPct val="0"/>
              </a:spcAft>
              <a:buClr>
                <a:schemeClr val="accent6"/>
              </a:buClr>
              <a:buFont typeface="Arial" panose="020B0604020202020204" pitchFamily="34" charset="0"/>
              <a:buChar char="▌"/>
              <a:defRPr kumimoji="1" sz="2000" b="0">
                <a:solidFill>
                  <a:schemeClr val="tx1"/>
                </a:solidFill>
                <a:latin typeface="Verdana" panose="020B0604030504040204" pitchFamily="34" charset="0"/>
                <a:ea typeface="+mn-ea"/>
                <a:cs typeface="Verdana" panose="020B0604030504040204" pitchFamily="34" charset="0"/>
              </a:defRPr>
            </a:lvl1pPr>
            <a:lvl2pPr marL="360000" indent="-180000" algn="l" rtl="0" eaLnBrk="1" fontAlgn="base" hangingPunct="0">
              <a:spcBef>
                <a:spcPts val="500"/>
              </a:spcBef>
              <a:spcAft>
                <a:spcPct val="0"/>
              </a:spcAft>
              <a:buClr>
                <a:schemeClr val="accent6"/>
              </a:buClr>
              <a:buFont typeface="Wingdings" pitchFamily="2" charset="2"/>
              <a:buChar char="l"/>
              <a:defRPr kumimoji="1" sz="1600" b="0">
                <a:solidFill>
                  <a:schemeClr val="tx1"/>
                </a:solidFill>
                <a:latin typeface="Verdana" panose="020B0604030504040204" pitchFamily="34" charset="0"/>
                <a:ea typeface="+mn-ea"/>
                <a:cs typeface="Verdana" panose="020B0604030504040204" pitchFamily="34" charset="0"/>
              </a:defRPr>
            </a:lvl2pPr>
            <a:lvl3pPr marL="468000" indent="-108000" algn="l" rtl="0" eaLnBrk="1" fontAlgn="base" hangingPunct="0">
              <a:spcBef>
                <a:spcPts val="500"/>
              </a:spcBef>
              <a:spcAft>
                <a:spcPct val="0"/>
              </a:spcAft>
              <a:buClr>
                <a:schemeClr val="accent6"/>
              </a:buClr>
              <a:buFont typeface="Arial" panose="020B0604020202020204" pitchFamily="34" charset="0"/>
              <a:buChar char="•"/>
              <a:defRPr kumimoji="1" sz="1400" b="0">
                <a:solidFill>
                  <a:schemeClr val="tx1"/>
                </a:solidFill>
                <a:latin typeface="Verdana" panose="020B0604030504040204" pitchFamily="34" charset="0"/>
                <a:ea typeface="+mn-ea"/>
                <a:cs typeface="Verdana" panose="020B0604030504040204" pitchFamily="34" charset="0"/>
              </a:defRPr>
            </a:lvl3pPr>
            <a:lvl4pPr marL="576000" indent="-108000" algn="l" rtl="0" eaLnBrk="1" fontAlgn="base" hangingPunct="0">
              <a:spcBef>
                <a:spcPts val="500"/>
              </a:spcBef>
              <a:spcAft>
                <a:spcPct val="0"/>
              </a:spcAft>
              <a:buClr>
                <a:schemeClr val="accent6"/>
              </a:buClr>
              <a:buFont typeface="Tahoma" pitchFamily="34" charset="0"/>
              <a:buChar char="–"/>
              <a:defRPr kumimoji="1" sz="1200" b="0">
                <a:solidFill>
                  <a:schemeClr val="tx1"/>
                </a:solidFill>
                <a:latin typeface="Verdana" panose="020B0604030504040204" pitchFamily="34" charset="0"/>
                <a:ea typeface="+mn-ea"/>
                <a:cs typeface="Verdana" panose="020B0604030504040204" pitchFamily="34" charset="0"/>
              </a:defRPr>
            </a:lvl4pPr>
            <a:lvl5pPr marL="735013" indent="-157163" algn="l" rtl="0" eaLnBrk="0" fontAlgn="base" hangingPunct="0">
              <a:spcBef>
                <a:spcPct val="20000"/>
              </a:spcBef>
              <a:spcAft>
                <a:spcPct val="0"/>
              </a:spcAft>
              <a:buClr>
                <a:schemeClr val="accent6"/>
              </a:buClr>
              <a:buChar char="≫"/>
              <a:defRPr kumimoji="1" sz="1200" b="1">
                <a:solidFill>
                  <a:schemeClr val="tx1"/>
                </a:solidFill>
                <a:latin typeface="+mj-lt"/>
                <a:ea typeface="+mn-ea"/>
              </a:defRPr>
            </a:lvl5pPr>
            <a:lvl6pPr marL="2514600" indent="-228600" algn="l" rtl="0" fontAlgn="base">
              <a:spcBef>
                <a:spcPct val="20000"/>
              </a:spcBef>
              <a:spcAft>
                <a:spcPct val="0"/>
              </a:spcAft>
              <a:buChar char="≫"/>
              <a:defRPr kumimoji="1" sz="2000">
                <a:solidFill>
                  <a:schemeClr val="tx1"/>
                </a:solidFill>
                <a:latin typeface="Arial" charset="0"/>
                <a:ea typeface="+mn-ea"/>
              </a:defRPr>
            </a:lvl6pPr>
            <a:lvl7pPr marL="2971800" indent="-228600" algn="l" rtl="0" fontAlgn="base">
              <a:spcBef>
                <a:spcPct val="20000"/>
              </a:spcBef>
              <a:spcAft>
                <a:spcPct val="0"/>
              </a:spcAft>
              <a:buChar char="≫"/>
              <a:defRPr kumimoji="1" sz="2000">
                <a:solidFill>
                  <a:schemeClr val="tx1"/>
                </a:solidFill>
                <a:latin typeface="Arial" charset="0"/>
                <a:ea typeface="+mn-ea"/>
              </a:defRPr>
            </a:lvl7pPr>
            <a:lvl8pPr marL="3429000" indent="-228600" algn="l" rtl="0" fontAlgn="base">
              <a:spcBef>
                <a:spcPct val="20000"/>
              </a:spcBef>
              <a:spcAft>
                <a:spcPct val="0"/>
              </a:spcAft>
              <a:buChar char="≫"/>
              <a:defRPr kumimoji="1" sz="2000">
                <a:solidFill>
                  <a:schemeClr val="tx1"/>
                </a:solidFill>
                <a:latin typeface="Arial" charset="0"/>
                <a:ea typeface="+mn-ea"/>
              </a:defRPr>
            </a:lvl8pPr>
            <a:lvl9pPr marL="3886200" indent="-228600" algn="l" rtl="0" fontAlgn="base">
              <a:spcBef>
                <a:spcPct val="20000"/>
              </a:spcBef>
              <a:spcAft>
                <a:spcPct val="0"/>
              </a:spcAft>
              <a:buChar char="≫"/>
              <a:defRPr kumimoji="1" sz="2000">
                <a:solidFill>
                  <a:schemeClr val="tx1"/>
                </a:solidFill>
                <a:latin typeface="Arial" charset="0"/>
                <a:ea typeface="+mn-ea"/>
              </a:defRPr>
            </a:lvl9pPr>
          </a:lstStyle>
          <a:p>
            <a:pPr>
              <a:buClr>
                <a:srgbClr val="002B62"/>
              </a:buClr>
            </a:pPr>
            <a:endParaRPr lang="en-GB" sz="1500" dirty="0" smtClean="0">
              <a:solidFill>
                <a:srgbClr val="000000"/>
              </a:solidFill>
              <a:latin typeface="Calibri" panose="020F0502020204030204" pitchFamily="34" charset="0"/>
              <a:cs typeface="Adobe Devanagari" panose="02040503050201020203" pitchFamily="18" charset="0"/>
            </a:endParaRPr>
          </a:p>
          <a:p>
            <a:pPr marL="0" indent="0">
              <a:buClr>
                <a:srgbClr val="002B62"/>
              </a:buClr>
              <a:buNone/>
            </a:pPr>
            <a:endParaRPr lang="en-GB" sz="1500" dirty="0" smtClean="0">
              <a:solidFill>
                <a:srgbClr val="000000"/>
              </a:solidFill>
              <a:latin typeface="Calibri" panose="020F0502020204030204" pitchFamily="34" charset="0"/>
              <a:cs typeface="Adobe Devanagari" panose="02040503050201020203" pitchFamily="18" charset="0"/>
            </a:endParaRPr>
          </a:p>
          <a:p>
            <a:pPr marL="342900" lvl="1" indent="0" eaLnBrk="0">
              <a:spcBef>
                <a:spcPts val="450"/>
              </a:spcBef>
              <a:spcAft>
                <a:spcPts val="0"/>
              </a:spcAft>
              <a:buClr>
                <a:srgbClr val="4575FD"/>
              </a:buClr>
              <a:buNone/>
              <a:defRPr/>
            </a:pPr>
            <a:endParaRPr lang="en-GB" altLang="ja-JP" sz="1200" dirty="0">
              <a:solidFill>
                <a:srgbClr val="000000">
                  <a:lumMod val="50000"/>
                  <a:lumOff val="50000"/>
                </a:srgbClr>
              </a:solidFill>
              <a:latin typeface="Calibri" panose="020F0502020204030204" pitchFamily="34" charset="0"/>
              <a:ea typeface="ＭＳ Ｐゴシック" pitchFamily="-110" charset="-128"/>
              <a:cs typeface="Adobe Devanagari" panose="02040503050201020203" pitchFamily="18" charset="0"/>
            </a:endParaRPr>
          </a:p>
        </p:txBody>
      </p:sp>
      <p:pic>
        <p:nvPicPr>
          <p:cNvPr id="5" name="Picture 4"/>
          <p:cNvPicPr>
            <a:picLocks noChangeAspect="1"/>
          </p:cNvPicPr>
          <p:nvPr/>
        </p:nvPicPr>
        <p:blipFill>
          <a:blip r:embed="rId2"/>
          <a:stretch>
            <a:fillRect/>
          </a:stretch>
        </p:blipFill>
        <p:spPr>
          <a:xfrm>
            <a:off x="613611" y="2164225"/>
            <a:ext cx="3231375" cy="1903812"/>
          </a:xfrm>
          <a:prstGeom prst="rect">
            <a:avLst/>
          </a:prstGeom>
        </p:spPr>
      </p:pic>
      <p:pic>
        <p:nvPicPr>
          <p:cNvPr id="6" name="Picture 5"/>
          <p:cNvPicPr>
            <a:picLocks noChangeAspect="1"/>
          </p:cNvPicPr>
          <p:nvPr/>
        </p:nvPicPr>
        <p:blipFill>
          <a:blip r:embed="rId3"/>
          <a:stretch>
            <a:fillRect/>
          </a:stretch>
        </p:blipFill>
        <p:spPr>
          <a:xfrm>
            <a:off x="4909077" y="2103757"/>
            <a:ext cx="3436637" cy="2134414"/>
          </a:xfrm>
          <a:prstGeom prst="rect">
            <a:avLst/>
          </a:prstGeom>
        </p:spPr>
      </p:pic>
      <p:sp>
        <p:nvSpPr>
          <p:cNvPr id="8" name="Content Placeholder 2"/>
          <p:cNvSpPr txBox="1">
            <a:spLocks/>
          </p:cNvSpPr>
          <p:nvPr/>
        </p:nvSpPr>
        <p:spPr>
          <a:xfrm>
            <a:off x="335220" y="790808"/>
            <a:ext cx="8452222" cy="3858368"/>
          </a:xfrm>
          <a:prstGeom prst="rect">
            <a:avLst/>
          </a:prstGeom>
        </p:spPr>
        <p:txBody>
          <a:bodyPr>
            <a:normAutofit/>
          </a:bodyPr>
          <a:lstStyle>
            <a:lvl1pPr marL="180000" indent="-180000" algn="l" rtl="0" eaLnBrk="1" fontAlgn="base" hangingPunct="0">
              <a:spcBef>
                <a:spcPts val="500"/>
              </a:spcBef>
              <a:spcAft>
                <a:spcPct val="0"/>
              </a:spcAft>
              <a:buClr>
                <a:schemeClr val="accent6"/>
              </a:buClr>
              <a:buFont typeface="Arial" panose="020B0604020202020204" pitchFamily="34" charset="0"/>
              <a:buChar char="▌"/>
              <a:defRPr kumimoji="1" sz="2000" b="0">
                <a:solidFill>
                  <a:schemeClr val="tx1"/>
                </a:solidFill>
                <a:latin typeface="Verdana" panose="020B0604030504040204" pitchFamily="34" charset="0"/>
                <a:ea typeface="+mn-ea"/>
                <a:cs typeface="Verdana" panose="020B0604030504040204" pitchFamily="34" charset="0"/>
              </a:defRPr>
            </a:lvl1pPr>
            <a:lvl2pPr marL="360000" indent="-180000" algn="l" rtl="0" eaLnBrk="1" fontAlgn="base" hangingPunct="0">
              <a:spcBef>
                <a:spcPts val="500"/>
              </a:spcBef>
              <a:spcAft>
                <a:spcPct val="0"/>
              </a:spcAft>
              <a:buClr>
                <a:schemeClr val="accent6"/>
              </a:buClr>
              <a:buFont typeface="Wingdings" pitchFamily="2" charset="2"/>
              <a:buChar char="l"/>
              <a:defRPr kumimoji="1" sz="1600" b="0">
                <a:solidFill>
                  <a:schemeClr val="tx1"/>
                </a:solidFill>
                <a:latin typeface="Verdana" panose="020B0604030504040204" pitchFamily="34" charset="0"/>
                <a:ea typeface="+mn-ea"/>
                <a:cs typeface="Verdana" panose="020B0604030504040204" pitchFamily="34" charset="0"/>
              </a:defRPr>
            </a:lvl2pPr>
            <a:lvl3pPr marL="468000" indent="-108000" algn="l" rtl="0" eaLnBrk="1" fontAlgn="base" hangingPunct="0">
              <a:spcBef>
                <a:spcPts val="500"/>
              </a:spcBef>
              <a:spcAft>
                <a:spcPct val="0"/>
              </a:spcAft>
              <a:buClr>
                <a:schemeClr val="accent6"/>
              </a:buClr>
              <a:buFont typeface="Arial" panose="020B0604020202020204" pitchFamily="34" charset="0"/>
              <a:buChar char="•"/>
              <a:defRPr kumimoji="1" sz="1400" b="0">
                <a:solidFill>
                  <a:schemeClr val="tx1"/>
                </a:solidFill>
                <a:latin typeface="Verdana" panose="020B0604030504040204" pitchFamily="34" charset="0"/>
                <a:ea typeface="+mn-ea"/>
                <a:cs typeface="Verdana" panose="020B0604030504040204" pitchFamily="34" charset="0"/>
              </a:defRPr>
            </a:lvl3pPr>
            <a:lvl4pPr marL="576000" indent="-108000" algn="l" rtl="0" eaLnBrk="1" fontAlgn="base" hangingPunct="0">
              <a:spcBef>
                <a:spcPts val="500"/>
              </a:spcBef>
              <a:spcAft>
                <a:spcPct val="0"/>
              </a:spcAft>
              <a:buClr>
                <a:schemeClr val="accent6"/>
              </a:buClr>
              <a:buFont typeface="Tahoma" pitchFamily="34" charset="0"/>
              <a:buChar char="–"/>
              <a:defRPr kumimoji="1" sz="1200" b="0">
                <a:solidFill>
                  <a:schemeClr val="tx1"/>
                </a:solidFill>
                <a:latin typeface="Verdana" panose="020B0604030504040204" pitchFamily="34" charset="0"/>
                <a:ea typeface="+mn-ea"/>
                <a:cs typeface="Verdana" panose="020B0604030504040204" pitchFamily="34" charset="0"/>
              </a:defRPr>
            </a:lvl4pPr>
            <a:lvl5pPr marL="735013" indent="-157163" algn="l" rtl="0" eaLnBrk="0" fontAlgn="base" hangingPunct="0">
              <a:spcBef>
                <a:spcPct val="20000"/>
              </a:spcBef>
              <a:spcAft>
                <a:spcPct val="0"/>
              </a:spcAft>
              <a:buClr>
                <a:schemeClr val="accent6"/>
              </a:buClr>
              <a:buChar char="≫"/>
              <a:defRPr kumimoji="1" sz="1200" b="1">
                <a:solidFill>
                  <a:schemeClr val="tx1"/>
                </a:solidFill>
                <a:latin typeface="+mj-lt"/>
                <a:ea typeface="+mn-ea"/>
              </a:defRPr>
            </a:lvl5pPr>
            <a:lvl6pPr marL="2514600" indent="-228600" algn="l" rtl="0" fontAlgn="base">
              <a:spcBef>
                <a:spcPct val="20000"/>
              </a:spcBef>
              <a:spcAft>
                <a:spcPct val="0"/>
              </a:spcAft>
              <a:buChar char="≫"/>
              <a:defRPr kumimoji="1" sz="2000">
                <a:solidFill>
                  <a:schemeClr val="tx1"/>
                </a:solidFill>
                <a:latin typeface="Arial" charset="0"/>
                <a:ea typeface="+mn-ea"/>
              </a:defRPr>
            </a:lvl6pPr>
            <a:lvl7pPr marL="2971800" indent="-228600" algn="l" rtl="0" fontAlgn="base">
              <a:spcBef>
                <a:spcPct val="20000"/>
              </a:spcBef>
              <a:spcAft>
                <a:spcPct val="0"/>
              </a:spcAft>
              <a:buChar char="≫"/>
              <a:defRPr kumimoji="1" sz="2000">
                <a:solidFill>
                  <a:schemeClr val="tx1"/>
                </a:solidFill>
                <a:latin typeface="Arial" charset="0"/>
                <a:ea typeface="+mn-ea"/>
              </a:defRPr>
            </a:lvl7pPr>
            <a:lvl8pPr marL="3429000" indent="-228600" algn="l" rtl="0" fontAlgn="base">
              <a:spcBef>
                <a:spcPct val="20000"/>
              </a:spcBef>
              <a:spcAft>
                <a:spcPct val="0"/>
              </a:spcAft>
              <a:buChar char="≫"/>
              <a:defRPr kumimoji="1" sz="2000">
                <a:solidFill>
                  <a:schemeClr val="tx1"/>
                </a:solidFill>
                <a:latin typeface="Arial" charset="0"/>
                <a:ea typeface="+mn-ea"/>
              </a:defRPr>
            </a:lvl8pPr>
            <a:lvl9pPr marL="3886200" indent="-228600" algn="l" rtl="0" fontAlgn="base">
              <a:spcBef>
                <a:spcPct val="20000"/>
              </a:spcBef>
              <a:spcAft>
                <a:spcPct val="0"/>
              </a:spcAft>
              <a:buChar char="≫"/>
              <a:defRPr kumimoji="1" sz="2000">
                <a:solidFill>
                  <a:schemeClr val="tx1"/>
                </a:solidFill>
                <a:latin typeface="Arial" charset="0"/>
                <a:ea typeface="+mn-ea"/>
              </a:defRPr>
            </a:lvl9pPr>
          </a:lstStyle>
          <a:p>
            <a:pPr>
              <a:buClr>
                <a:srgbClr val="002B62"/>
              </a:buClr>
            </a:pPr>
            <a:r>
              <a:rPr lang="en-GB" sz="1600" b="1" dirty="0" err="1" smtClean="0">
                <a:solidFill>
                  <a:srgbClr val="000000"/>
                </a:solidFill>
                <a:latin typeface="Calibri" panose="020F0502020204030204" pitchFamily="34" charset="0"/>
                <a:cs typeface="Adobe Devanagari" panose="02040503050201020203" pitchFamily="18" charset="0"/>
              </a:rPr>
              <a:t>Cetis</a:t>
            </a:r>
            <a:r>
              <a:rPr lang="en-GB" sz="1600" b="1" dirty="0" smtClean="0">
                <a:solidFill>
                  <a:srgbClr val="000000"/>
                </a:solidFill>
                <a:latin typeface="Calibri" panose="020F0502020204030204" pitchFamily="34" charset="0"/>
                <a:cs typeface="Adobe Devanagari" panose="02040503050201020203" pitchFamily="18" charset="0"/>
              </a:rPr>
              <a:t> Terminals</a:t>
            </a:r>
          </a:p>
          <a:p>
            <a:pPr marL="0" indent="0">
              <a:buClr>
                <a:srgbClr val="002B62"/>
              </a:buClr>
              <a:buNone/>
            </a:pPr>
            <a:r>
              <a:rPr lang="en-GB" sz="1500" dirty="0">
                <a:solidFill>
                  <a:srgbClr val="000000"/>
                </a:solidFill>
                <a:latin typeface="Calibri" panose="020F0502020204030204" pitchFamily="34" charset="0"/>
                <a:cs typeface="Adobe Devanagari" panose="02040503050201020203" pitchFamily="18" charset="0"/>
              </a:rPr>
              <a:t> </a:t>
            </a:r>
            <a:r>
              <a:rPr lang="en-GB" sz="1500" dirty="0" smtClean="0">
                <a:solidFill>
                  <a:srgbClr val="000000"/>
                </a:solidFill>
                <a:latin typeface="Calibri" panose="020F0502020204030204" pitchFamily="34" charset="0"/>
                <a:cs typeface="Adobe Devanagari" panose="02040503050201020203" pitchFamily="18" charset="0"/>
              </a:rPr>
              <a:t>  Analogue and SIP terminals for the hotel environment</a:t>
            </a:r>
          </a:p>
          <a:p>
            <a:pPr marL="0" indent="0">
              <a:buClr>
                <a:srgbClr val="002B62"/>
              </a:buClr>
              <a:buNone/>
            </a:pPr>
            <a:endParaRPr lang="en-GB" sz="1500" dirty="0" smtClean="0">
              <a:solidFill>
                <a:srgbClr val="000000"/>
              </a:solidFill>
              <a:latin typeface="Calibri" panose="020F0502020204030204" pitchFamily="34" charset="0"/>
              <a:cs typeface="Adobe Devanagari" panose="02040503050201020203" pitchFamily="18" charset="0"/>
            </a:endParaRPr>
          </a:p>
          <a:p>
            <a:pPr>
              <a:buClr>
                <a:srgbClr val="002B62"/>
              </a:buClr>
            </a:pPr>
            <a:endParaRPr lang="en-GB" sz="1500" dirty="0" smtClean="0">
              <a:solidFill>
                <a:srgbClr val="000000"/>
              </a:solidFill>
              <a:latin typeface="Calibri" panose="020F0502020204030204" pitchFamily="34" charset="0"/>
              <a:cs typeface="Adobe Devanagari" panose="02040503050201020203" pitchFamily="18" charset="0"/>
            </a:endParaRPr>
          </a:p>
          <a:p>
            <a:pPr marL="0" indent="0">
              <a:buClr>
                <a:srgbClr val="002B62"/>
              </a:buClr>
              <a:buNone/>
            </a:pPr>
            <a:endParaRPr lang="en-GB" sz="1500" dirty="0" smtClean="0">
              <a:solidFill>
                <a:srgbClr val="000000"/>
              </a:solidFill>
              <a:latin typeface="Calibri" panose="020F0502020204030204" pitchFamily="34" charset="0"/>
              <a:cs typeface="Adobe Devanagari" panose="02040503050201020203" pitchFamily="18" charset="0"/>
            </a:endParaRPr>
          </a:p>
          <a:p>
            <a:pPr marL="342900" lvl="1" indent="0" eaLnBrk="0">
              <a:spcBef>
                <a:spcPts val="450"/>
              </a:spcBef>
              <a:spcAft>
                <a:spcPts val="0"/>
              </a:spcAft>
              <a:buClr>
                <a:srgbClr val="4575FD"/>
              </a:buClr>
              <a:buNone/>
              <a:defRPr/>
            </a:pPr>
            <a:endParaRPr lang="en-GB" altLang="ja-JP" sz="1200" dirty="0">
              <a:solidFill>
                <a:srgbClr val="000000">
                  <a:lumMod val="50000"/>
                  <a:lumOff val="50000"/>
                </a:srgbClr>
              </a:solidFill>
              <a:latin typeface="Calibri" panose="020F0502020204030204" pitchFamily="34" charset="0"/>
              <a:ea typeface="ＭＳ Ｐゴシック" pitchFamily="-110" charset="-128"/>
              <a:cs typeface="Adobe Devanagari" panose="02040503050201020203" pitchFamily="18" charset="0"/>
            </a:endParaRPr>
          </a:p>
        </p:txBody>
      </p:sp>
      <p:sp>
        <p:nvSpPr>
          <p:cNvPr id="3" name="TextBox 2"/>
          <p:cNvSpPr txBox="1"/>
          <p:nvPr/>
        </p:nvSpPr>
        <p:spPr>
          <a:xfrm>
            <a:off x="613611" y="4501479"/>
            <a:ext cx="5641274" cy="276999"/>
          </a:xfrm>
          <a:prstGeom prst="rect">
            <a:avLst/>
          </a:prstGeom>
          <a:noFill/>
        </p:spPr>
        <p:txBody>
          <a:bodyPr wrap="square" rtlCol="0">
            <a:spAutoFit/>
          </a:bodyPr>
          <a:lstStyle/>
          <a:p>
            <a:r>
              <a:rPr lang="en-GB" sz="1200" dirty="0" smtClean="0"/>
              <a:t>Only available to selected regions, refer to your channel manager for details</a:t>
            </a:r>
            <a:endParaRPr lang="en-GB" sz="1200" dirty="0"/>
          </a:p>
        </p:txBody>
      </p:sp>
    </p:spTree>
    <p:extLst>
      <p:ext uri="{BB962C8B-B14F-4D97-AF65-F5344CB8AC3E}">
        <p14:creationId xmlns:p14="http://schemas.microsoft.com/office/powerpoint/2010/main" val="351083030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Call Routing</a:t>
            </a:r>
            <a:endParaRPr lang="en-GB" dirty="0"/>
          </a:p>
        </p:txBody>
      </p:sp>
    </p:spTree>
    <p:extLst>
      <p:ext uri="{BB962C8B-B14F-4D97-AF65-F5344CB8AC3E}">
        <p14:creationId xmlns:p14="http://schemas.microsoft.com/office/powerpoint/2010/main" val="168166933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anose="020F0502020204030204" pitchFamily="34" charset="0"/>
              </a:rPr>
              <a:t>UNIVERGE SL2100 – Call Routing</a:t>
            </a:r>
            <a:endParaRPr lang="en-US" dirty="0">
              <a:latin typeface="Calibri" panose="020F0502020204030204" pitchFamily="34" charset="0"/>
            </a:endParaRPr>
          </a:p>
        </p:txBody>
      </p:sp>
      <p:sp>
        <p:nvSpPr>
          <p:cNvPr id="7" name="Content Placeholder 2"/>
          <p:cNvSpPr txBox="1">
            <a:spLocks/>
          </p:cNvSpPr>
          <p:nvPr/>
        </p:nvSpPr>
        <p:spPr>
          <a:xfrm>
            <a:off x="182820" y="638408"/>
            <a:ext cx="8452222" cy="3858368"/>
          </a:xfrm>
          <a:prstGeom prst="rect">
            <a:avLst/>
          </a:prstGeom>
        </p:spPr>
        <p:txBody>
          <a:bodyPr>
            <a:normAutofit lnSpcReduction="10000"/>
          </a:bodyPr>
          <a:lstStyle>
            <a:lvl1pPr marL="180000" indent="-180000" algn="l" rtl="0" eaLnBrk="1" fontAlgn="base" hangingPunct="0">
              <a:spcBef>
                <a:spcPts val="500"/>
              </a:spcBef>
              <a:spcAft>
                <a:spcPct val="0"/>
              </a:spcAft>
              <a:buClr>
                <a:schemeClr val="accent6"/>
              </a:buClr>
              <a:buFont typeface="Arial" panose="020B0604020202020204" pitchFamily="34" charset="0"/>
              <a:buChar char="▌"/>
              <a:defRPr kumimoji="1" sz="2000" b="0">
                <a:solidFill>
                  <a:schemeClr val="tx1"/>
                </a:solidFill>
                <a:latin typeface="Verdana" panose="020B0604030504040204" pitchFamily="34" charset="0"/>
                <a:ea typeface="+mn-ea"/>
                <a:cs typeface="Verdana" panose="020B0604030504040204" pitchFamily="34" charset="0"/>
              </a:defRPr>
            </a:lvl1pPr>
            <a:lvl2pPr marL="360000" indent="-180000" algn="l" rtl="0" eaLnBrk="1" fontAlgn="base" hangingPunct="0">
              <a:spcBef>
                <a:spcPts val="500"/>
              </a:spcBef>
              <a:spcAft>
                <a:spcPct val="0"/>
              </a:spcAft>
              <a:buClr>
                <a:schemeClr val="accent6"/>
              </a:buClr>
              <a:buFont typeface="Wingdings" pitchFamily="2" charset="2"/>
              <a:buChar char="l"/>
              <a:defRPr kumimoji="1" sz="1600" b="0">
                <a:solidFill>
                  <a:schemeClr val="tx1"/>
                </a:solidFill>
                <a:latin typeface="Verdana" panose="020B0604030504040204" pitchFamily="34" charset="0"/>
                <a:ea typeface="+mn-ea"/>
                <a:cs typeface="Verdana" panose="020B0604030504040204" pitchFamily="34" charset="0"/>
              </a:defRPr>
            </a:lvl2pPr>
            <a:lvl3pPr marL="468000" indent="-108000" algn="l" rtl="0" eaLnBrk="1" fontAlgn="base" hangingPunct="0">
              <a:spcBef>
                <a:spcPts val="500"/>
              </a:spcBef>
              <a:spcAft>
                <a:spcPct val="0"/>
              </a:spcAft>
              <a:buClr>
                <a:schemeClr val="accent6"/>
              </a:buClr>
              <a:buFont typeface="Arial" panose="020B0604020202020204" pitchFamily="34" charset="0"/>
              <a:buChar char="•"/>
              <a:defRPr kumimoji="1" sz="1400" b="0">
                <a:solidFill>
                  <a:schemeClr val="tx1"/>
                </a:solidFill>
                <a:latin typeface="Verdana" panose="020B0604030504040204" pitchFamily="34" charset="0"/>
                <a:ea typeface="+mn-ea"/>
                <a:cs typeface="Verdana" panose="020B0604030504040204" pitchFamily="34" charset="0"/>
              </a:defRPr>
            </a:lvl3pPr>
            <a:lvl4pPr marL="576000" indent="-108000" algn="l" rtl="0" eaLnBrk="1" fontAlgn="base" hangingPunct="0">
              <a:spcBef>
                <a:spcPts val="500"/>
              </a:spcBef>
              <a:spcAft>
                <a:spcPct val="0"/>
              </a:spcAft>
              <a:buClr>
                <a:schemeClr val="accent6"/>
              </a:buClr>
              <a:buFont typeface="Tahoma" pitchFamily="34" charset="0"/>
              <a:buChar char="–"/>
              <a:defRPr kumimoji="1" sz="1200" b="0">
                <a:solidFill>
                  <a:schemeClr val="tx1"/>
                </a:solidFill>
                <a:latin typeface="Verdana" panose="020B0604030504040204" pitchFamily="34" charset="0"/>
                <a:ea typeface="+mn-ea"/>
                <a:cs typeface="Verdana" panose="020B0604030504040204" pitchFamily="34" charset="0"/>
              </a:defRPr>
            </a:lvl4pPr>
            <a:lvl5pPr marL="735013" indent="-157163" algn="l" rtl="0" eaLnBrk="0" fontAlgn="base" hangingPunct="0">
              <a:spcBef>
                <a:spcPct val="20000"/>
              </a:spcBef>
              <a:spcAft>
                <a:spcPct val="0"/>
              </a:spcAft>
              <a:buClr>
                <a:schemeClr val="accent6"/>
              </a:buClr>
              <a:buChar char="≫"/>
              <a:defRPr kumimoji="1" sz="1200" b="1">
                <a:solidFill>
                  <a:schemeClr val="tx1"/>
                </a:solidFill>
                <a:latin typeface="+mj-lt"/>
                <a:ea typeface="+mn-ea"/>
              </a:defRPr>
            </a:lvl5pPr>
            <a:lvl6pPr marL="2514600" indent="-228600" algn="l" rtl="0" fontAlgn="base">
              <a:spcBef>
                <a:spcPct val="20000"/>
              </a:spcBef>
              <a:spcAft>
                <a:spcPct val="0"/>
              </a:spcAft>
              <a:buChar char="≫"/>
              <a:defRPr kumimoji="1" sz="2000">
                <a:solidFill>
                  <a:schemeClr val="tx1"/>
                </a:solidFill>
                <a:latin typeface="Arial" charset="0"/>
                <a:ea typeface="+mn-ea"/>
              </a:defRPr>
            </a:lvl6pPr>
            <a:lvl7pPr marL="2971800" indent="-228600" algn="l" rtl="0" fontAlgn="base">
              <a:spcBef>
                <a:spcPct val="20000"/>
              </a:spcBef>
              <a:spcAft>
                <a:spcPct val="0"/>
              </a:spcAft>
              <a:buChar char="≫"/>
              <a:defRPr kumimoji="1" sz="2000">
                <a:solidFill>
                  <a:schemeClr val="tx1"/>
                </a:solidFill>
                <a:latin typeface="Arial" charset="0"/>
                <a:ea typeface="+mn-ea"/>
              </a:defRPr>
            </a:lvl7pPr>
            <a:lvl8pPr marL="3429000" indent="-228600" algn="l" rtl="0" fontAlgn="base">
              <a:spcBef>
                <a:spcPct val="20000"/>
              </a:spcBef>
              <a:spcAft>
                <a:spcPct val="0"/>
              </a:spcAft>
              <a:buChar char="≫"/>
              <a:defRPr kumimoji="1" sz="2000">
                <a:solidFill>
                  <a:schemeClr val="tx1"/>
                </a:solidFill>
                <a:latin typeface="Arial" charset="0"/>
                <a:ea typeface="+mn-ea"/>
              </a:defRPr>
            </a:lvl8pPr>
            <a:lvl9pPr marL="3886200" indent="-228600" algn="l" rtl="0" fontAlgn="base">
              <a:spcBef>
                <a:spcPct val="20000"/>
              </a:spcBef>
              <a:spcAft>
                <a:spcPct val="0"/>
              </a:spcAft>
              <a:buChar char="≫"/>
              <a:defRPr kumimoji="1" sz="2000">
                <a:solidFill>
                  <a:schemeClr val="tx1"/>
                </a:solidFill>
                <a:latin typeface="Arial" charset="0"/>
                <a:ea typeface="+mn-ea"/>
              </a:defRPr>
            </a:lvl9pPr>
          </a:lstStyle>
          <a:p>
            <a:pPr>
              <a:buClr>
                <a:srgbClr val="002B62"/>
              </a:buClr>
            </a:pPr>
            <a:r>
              <a:rPr lang="en-GB" sz="1500" dirty="0" smtClean="0">
                <a:solidFill>
                  <a:srgbClr val="000000"/>
                </a:solidFill>
                <a:latin typeface="Calibri" panose="020F0502020204030204" pitchFamily="34" charset="0"/>
                <a:cs typeface="Adobe Devanagari" panose="02040503050201020203" pitchFamily="18" charset="0"/>
              </a:rPr>
              <a:t>Station Groups</a:t>
            </a:r>
          </a:p>
          <a:p>
            <a:pPr lvl="1">
              <a:buClr>
                <a:srgbClr val="002B62"/>
              </a:buClr>
            </a:pPr>
            <a:r>
              <a:rPr lang="en-GB" sz="1100" dirty="0" smtClean="0">
                <a:solidFill>
                  <a:srgbClr val="000000"/>
                </a:solidFill>
                <a:latin typeface="Calibri" panose="020F0502020204030204" pitchFamily="34" charset="0"/>
                <a:cs typeface="Adobe Devanagari" panose="02040503050201020203" pitchFamily="18" charset="0"/>
              </a:rPr>
              <a:t>Internal/external calls ring at idle members within the group</a:t>
            </a:r>
          </a:p>
          <a:p>
            <a:pPr>
              <a:buClr>
                <a:srgbClr val="002B62"/>
              </a:buClr>
            </a:pPr>
            <a:r>
              <a:rPr lang="en-GB" sz="1500" dirty="0" smtClean="0">
                <a:solidFill>
                  <a:srgbClr val="000000"/>
                </a:solidFill>
                <a:latin typeface="Calibri" panose="020F0502020204030204" pitchFamily="34" charset="0"/>
                <a:cs typeface="Adobe Devanagari" panose="02040503050201020203" pitchFamily="18" charset="0"/>
              </a:rPr>
              <a:t>Multi Device Groups</a:t>
            </a:r>
          </a:p>
          <a:p>
            <a:pPr lvl="1">
              <a:buClr>
                <a:srgbClr val="002B62"/>
              </a:buClr>
            </a:pPr>
            <a:r>
              <a:rPr lang="en-GB" sz="1100" dirty="0" smtClean="0">
                <a:solidFill>
                  <a:srgbClr val="000000"/>
                </a:solidFill>
                <a:latin typeface="Calibri" panose="020F0502020204030204" pitchFamily="34" charset="0"/>
                <a:cs typeface="Adobe Devanagari" panose="02040503050201020203" pitchFamily="18" charset="0"/>
              </a:rPr>
              <a:t>Users can have more than one device under a single extension number, all devices work as one extension</a:t>
            </a:r>
          </a:p>
          <a:p>
            <a:pPr>
              <a:buClr>
                <a:srgbClr val="002B62"/>
              </a:buClr>
            </a:pPr>
            <a:r>
              <a:rPr lang="en-GB" sz="1500" dirty="0" smtClean="0">
                <a:solidFill>
                  <a:srgbClr val="000000"/>
                </a:solidFill>
                <a:latin typeface="Calibri" panose="020F0502020204030204" pitchFamily="34" charset="0"/>
                <a:cs typeface="Adobe Devanagari" panose="02040503050201020203" pitchFamily="18" charset="0"/>
              </a:rPr>
              <a:t>Ring Groups</a:t>
            </a:r>
          </a:p>
          <a:p>
            <a:pPr lvl="1">
              <a:buClr>
                <a:srgbClr val="002B62"/>
              </a:buClr>
            </a:pPr>
            <a:r>
              <a:rPr lang="en-GB" sz="1100" dirty="0" smtClean="0">
                <a:solidFill>
                  <a:srgbClr val="000000"/>
                </a:solidFill>
                <a:latin typeface="Calibri" panose="020F0502020204030204" pitchFamily="34" charset="0"/>
                <a:cs typeface="Adobe Devanagari" panose="02040503050201020203" pitchFamily="18" charset="0"/>
              </a:rPr>
              <a:t>External calls ring at all members of the group</a:t>
            </a:r>
          </a:p>
          <a:p>
            <a:pPr lvl="1">
              <a:buClr>
                <a:srgbClr val="002B62"/>
              </a:buClr>
            </a:pPr>
            <a:r>
              <a:rPr lang="en-GB" sz="1100" dirty="0" smtClean="0">
                <a:solidFill>
                  <a:srgbClr val="000000"/>
                </a:solidFill>
                <a:latin typeface="Calibri" panose="020F0502020204030204" pitchFamily="34" charset="0"/>
                <a:cs typeface="Adobe Devanagari" panose="02040503050201020203" pitchFamily="18" charset="0"/>
              </a:rPr>
              <a:t>Delayed ringing available with SL100 R2 Main Software release</a:t>
            </a:r>
          </a:p>
          <a:p>
            <a:pPr>
              <a:buClr>
                <a:srgbClr val="002B62"/>
              </a:buClr>
            </a:pPr>
            <a:r>
              <a:rPr lang="en-GB" sz="1500" dirty="0" smtClean="0">
                <a:solidFill>
                  <a:srgbClr val="000000"/>
                </a:solidFill>
                <a:latin typeface="Calibri" panose="020F0502020204030204" pitchFamily="34" charset="0"/>
                <a:cs typeface="Adobe Devanagari" panose="02040503050201020203" pitchFamily="18" charset="0"/>
              </a:rPr>
              <a:t>UCD</a:t>
            </a:r>
          </a:p>
          <a:p>
            <a:pPr lvl="1">
              <a:buClr>
                <a:srgbClr val="002B62"/>
              </a:buClr>
            </a:pPr>
            <a:r>
              <a:rPr lang="en-GB" sz="1100" dirty="0" smtClean="0">
                <a:solidFill>
                  <a:srgbClr val="000000"/>
                </a:solidFill>
                <a:latin typeface="Calibri" panose="020F0502020204030204" pitchFamily="34" charset="0"/>
                <a:cs typeface="Adobe Devanagari" panose="02040503050201020203" pitchFamily="18" charset="0"/>
              </a:rPr>
              <a:t>Station Groups provide options to share calls between members of the group</a:t>
            </a:r>
          </a:p>
          <a:p>
            <a:pPr lvl="1">
              <a:buClr>
                <a:srgbClr val="002B62"/>
              </a:buClr>
            </a:pPr>
            <a:r>
              <a:rPr lang="en-GB" sz="1100" dirty="0" smtClean="0">
                <a:solidFill>
                  <a:srgbClr val="000000"/>
                </a:solidFill>
                <a:latin typeface="Calibri" panose="020F0502020204030204" pitchFamily="34" charset="0"/>
                <a:cs typeface="Adobe Devanagari" panose="02040503050201020203" pitchFamily="18" charset="0"/>
              </a:rPr>
              <a:t>Group members can choose to log-out of the group</a:t>
            </a:r>
          </a:p>
          <a:p>
            <a:pPr>
              <a:buClr>
                <a:srgbClr val="002B62"/>
              </a:buClr>
            </a:pPr>
            <a:r>
              <a:rPr lang="en-GB" sz="1500" dirty="0" smtClean="0">
                <a:solidFill>
                  <a:srgbClr val="000000"/>
                </a:solidFill>
                <a:latin typeface="Calibri" panose="020F0502020204030204" pitchFamily="34" charset="0"/>
                <a:cs typeface="Adobe Devanagari" panose="02040503050201020203" pitchFamily="18" charset="0"/>
              </a:rPr>
              <a:t>Virtual Extensions</a:t>
            </a:r>
          </a:p>
          <a:p>
            <a:pPr lvl="1">
              <a:buClr>
                <a:srgbClr val="002B62"/>
              </a:buClr>
            </a:pPr>
            <a:r>
              <a:rPr lang="en-GB" sz="1100" dirty="0" smtClean="0">
                <a:solidFill>
                  <a:srgbClr val="000000"/>
                </a:solidFill>
                <a:latin typeface="Calibri" panose="020F0502020204030204" pitchFamily="34" charset="0"/>
                <a:cs typeface="Adobe Devanagari" panose="02040503050201020203" pitchFamily="18" charset="0"/>
              </a:rPr>
              <a:t>Software extensions can be assigned to the programmable function keys and be used for incoming/outgoing call routing – giving the user multiple extension appearance</a:t>
            </a:r>
          </a:p>
          <a:p>
            <a:pPr>
              <a:buClr>
                <a:srgbClr val="002B62"/>
              </a:buClr>
            </a:pPr>
            <a:r>
              <a:rPr lang="en-GB" sz="1500" dirty="0" smtClean="0">
                <a:solidFill>
                  <a:srgbClr val="000000"/>
                </a:solidFill>
                <a:latin typeface="Calibri" panose="020F0502020204030204" pitchFamily="34" charset="0"/>
                <a:cs typeface="Adobe Devanagari" panose="02040503050201020203" pitchFamily="18" charset="0"/>
              </a:rPr>
              <a:t>Mobile Extension</a:t>
            </a:r>
          </a:p>
          <a:p>
            <a:pPr lvl="1">
              <a:buClr>
                <a:srgbClr val="002B62"/>
              </a:buClr>
            </a:pPr>
            <a:r>
              <a:rPr lang="en-GB" sz="1100" dirty="0" smtClean="0">
                <a:solidFill>
                  <a:srgbClr val="000000"/>
                </a:solidFill>
                <a:latin typeface="Calibri" panose="020F0502020204030204" pitchFamily="34" charset="0"/>
                <a:cs typeface="Adobe Devanagari" panose="02040503050201020203" pitchFamily="18" charset="0"/>
              </a:rPr>
              <a:t>Your mobile phone becomes and extension on the system, calls can be made/received at the mobile phone as if it is an extension within the system</a:t>
            </a:r>
            <a:endParaRPr lang="en-GB" sz="1500" dirty="0" smtClean="0">
              <a:solidFill>
                <a:srgbClr val="000000"/>
              </a:solidFill>
              <a:latin typeface="Calibri" panose="020F0502020204030204" pitchFamily="34" charset="0"/>
              <a:cs typeface="Adobe Devanagari" panose="02040503050201020203" pitchFamily="18" charset="0"/>
            </a:endParaRPr>
          </a:p>
          <a:p>
            <a:pPr marL="0" indent="0">
              <a:buClr>
                <a:srgbClr val="002B62"/>
              </a:buClr>
              <a:buNone/>
            </a:pPr>
            <a:endParaRPr lang="en-GB" sz="1500" dirty="0" smtClean="0">
              <a:solidFill>
                <a:srgbClr val="000000"/>
              </a:solidFill>
              <a:latin typeface="Calibri" panose="020F0502020204030204" pitchFamily="34" charset="0"/>
              <a:cs typeface="Adobe Devanagari" panose="02040503050201020203" pitchFamily="18" charset="0"/>
            </a:endParaRPr>
          </a:p>
          <a:p>
            <a:pPr marL="342900" lvl="1" indent="0" eaLnBrk="0">
              <a:spcBef>
                <a:spcPts val="450"/>
              </a:spcBef>
              <a:spcAft>
                <a:spcPts val="0"/>
              </a:spcAft>
              <a:buClr>
                <a:srgbClr val="4575FD"/>
              </a:buClr>
              <a:buNone/>
              <a:defRPr/>
            </a:pPr>
            <a:endParaRPr lang="en-GB" altLang="ja-JP" sz="1200" dirty="0">
              <a:solidFill>
                <a:srgbClr val="000000">
                  <a:lumMod val="50000"/>
                  <a:lumOff val="50000"/>
                </a:srgbClr>
              </a:solidFill>
              <a:latin typeface="Calibri" panose="020F0502020204030204" pitchFamily="34" charset="0"/>
              <a:ea typeface="ＭＳ Ｐゴシック" pitchFamily="-110" charset="-128"/>
              <a:cs typeface="Adobe Devanagari" panose="02040503050201020203" pitchFamily="18" charset="0"/>
            </a:endParaRPr>
          </a:p>
        </p:txBody>
      </p:sp>
    </p:spTree>
    <p:extLst>
      <p:ext uri="{BB962C8B-B14F-4D97-AF65-F5344CB8AC3E}">
        <p14:creationId xmlns:p14="http://schemas.microsoft.com/office/powerpoint/2010/main" val="58786728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anose="020F0502020204030204" pitchFamily="34" charset="0"/>
              </a:rPr>
              <a:t>UNIVERGE SL2100 – Call Routing</a:t>
            </a:r>
            <a:endParaRPr lang="en-US" dirty="0">
              <a:latin typeface="Calibri" panose="020F0502020204030204" pitchFamily="34" charset="0"/>
            </a:endParaRPr>
          </a:p>
        </p:txBody>
      </p:sp>
      <p:sp>
        <p:nvSpPr>
          <p:cNvPr id="7" name="Content Placeholder 2"/>
          <p:cNvSpPr txBox="1">
            <a:spLocks/>
          </p:cNvSpPr>
          <p:nvPr/>
        </p:nvSpPr>
        <p:spPr>
          <a:xfrm>
            <a:off x="182820" y="638407"/>
            <a:ext cx="8452222" cy="4176783"/>
          </a:xfrm>
          <a:prstGeom prst="rect">
            <a:avLst/>
          </a:prstGeom>
        </p:spPr>
        <p:txBody>
          <a:bodyPr>
            <a:normAutofit lnSpcReduction="10000"/>
          </a:bodyPr>
          <a:lstStyle>
            <a:lvl1pPr marL="180000" indent="-180000" algn="l" rtl="0" eaLnBrk="1" fontAlgn="base" hangingPunct="0">
              <a:spcBef>
                <a:spcPts val="500"/>
              </a:spcBef>
              <a:spcAft>
                <a:spcPct val="0"/>
              </a:spcAft>
              <a:buClr>
                <a:schemeClr val="accent6"/>
              </a:buClr>
              <a:buFont typeface="Arial" panose="020B0604020202020204" pitchFamily="34" charset="0"/>
              <a:buChar char="▌"/>
              <a:defRPr kumimoji="1" sz="2000" b="0">
                <a:solidFill>
                  <a:schemeClr val="tx1"/>
                </a:solidFill>
                <a:latin typeface="Verdana" panose="020B0604030504040204" pitchFamily="34" charset="0"/>
                <a:ea typeface="+mn-ea"/>
                <a:cs typeface="Verdana" panose="020B0604030504040204" pitchFamily="34" charset="0"/>
              </a:defRPr>
            </a:lvl1pPr>
            <a:lvl2pPr marL="360000" indent="-180000" algn="l" rtl="0" eaLnBrk="1" fontAlgn="base" hangingPunct="0">
              <a:spcBef>
                <a:spcPts val="500"/>
              </a:spcBef>
              <a:spcAft>
                <a:spcPct val="0"/>
              </a:spcAft>
              <a:buClr>
                <a:schemeClr val="accent6"/>
              </a:buClr>
              <a:buFont typeface="Wingdings" pitchFamily="2" charset="2"/>
              <a:buChar char="l"/>
              <a:defRPr kumimoji="1" sz="1600" b="0">
                <a:solidFill>
                  <a:schemeClr val="tx1"/>
                </a:solidFill>
                <a:latin typeface="Verdana" panose="020B0604030504040204" pitchFamily="34" charset="0"/>
                <a:ea typeface="+mn-ea"/>
                <a:cs typeface="Verdana" panose="020B0604030504040204" pitchFamily="34" charset="0"/>
              </a:defRPr>
            </a:lvl2pPr>
            <a:lvl3pPr marL="468000" indent="-108000" algn="l" rtl="0" eaLnBrk="1" fontAlgn="base" hangingPunct="0">
              <a:spcBef>
                <a:spcPts val="500"/>
              </a:spcBef>
              <a:spcAft>
                <a:spcPct val="0"/>
              </a:spcAft>
              <a:buClr>
                <a:schemeClr val="accent6"/>
              </a:buClr>
              <a:buFont typeface="Arial" panose="020B0604020202020204" pitchFamily="34" charset="0"/>
              <a:buChar char="•"/>
              <a:defRPr kumimoji="1" sz="1400" b="0">
                <a:solidFill>
                  <a:schemeClr val="tx1"/>
                </a:solidFill>
                <a:latin typeface="Verdana" panose="020B0604030504040204" pitchFamily="34" charset="0"/>
                <a:ea typeface="+mn-ea"/>
                <a:cs typeface="Verdana" panose="020B0604030504040204" pitchFamily="34" charset="0"/>
              </a:defRPr>
            </a:lvl3pPr>
            <a:lvl4pPr marL="576000" indent="-108000" algn="l" rtl="0" eaLnBrk="1" fontAlgn="base" hangingPunct="0">
              <a:spcBef>
                <a:spcPts val="500"/>
              </a:spcBef>
              <a:spcAft>
                <a:spcPct val="0"/>
              </a:spcAft>
              <a:buClr>
                <a:schemeClr val="accent6"/>
              </a:buClr>
              <a:buFont typeface="Tahoma" pitchFamily="34" charset="0"/>
              <a:buChar char="–"/>
              <a:defRPr kumimoji="1" sz="1200" b="0">
                <a:solidFill>
                  <a:schemeClr val="tx1"/>
                </a:solidFill>
                <a:latin typeface="Verdana" panose="020B0604030504040204" pitchFamily="34" charset="0"/>
                <a:ea typeface="+mn-ea"/>
                <a:cs typeface="Verdana" panose="020B0604030504040204" pitchFamily="34" charset="0"/>
              </a:defRPr>
            </a:lvl4pPr>
            <a:lvl5pPr marL="735013" indent="-157163" algn="l" rtl="0" eaLnBrk="0" fontAlgn="base" hangingPunct="0">
              <a:spcBef>
                <a:spcPct val="20000"/>
              </a:spcBef>
              <a:spcAft>
                <a:spcPct val="0"/>
              </a:spcAft>
              <a:buClr>
                <a:schemeClr val="accent6"/>
              </a:buClr>
              <a:buChar char="≫"/>
              <a:defRPr kumimoji="1" sz="1200" b="1">
                <a:solidFill>
                  <a:schemeClr val="tx1"/>
                </a:solidFill>
                <a:latin typeface="+mj-lt"/>
                <a:ea typeface="+mn-ea"/>
              </a:defRPr>
            </a:lvl5pPr>
            <a:lvl6pPr marL="2514600" indent="-228600" algn="l" rtl="0" fontAlgn="base">
              <a:spcBef>
                <a:spcPct val="20000"/>
              </a:spcBef>
              <a:spcAft>
                <a:spcPct val="0"/>
              </a:spcAft>
              <a:buChar char="≫"/>
              <a:defRPr kumimoji="1" sz="2000">
                <a:solidFill>
                  <a:schemeClr val="tx1"/>
                </a:solidFill>
                <a:latin typeface="Arial" charset="0"/>
                <a:ea typeface="+mn-ea"/>
              </a:defRPr>
            </a:lvl6pPr>
            <a:lvl7pPr marL="2971800" indent="-228600" algn="l" rtl="0" fontAlgn="base">
              <a:spcBef>
                <a:spcPct val="20000"/>
              </a:spcBef>
              <a:spcAft>
                <a:spcPct val="0"/>
              </a:spcAft>
              <a:buChar char="≫"/>
              <a:defRPr kumimoji="1" sz="2000">
                <a:solidFill>
                  <a:schemeClr val="tx1"/>
                </a:solidFill>
                <a:latin typeface="Arial" charset="0"/>
                <a:ea typeface="+mn-ea"/>
              </a:defRPr>
            </a:lvl7pPr>
            <a:lvl8pPr marL="3429000" indent="-228600" algn="l" rtl="0" fontAlgn="base">
              <a:spcBef>
                <a:spcPct val="20000"/>
              </a:spcBef>
              <a:spcAft>
                <a:spcPct val="0"/>
              </a:spcAft>
              <a:buChar char="≫"/>
              <a:defRPr kumimoji="1" sz="2000">
                <a:solidFill>
                  <a:schemeClr val="tx1"/>
                </a:solidFill>
                <a:latin typeface="Arial" charset="0"/>
                <a:ea typeface="+mn-ea"/>
              </a:defRPr>
            </a:lvl8pPr>
            <a:lvl9pPr marL="3886200" indent="-228600" algn="l" rtl="0" fontAlgn="base">
              <a:spcBef>
                <a:spcPct val="20000"/>
              </a:spcBef>
              <a:spcAft>
                <a:spcPct val="0"/>
              </a:spcAft>
              <a:buChar char="≫"/>
              <a:defRPr kumimoji="1" sz="2000">
                <a:solidFill>
                  <a:schemeClr val="tx1"/>
                </a:solidFill>
                <a:latin typeface="Arial" charset="0"/>
                <a:ea typeface="+mn-ea"/>
              </a:defRPr>
            </a:lvl9pPr>
          </a:lstStyle>
          <a:p>
            <a:pPr>
              <a:buClr>
                <a:srgbClr val="002B62"/>
              </a:buClr>
            </a:pPr>
            <a:r>
              <a:rPr lang="en-GB" sz="1500" dirty="0" smtClean="0">
                <a:solidFill>
                  <a:srgbClr val="000000"/>
                </a:solidFill>
                <a:latin typeface="Calibri" panose="020F0502020204030204" pitchFamily="34" charset="0"/>
                <a:cs typeface="Adobe Devanagari" panose="02040503050201020203" pitchFamily="18" charset="0"/>
              </a:rPr>
              <a:t>DDI</a:t>
            </a:r>
          </a:p>
          <a:p>
            <a:pPr lvl="1">
              <a:buClr>
                <a:srgbClr val="002B62"/>
              </a:buClr>
            </a:pPr>
            <a:r>
              <a:rPr lang="en-GB" sz="1100" dirty="0" smtClean="0">
                <a:solidFill>
                  <a:srgbClr val="000000"/>
                </a:solidFill>
                <a:latin typeface="Calibri" panose="020F0502020204030204" pitchFamily="34" charset="0"/>
                <a:cs typeface="Adobe Devanagari" panose="02040503050201020203" pitchFamily="18" charset="0"/>
              </a:rPr>
              <a:t>Direct Dial In for ISDN and SIP trunks allows flexible call routing to any group or extension</a:t>
            </a:r>
          </a:p>
          <a:p>
            <a:pPr lvl="1">
              <a:buClr>
                <a:srgbClr val="002B62"/>
              </a:buClr>
            </a:pPr>
            <a:r>
              <a:rPr lang="en-GB" sz="1100" dirty="0" smtClean="0">
                <a:solidFill>
                  <a:srgbClr val="000000"/>
                </a:solidFill>
                <a:latin typeface="Calibri" panose="020F0502020204030204" pitchFamily="34" charset="0"/>
                <a:cs typeface="Adobe Devanagari" panose="02040503050201020203" pitchFamily="18" charset="0"/>
              </a:rPr>
              <a:t>If you’re busy or the call isn’t answered it can step to another extension, a group, your voicemail box or your mobile phone </a:t>
            </a:r>
          </a:p>
          <a:p>
            <a:pPr>
              <a:buClr>
                <a:srgbClr val="002B62"/>
              </a:buClr>
            </a:pPr>
            <a:r>
              <a:rPr lang="en-GB" sz="1500" dirty="0" smtClean="0">
                <a:solidFill>
                  <a:srgbClr val="000000"/>
                </a:solidFill>
                <a:latin typeface="Calibri" panose="020F0502020204030204" pitchFamily="34" charset="0"/>
                <a:cs typeface="Adobe Devanagari" panose="02040503050201020203" pitchFamily="18" charset="0"/>
              </a:rPr>
              <a:t>DIL</a:t>
            </a:r>
          </a:p>
          <a:p>
            <a:pPr lvl="1">
              <a:buClr>
                <a:srgbClr val="002B62"/>
              </a:buClr>
            </a:pPr>
            <a:r>
              <a:rPr lang="en-GB" sz="1100" dirty="0" smtClean="0">
                <a:solidFill>
                  <a:srgbClr val="000000"/>
                </a:solidFill>
                <a:latin typeface="Calibri" panose="020F0502020204030204" pitchFamily="34" charset="0"/>
                <a:cs typeface="Adobe Devanagari" panose="02040503050201020203" pitchFamily="18" charset="0"/>
              </a:rPr>
              <a:t>Direct Inward Lines are used to route external calls directly to your extension</a:t>
            </a:r>
          </a:p>
          <a:p>
            <a:pPr>
              <a:buClr>
                <a:srgbClr val="002B62"/>
              </a:buClr>
            </a:pPr>
            <a:r>
              <a:rPr lang="en-GB" sz="1500" dirty="0" smtClean="0">
                <a:solidFill>
                  <a:srgbClr val="000000"/>
                </a:solidFill>
                <a:latin typeface="Calibri" panose="020F0502020204030204" pitchFamily="34" charset="0"/>
                <a:cs typeface="Adobe Devanagari" panose="02040503050201020203" pitchFamily="18" charset="0"/>
              </a:rPr>
              <a:t>DISA/DUD (Automated Attendant)</a:t>
            </a:r>
          </a:p>
          <a:p>
            <a:pPr lvl="1">
              <a:buClr>
                <a:srgbClr val="002B62"/>
              </a:buClr>
            </a:pPr>
            <a:r>
              <a:rPr lang="en-GB" sz="1100" dirty="0" smtClean="0">
                <a:solidFill>
                  <a:srgbClr val="000000"/>
                </a:solidFill>
                <a:latin typeface="Calibri" panose="020F0502020204030204" pitchFamily="34" charset="0"/>
                <a:cs typeface="Adobe Devanagari" panose="02040503050201020203" pitchFamily="18" charset="0"/>
              </a:rPr>
              <a:t>External calls are answered by the system with a greeting message that prompts the caller to choose their option for call routing</a:t>
            </a:r>
          </a:p>
          <a:p>
            <a:pPr lvl="1">
              <a:buClr>
                <a:srgbClr val="002B62"/>
              </a:buClr>
            </a:pPr>
            <a:r>
              <a:rPr lang="en-GB" sz="1100" dirty="0" smtClean="0">
                <a:solidFill>
                  <a:srgbClr val="000000"/>
                </a:solidFill>
                <a:latin typeface="Calibri" panose="020F0502020204030204" pitchFamily="34" charset="0"/>
                <a:cs typeface="Adobe Devanagari" panose="02040503050201020203" pitchFamily="18" charset="0"/>
              </a:rPr>
              <a:t>Calls can be routed to your extension number, groups, voicemail or an external number</a:t>
            </a:r>
          </a:p>
          <a:p>
            <a:pPr lvl="1">
              <a:buClr>
                <a:srgbClr val="002B62"/>
              </a:buClr>
            </a:pPr>
            <a:r>
              <a:rPr lang="en-GB" sz="1100" dirty="0" smtClean="0">
                <a:solidFill>
                  <a:srgbClr val="000000"/>
                </a:solidFill>
                <a:latin typeface="Calibri" panose="020F0502020204030204" pitchFamily="34" charset="0"/>
                <a:cs typeface="Adobe Devanagari" panose="02040503050201020203" pitchFamily="18" charset="0"/>
              </a:rPr>
              <a:t>The user can record their own greetings or they can upload professionally recorded ones</a:t>
            </a:r>
          </a:p>
          <a:p>
            <a:pPr>
              <a:buClr>
                <a:srgbClr val="002B62"/>
              </a:buClr>
            </a:pPr>
            <a:r>
              <a:rPr lang="en-GB" sz="1500" dirty="0" smtClean="0">
                <a:solidFill>
                  <a:srgbClr val="000000"/>
                </a:solidFill>
                <a:latin typeface="Calibri" panose="020F0502020204030204" pitchFamily="34" charset="0"/>
                <a:cs typeface="Adobe Devanagari" panose="02040503050201020203" pitchFamily="18" charset="0"/>
              </a:rPr>
              <a:t>F-Route</a:t>
            </a:r>
          </a:p>
          <a:p>
            <a:pPr lvl="1">
              <a:buClr>
                <a:srgbClr val="002B62"/>
              </a:buClr>
            </a:pPr>
            <a:r>
              <a:rPr lang="en-GB" sz="1100" dirty="0" smtClean="0">
                <a:solidFill>
                  <a:srgbClr val="000000"/>
                </a:solidFill>
                <a:latin typeface="Calibri" panose="020F0502020204030204" pitchFamily="34" charset="0"/>
                <a:cs typeface="Adobe Devanagari" panose="02040503050201020203" pitchFamily="18" charset="0"/>
              </a:rPr>
              <a:t>Flexible number routing allows the system to convert the dialled number and route to defined destinations, for example you may want users to dial extension 501 and the call actually dials out to a mobile phone number</a:t>
            </a:r>
          </a:p>
          <a:p>
            <a:pPr lvl="1">
              <a:buClr>
                <a:srgbClr val="002B62"/>
              </a:buClr>
            </a:pPr>
            <a:r>
              <a:rPr lang="en-GB" sz="1100" dirty="0" smtClean="0">
                <a:solidFill>
                  <a:srgbClr val="000000"/>
                </a:solidFill>
                <a:latin typeface="Calibri" panose="020F0502020204030204" pitchFamily="34" charset="0"/>
                <a:cs typeface="Adobe Devanagari" panose="02040503050201020203" pitchFamily="18" charset="0"/>
              </a:rPr>
              <a:t>Can be used for all </a:t>
            </a:r>
            <a:r>
              <a:rPr lang="en-GB" sz="1100" dirty="0" err="1" smtClean="0">
                <a:solidFill>
                  <a:srgbClr val="000000"/>
                </a:solidFill>
                <a:latin typeface="Calibri" panose="020F0502020204030204" pitchFamily="34" charset="0"/>
                <a:cs typeface="Adobe Devanagari" panose="02040503050201020203" pitchFamily="18" charset="0"/>
              </a:rPr>
              <a:t>dailled</a:t>
            </a:r>
            <a:r>
              <a:rPr lang="en-GB" sz="1100" dirty="0" smtClean="0">
                <a:solidFill>
                  <a:srgbClr val="000000"/>
                </a:solidFill>
                <a:latin typeface="Calibri" panose="020F0502020204030204" pitchFamily="34" charset="0"/>
                <a:cs typeface="Adobe Devanagari" panose="02040503050201020203" pitchFamily="18" charset="0"/>
              </a:rPr>
              <a:t> numbers, DDI’s, Automated Attendant </a:t>
            </a:r>
            <a:r>
              <a:rPr lang="en-GB" sz="1100" dirty="0" err="1" smtClean="0">
                <a:solidFill>
                  <a:srgbClr val="000000"/>
                </a:solidFill>
                <a:latin typeface="Calibri" panose="020F0502020204030204" pitchFamily="34" charset="0"/>
                <a:cs typeface="Adobe Devanagari" panose="02040503050201020203" pitchFamily="18" charset="0"/>
              </a:rPr>
              <a:t>etc</a:t>
            </a:r>
            <a:endParaRPr lang="en-GB" sz="1100" dirty="0" smtClean="0">
              <a:solidFill>
                <a:srgbClr val="000000"/>
              </a:solidFill>
              <a:latin typeface="Calibri" panose="020F0502020204030204" pitchFamily="34" charset="0"/>
              <a:cs typeface="Adobe Devanagari" panose="02040503050201020203" pitchFamily="18" charset="0"/>
            </a:endParaRPr>
          </a:p>
          <a:p>
            <a:pPr>
              <a:buClr>
                <a:srgbClr val="002B62"/>
              </a:buClr>
            </a:pPr>
            <a:r>
              <a:rPr lang="en-GB" sz="1500" dirty="0" smtClean="0">
                <a:solidFill>
                  <a:srgbClr val="000000"/>
                </a:solidFill>
                <a:latin typeface="Calibri" panose="020F0502020204030204" pitchFamily="34" charset="0"/>
                <a:cs typeface="Adobe Devanagari" panose="02040503050201020203" pitchFamily="18" charset="0"/>
              </a:rPr>
              <a:t>Virtual Loopback</a:t>
            </a:r>
          </a:p>
          <a:p>
            <a:pPr lvl="1">
              <a:buClr>
                <a:srgbClr val="002B62"/>
              </a:buClr>
            </a:pPr>
            <a:r>
              <a:rPr lang="en-GB" sz="1100" dirty="0" smtClean="0">
                <a:solidFill>
                  <a:srgbClr val="000000"/>
                </a:solidFill>
                <a:latin typeface="Calibri" panose="020F0502020204030204" pitchFamily="34" charset="0"/>
                <a:cs typeface="Adobe Devanagari" panose="02040503050201020203" pitchFamily="18" charset="0"/>
              </a:rPr>
              <a:t>Software trunks within the system can be used for almost unlimited call routing options!</a:t>
            </a:r>
          </a:p>
          <a:p>
            <a:pPr lvl="1">
              <a:buClr>
                <a:srgbClr val="002B62"/>
              </a:buClr>
            </a:pPr>
            <a:r>
              <a:rPr lang="en-GB" sz="1100" dirty="0" smtClean="0">
                <a:solidFill>
                  <a:srgbClr val="000000"/>
                </a:solidFill>
                <a:latin typeface="Calibri" panose="020F0502020204030204" pitchFamily="34" charset="0"/>
                <a:cs typeface="Adobe Devanagari" panose="02040503050201020203" pitchFamily="18" charset="0"/>
              </a:rPr>
              <a:t>Internal or Automated Attendant calls can be routed as if it were an external call</a:t>
            </a:r>
          </a:p>
          <a:p>
            <a:pPr lvl="1">
              <a:buClr>
                <a:srgbClr val="002B62"/>
              </a:buClr>
            </a:pPr>
            <a:r>
              <a:rPr lang="en-GB" sz="1100" dirty="0" smtClean="0">
                <a:solidFill>
                  <a:srgbClr val="000000"/>
                </a:solidFill>
                <a:latin typeface="Calibri" panose="020F0502020204030204" pitchFamily="34" charset="0"/>
                <a:cs typeface="Adobe Devanagari" panose="02040503050201020203" pitchFamily="18" charset="0"/>
              </a:rPr>
              <a:t>DDI routing can be applied to non-DDI analogue trunks</a:t>
            </a:r>
          </a:p>
          <a:p>
            <a:pPr marL="180000" lvl="1" indent="0">
              <a:buClr>
                <a:srgbClr val="002B62"/>
              </a:buClr>
              <a:buNone/>
            </a:pPr>
            <a:endParaRPr lang="en-GB" sz="1100" dirty="0" smtClean="0">
              <a:solidFill>
                <a:srgbClr val="000000"/>
              </a:solidFill>
              <a:latin typeface="Calibri" panose="020F0502020204030204" pitchFamily="34" charset="0"/>
              <a:cs typeface="Adobe Devanagari" panose="02040503050201020203" pitchFamily="18" charset="0"/>
            </a:endParaRPr>
          </a:p>
          <a:p>
            <a:pPr marL="0" indent="0">
              <a:buClr>
                <a:srgbClr val="002B62"/>
              </a:buClr>
              <a:buNone/>
            </a:pPr>
            <a:endParaRPr lang="en-GB" sz="1500" dirty="0" smtClean="0">
              <a:solidFill>
                <a:srgbClr val="000000"/>
              </a:solidFill>
              <a:latin typeface="Calibri" panose="020F0502020204030204" pitchFamily="34" charset="0"/>
              <a:cs typeface="Adobe Devanagari" panose="02040503050201020203" pitchFamily="18" charset="0"/>
            </a:endParaRPr>
          </a:p>
          <a:p>
            <a:pPr>
              <a:buClr>
                <a:srgbClr val="002B62"/>
              </a:buClr>
            </a:pPr>
            <a:endParaRPr lang="en-GB" sz="1500" dirty="0" smtClean="0">
              <a:solidFill>
                <a:srgbClr val="000000"/>
              </a:solidFill>
              <a:latin typeface="Calibri" panose="020F0502020204030204" pitchFamily="34" charset="0"/>
              <a:cs typeface="Adobe Devanagari" panose="02040503050201020203" pitchFamily="18" charset="0"/>
            </a:endParaRPr>
          </a:p>
          <a:p>
            <a:pPr marL="0" indent="0">
              <a:buClr>
                <a:srgbClr val="002B62"/>
              </a:buClr>
              <a:buNone/>
            </a:pPr>
            <a:endParaRPr lang="en-GB" sz="1500" dirty="0" smtClean="0">
              <a:solidFill>
                <a:srgbClr val="000000"/>
              </a:solidFill>
              <a:latin typeface="Calibri" panose="020F0502020204030204" pitchFamily="34" charset="0"/>
              <a:cs typeface="Adobe Devanagari" panose="02040503050201020203" pitchFamily="18" charset="0"/>
            </a:endParaRPr>
          </a:p>
          <a:p>
            <a:pPr marL="342900" lvl="1" indent="0" eaLnBrk="0">
              <a:spcBef>
                <a:spcPts val="450"/>
              </a:spcBef>
              <a:spcAft>
                <a:spcPts val="0"/>
              </a:spcAft>
              <a:buClr>
                <a:srgbClr val="4575FD"/>
              </a:buClr>
              <a:buNone/>
              <a:defRPr/>
            </a:pPr>
            <a:endParaRPr lang="en-GB" altLang="ja-JP" sz="1200" dirty="0">
              <a:solidFill>
                <a:srgbClr val="000000">
                  <a:lumMod val="50000"/>
                  <a:lumOff val="50000"/>
                </a:srgbClr>
              </a:solidFill>
              <a:latin typeface="Calibri" panose="020F0502020204030204" pitchFamily="34" charset="0"/>
              <a:ea typeface="ＭＳ Ｐゴシック" pitchFamily="-110" charset="-128"/>
              <a:cs typeface="Adobe Devanagari" panose="02040503050201020203" pitchFamily="18" charset="0"/>
            </a:endParaRPr>
          </a:p>
        </p:txBody>
      </p:sp>
    </p:spTree>
    <p:extLst>
      <p:ext uri="{BB962C8B-B14F-4D97-AF65-F5344CB8AC3E}">
        <p14:creationId xmlns:p14="http://schemas.microsoft.com/office/powerpoint/2010/main" val="233327839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IVR</a:t>
            </a:r>
            <a:endParaRPr lang="en-GB" dirty="0"/>
          </a:p>
        </p:txBody>
      </p:sp>
    </p:spTree>
    <p:extLst>
      <p:ext uri="{BB962C8B-B14F-4D97-AF65-F5344CB8AC3E}">
        <p14:creationId xmlns:p14="http://schemas.microsoft.com/office/powerpoint/2010/main" val="243197886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anose="020F0502020204030204" pitchFamily="34" charset="0"/>
              </a:rPr>
              <a:t>UNIVERGE SL2100 – IVR (Interactive Voice Response)</a:t>
            </a:r>
            <a:endParaRPr lang="en-US" dirty="0">
              <a:latin typeface="Calibri" panose="020F0502020204030204" pitchFamily="34" charset="0"/>
            </a:endParaRPr>
          </a:p>
        </p:txBody>
      </p:sp>
      <p:sp>
        <p:nvSpPr>
          <p:cNvPr id="7" name="Content Placeholder 2"/>
          <p:cNvSpPr txBox="1">
            <a:spLocks/>
          </p:cNvSpPr>
          <p:nvPr/>
        </p:nvSpPr>
        <p:spPr>
          <a:xfrm>
            <a:off x="182820" y="638408"/>
            <a:ext cx="8452222" cy="3858368"/>
          </a:xfrm>
          <a:prstGeom prst="rect">
            <a:avLst/>
          </a:prstGeom>
        </p:spPr>
        <p:txBody>
          <a:bodyPr>
            <a:normAutofit/>
          </a:bodyPr>
          <a:lstStyle>
            <a:lvl1pPr marL="180000" indent="-180000" algn="l" rtl="0" eaLnBrk="1" fontAlgn="base" hangingPunct="0">
              <a:spcBef>
                <a:spcPts val="500"/>
              </a:spcBef>
              <a:spcAft>
                <a:spcPct val="0"/>
              </a:spcAft>
              <a:buClr>
                <a:schemeClr val="accent6"/>
              </a:buClr>
              <a:buFont typeface="Arial" panose="020B0604020202020204" pitchFamily="34" charset="0"/>
              <a:buChar char="▌"/>
              <a:defRPr kumimoji="1" sz="2000" b="0">
                <a:solidFill>
                  <a:schemeClr val="tx1"/>
                </a:solidFill>
                <a:latin typeface="Verdana" panose="020B0604030504040204" pitchFamily="34" charset="0"/>
                <a:ea typeface="+mn-ea"/>
                <a:cs typeface="Verdana" panose="020B0604030504040204" pitchFamily="34" charset="0"/>
              </a:defRPr>
            </a:lvl1pPr>
            <a:lvl2pPr marL="360000" indent="-180000" algn="l" rtl="0" eaLnBrk="1" fontAlgn="base" hangingPunct="0">
              <a:spcBef>
                <a:spcPts val="500"/>
              </a:spcBef>
              <a:spcAft>
                <a:spcPct val="0"/>
              </a:spcAft>
              <a:buClr>
                <a:schemeClr val="accent6"/>
              </a:buClr>
              <a:buFont typeface="Wingdings" pitchFamily="2" charset="2"/>
              <a:buChar char="l"/>
              <a:defRPr kumimoji="1" sz="1600" b="0">
                <a:solidFill>
                  <a:schemeClr val="tx1"/>
                </a:solidFill>
                <a:latin typeface="Verdana" panose="020B0604030504040204" pitchFamily="34" charset="0"/>
                <a:ea typeface="+mn-ea"/>
                <a:cs typeface="Verdana" panose="020B0604030504040204" pitchFamily="34" charset="0"/>
              </a:defRPr>
            </a:lvl2pPr>
            <a:lvl3pPr marL="468000" indent="-108000" algn="l" rtl="0" eaLnBrk="1" fontAlgn="base" hangingPunct="0">
              <a:spcBef>
                <a:spcPts val="500"/>
              </a:spcBef>
              <a:spcAft>
                <a:spcPct val="0"/>
              </a:spcAft>
              <a:buClr>
                <a:schemeClr val="accent6"/>
              </a:buClr>
              <a:buFont typeface="Arial" panose="020B0604020202020204" pitchFamily="34" charset="0"/>
              <a:buChar char="•"/>
              <a:defRPr kumimoji="1" sz="1400" b="0">
                <a:solidFill>
                  <a:schemeClr val="tx1"/>
                </a:solidFill>
                <a:latin typeface="Verdana" panose="020B0604030504040204" pitchFamily="34" charset="0"/>
                <a:ea typeface="+mn-ea"/>
                <a:cs typeface="Verdana" panose="020B0604030504040204" pitchFamily="34" charset="0"/>
              </a:defRPr>
            </a:lvl3pPr>
            <a:lvl4pPr marL="576000" indent="-108000" algn="l" rtl="0" eaLnBrk="1" fontAlgn="base" hangingPunct="0">
              <a:spcBef>
                <a:spcPts val="500"/>
              </a:spcBef>
              <a:spcAft>
                <a:spcPct val="0"/>
              </a:spcAft>
              <a:buClr>
                <a:schemeClr val="accent6"/>
              </a:buClr>
              <a:buFont typeface="Tahoma" pitchFamily="34" charset="0"/>
              <a:buChar char="–"/>
              <a:defRPr kumimoji="1" sz="1200" b="0">
                <a:solidFill>
                  <a:schemeClr val="tx1"/>
                </a:solidFill>
                <a:latin typeface="Verdana" panose="020B0604030504040204" pitchFamily="34" charset="0"/>
                <a:ea typeface="+mn-ea"/>
                <a:cs typeface="Verdana" panose="020B0604030504040204" pitchFamily="34" charset="0"/>
              </a:defRPr>
            </a:lvl4pPr>
            <a:lvl5pPr marL="735013" indent="-157163" algn="l" rtl="0" eaLnBrk="0" fontAlgn="base" hangingPunct="0">
              <a:spcBef>
                <a:spcPct val="20000"/>
              </a:spcBef>
              <a:spcAft>
                <a:spcPct val="0"/>
              </a:spcAft>
              <a:buClr>
                <a:schemeClr val="accent6"/>
              </a:buClr>
              <a:buChar char="≫"/>
              <a:defRPr kumimoji="1" sz="1200" b="1">
                <a:solidFill>
                  <a:schemeClr val="tx1"/>
                </a:solidFill>
                <a:latin typeface="+mj-lt"/>
                <a:ea typeface="+mn-ea"/>
              </a:defRPr>
            </a:lvl5pPr>
            <a:lvl6pPr marL="2514600" indent="-228600" algn="l" rtl="0" fontAlgn="base">
              <a:spcBef>
                <a:spcPct val="20000"/>
              </a:spcBef>
              <a:spcAft>
                <a:spcPct val="0"/>
              </a:spcAft>
              <a:buChar char="≫"/>
              <a:defRPr kumimoji="1" sz="2000">
                <a:solidFill>
                  <a:schemeClr val="tx1"/>
                </a:solidFill>
                <a:latin typeface="Arial" charset="0"/>
                <a:ea typeface="+mn-ea"/>
              </a:defRPr>
            </a:lvl6pPr>
            <a:lvl7pPr marL="2971800" indent="-228600" algn="l" rtl="0" fontAlgn="base">
              <a:spcBef>
                <a:spcPct val="20000"/>
              </a:spcBef>
              <a:spcAft>
                <a:spcPct val="0"/>
              </a:spcAft>
              <a:buChar char="≫"/>
              <a:defRPr kumimoji="1" sz="2000">
                <a:solidFill>
                  <a:schemeClr val="tx1"/>
                </a:solidFill>
                <a:latin typeface="Arial" charset="0"/>
                <a:ea typeface="+mn-ea"/>
              </a:defRPr>
            </a:lvl7pPr>
            <a:lvl8pPr marL="3429000" indent="-228600" algn="l" rtl="0" fontAlgn="base">
              <a:spcBef>
                <a:spcPct val="20000"/>
              </a:spcBef>
              <a:spcAft>
                <a:spcPct val="0"/>
              </a:spcAft>
              <a:buChar char="≫"/>
              <a:defRPr kumimoji="1" sz="2000">
                <a:solidFill>
                  <a:schemeClr val="tx1"/>
                </a:solidFill>
                <a:latin typeface="Arial" charset="0"/>
                <a:ea typeface="+mn-ea"/>
              </a:defRPr>
            </a:lvl8pPr>
            <a:lvl9pPr marL="3886200" indent="-228600" algn="l" rtl="0" fontAlgn="base">
              <a:spcBef>
                <a:spcPct val="20000"/>
              </a:spcBef>
              <a:spcAft>
                <a:spcPct val="0"/>
              </a:spcAft>
              <a:buChar char="≫"/>
              <a:defRPr kumimoji="1" sz="2000">
                <a:solidFill>
                  <a:schemeClr val="tx1"/>
                </a:solidFill>
                <a:latin typeface="Arial" charset="0"/>
                <a:ea typeface="+mn-ea"/>
              </a:defRPr>
            </a:lvl9pPr>
          </a:lstStyle>
          <a:p>
            <a:pPr>
              <a:buClr>
                <a:srgbClr val="002B62"/>
              </a:buClr>
            </a:pPr>
            <a:r>
              <a:rPr lang="en-GB" sz="1700" b="1" dirty="0" smtClean="0">
                <a:solidFill>
                  <a:srgbClr val="000000"/>
                </a:solidFill>
                <a:latin typeface="Calibri" panose="020F0502020204030204" pitchFamily="34" charset="0"/>
                <a:cs typeface="Adobe Devanagari" panose="02040503050201020203" pitchFamily="18" charset="0"/>
              </a:rPr>
              <a:t>VRS (Voice Response System)</a:t>
            </a:r>
          </a:p>
          <a:p>
            <a:pPr lvl="1">
              <a:buClr>
                <a:srgbClr val="002B62"/>
              </a:buClr>
            </a:pPr>
            <a:r>
              <a:rPr lang="en-GB" sz="1100" dirty="0">
                <a:solidFill>
                  <a:srgbClr val="000000"/>
                </a:solidFill>
                <a:latin typeface="Calibri" panose="020F0502020204030204" pitchFamily="34" charset="0"/>
                <a:cs typeface="Adobe Devanagari" panose="02040503050201020203" pitchFamily="18" charset="0"/>
              </a:rPr>
              <a:t>4</a:t>
            </a:r>
            <a:r>
              <a:rPr lang="en-GB" sz="1100" dirty="0" smtClean="0">
                <a:solidFill>
                  <a:srgbClr val="000000"/>
                </a:solidFill>
                <a:latin typeface="Calibri" panose="020F0502020204030204" pitchFamily="34" charset="0"/>
                <a:cs typeface="Adobe Devanagari" panose="02040503050201020203" pitchFamily="18" charset="0"/>
              </a:rPr>
              <a:t> channels built in with 100 messages, 1 prompt language (no SD card required)</a:t>
            </a:r>
          </a:p>
          <a:p>
            <a:pPr lvl="1">
              <a:buClr>
                <a:srgbClr val="002B62"/>
              </a:buClr>
            </a:pPr>
            <a:r>
              <a:rPr lang="en-GB" sz="1100" dirty="0" smtClean="0">
                <a:solidFill>
                  <a:srgbClr val="000000"/>
                </a:solidFill>
                <a:latin typeface="Calibri" panose="020F0502020204030204" pitchFamily="34" charset="0"/>
                <a:cs typeface="Adobe Devanagari" panose="02040503050201020203" pitchFamily="18" charset="0"/>
              </a:rPr>
              <a:t>Can be expanded to 16 channels by installing the EXIFB card</a:t>
            </a:r>
          </a:p>
          <a:p>
            <a:pPr lvl="1">
              <a:buClr>
                <a:srgbClr val="002B62"/>
              </a:buClr>
            </a:pPr>
            <a:r>
              <a:rPr lang="en-GB" sz="1100" dirty="0" smtClean="0">
                <a:solidFill>
                  <a:srgbClr val="000000"/>
                </a:solidFill>
                <a:latin typeface="Calibri" panose="020F0502020204030204" pitchFamily="34" charset="0"/>
                <a:cs typeface="Adobe Devanagari" panose="02040503050201020203" pitchFamily="18" charset="0"/>
              </a:rPr>
              <a:t>Adding the SD card will provide multiple language selection (26 languages)</a:t>
            </a:r>
          </a:p>
          <a:p>
            <a:pPr>
              <a:buClr>
                <a:srgbClr val="002B62"/>
              </a:buClr>
            </a:pPr>
            <a:r>
              <a:rPr lang="en-GB" sz="1700" b="1" dirty="0" err="1" smtClean="0">
                <a:solidFill>
                  <a:srgbClr val="000000"/>
                </a:solidFill>
                <a:latin typeface="Calibri" panose="020F0502020204030204" pitchFamily="34" charset="0"/>
                <a:cs typeface="Adobe Devanagari" panose="02040503050201020203" pitchFamily="18" charset="0"/>
              </a:rPr>
              <a:t>InMail</a:t>
            </a:r>
            <a:r>
              <a:rPr lang="en-GB" sz="1700" b="1" dirty="0" smtClean="0">
                <a:solidFill>
                  <a:srgbClr val="000000"/>
                </a:solidFill>
                <a:latin typeface="Calibri" panose="020F0502020204030204" pitchFamily="34" charset="0"/>
                <a:cs typeface="Adobe Devanagari" panose="02040503050201020203" pitchFamily="18" charset="0"/>
              </a:rPr>
              <a:t> Voicemail</a:t>
            </a:r>
          </a:p>
          <a:p>
            <a:pPr lvl="1">
              <a:buClr>
                <a:srgbClr val="002B62"/>
              </a:buClr>
            </a:pPr>
            <a:r>
              <a:rPr lang="en-GB" sz="1100" dirty="0" smtClean="0">
                <a:solidFill>
                  <a:srgbClr val="000000"/>
                </a:solidFill>
                <a:latin typeface="Calibri" panose="020F0502020204030204" pitchFamily="34" charset="0"/>
                <a:cs typeface="Adobe Devanagari" panose="02040503050201020203" pitchFamily="18" charset="0"/>
              </a:rPr>
              <a:t>CPU-C1-A has 4 </a:t>
            </a:r>
            <a:r>
              <a:rPr lang="en-GB" sz="1100" dirty="0">
                <a:solidFill>
                  <a:srgbClr val="000000"/>
                </a:solidFill>
                <a:latin typeface="Calibri" panose="020F0502020204030204" pitchFamily="34" charset="0"/>
                <a:cs typeface="Adobe Devanagari" panose="02040503050201020203" pitchFamily="18" charset="0"/>
              </a:rPr>
              <a:t>c</a:t>
            </a:r>
            <a:r>
              <a:rPr lang="en-GB" sz="1100" dirty="0" smtClean="0">
                <a:solidFill>
                  <a:srgbClr val="000000"/>
                </a:solidFill>
                <a:latin typeface="Calibri" panose="020F0502020204030204" pitchFamily="34" charset="0"/>
                <a:cs typeface="Adobe Devanagari" panose="02040503050201020203" pitchFamily="18" charset="0"/>
              </a:rPr>
              <a:t>hannel built in voicemail  with 2 hours storage, 1 prompt language (no SD card required)</a:t>
            </a:r>
          </a:p>
          <a:p>
            <a:pPr lvl="1">
              <a:buClr>
                <a:srgbClr val="002B62"/>
              </a:buClr>
            </a:pPr>
            <a:r>
              <a:rPr lang="en-GB" sz="1100" dirty="0">
                <a:solidFill>
                  <a:srgbClr val="000000"/>
                </a:solidFill>
                <a:latin typeface="Calibri" panose="020F0502020204030204" pitchFamily="34" charset="0"/>
                <a:cs typeface="Adobe Devanagari" panose="02040503050201020203" pitchFamily="18" charset="0"/>
              </a:rPr>
              <a:t>128 User Mail boxes </a:t>
            </a:r>
          </a:p>
          <a:p>
            <a:pPr lvl="1">
              <a:buClr>
                <a:srgbClr val="002B62"/>
              </a:buClr>
            </a:pPr>
            <a:r>
              <a:rPr lang="en-GB" sz="1100" dirty="0">
                <a:solidFill>
                  <a:srgbClr val="000000"/>
                </a:solidFill>
                <a:latin typeface="Calibri" panose="020F0502020204030204" pitchFamily="34" charset="0"/>
                <a:cs typeface="Adobe Devanagari" panose="02040503050201020203" pitchFamily="18" charset="0"/>
              </a:rPr>
              <a:t>Auto-attendant functionality</a:t>
            </a:r>
          </a:p>
          <a:p>
            <a:pPr lvl="1">
              <a:buClr>
                <a:srgbClr val="002B62"/>
              </a:buClr>
            </a:pPr>
            <a:r>
              <a:rPr lang="en-GB" sz="1100" dirty="0">
                <a:solidFill>
                  <a:srgbClr val="000000"/>
                </a:solidFill>
                <a:latin typeface="Calibri" panose="020F0502020204030204" pitchFamily="34" charset="0"/>
                <a:cs typeface="Adobe Devanagari" panose="02040503050201020203" pitchFamily="18" charset="0"/>
              </a:rPr>
              <a:t>Optional choice </a:t>
            </a:r>
            <a:r>
              <a:rPr lang="en-GB" sz="1100" dirty="0" smtClean="0">
                <a:solidFill>
                  <a:srgbClr val="000000"/>
                </a:solidFill>
                <a:latin typeface="Calibri" panose="020F0502020204030204" pitchFamily="34" charset="0"/>
                <a:cs typeface="Adobe Devanagari" panose="02040503050201020203" pitchFamily="18" charset="0"/>
              </a:rPr>
              <a:t>of 15 or 120 hours storage dependent on SD card purchased, SD Card sits on the CPU</a:t>
            </a:r>
          </a:p>
          <a:p>
            <a:pPr lvl="1">
              <a:buClr>
                <a:srgbClr val="002B62"/>
              </a:buClr>
            </a:pPr>
            <a:r>
              <a:rPr lang="en-GB" sz="1100" dirty="0" smtClean="0">
                <a:solidFill>
                  <a:srgbClr val="000000"/>
                </a:solidFill>
                <a:latin typeface="Calibri" panose="020F0502020204030204" pitchFamily="34" charset="0"/>
                <a:cs typeface="Adobe Devanagari" panose="02040503050201020203" pitchFamily="18" charset="0"/>
              </a:rPr>
              <a:t>Optional voicemail to e-mail (system license required)</a:t>
            </a:r>
          </a:p>
          <a:p>
            <a:pPr>
              <a:buClr>
                <a:srgbClr val="002B62"/>
              </a:buClr>
            </a:pPr>
            <a:r>
              <a:rPr lang="en-GB" sz="1700" b="1" dirty="0" smtClean="0">
                <a:solidFill>
                  <a:srgbClr val="000000"/>
                </a:solidFill>
                <a:latin typeface="Calibri" panose="020F0502020204030204" pitchFamily="34" charset="0"/>
                <a:cs typeface="Adobe Devanagari" panose="02040503050201020203" pitchFamily="18" charset="0"/>
              </a:rPr>
              <a:t>3</a:t>
            </a:r>
            <a:r>
              <a:rPr lang="en-GB" sz="1700" b="1" baseline="30000" dirty="0" smtClean="0">
                <a:solidFill>
                  <a:srgbClr val="000000"/>
                </a:solidFill>
                <a:latin typeface="Calibri" panose="020F0502020204030204" pitchFamily="34" charset="0"/>
                <a:cs typeface="Adobe Devanagari" panose="02040503050201020203" pitchFamily="18" charset="0"/>
              </a:rPr>
              <a:t>rd</a:t>
            </a:r>
            <a:r>
              <a:rPr lang="en-GB" sz="1700" b="1" dirty="0" smtClean="0">
                <a:solidFill>
                  <a:srgbClr val="000000"/>
                </a:solidFill>
                <a:latin typeface="Calibri" panose="020F0502020204030204" pitchFamily="34" charset="0"/>
                <a:cs typeface="Adobe Devanagari" panose="02040503050201020203" pitchFamily="18" charset="0"/>
              </a:rPr>
              <a:t> Party Voicemail Integration </a:t>
            </a:r>
          </a:p>
          <a:p>
            <a:pPr lvl="1">
              <a:buClr>
                <a:srgbClr val="002B62"/>
              </a:buClr>
            </a:pPr>
            <a:r>
              <a:rPr lang="en-GB" sz="1100" dirty="0">
                <a:solidFill>
                  <a:srgbClr val="000000"/>
                </a:solidFill>
                <a:latin typeface="Calibri" panose="020F0502020204030204" pitchFamily="34" charset="0"/>
                <a:cs typeface="Adobe Devanagari" panose="02040503050201020203" pitchFamily="18" charset="0"/>
              </a:rPr>
              <a:t>Uses DTMF signalling on analogue ports to allow 3rd party voicemail to connect</a:t>
            </a:r>
          </a:p>
          <a:p>
            <a:pPr marL="0" indent="0">
              <a:buClr>
                <a:srgbClr val="002B62"/>
              </a:buClr>
              <a:buNone/>
            </a:pPr>
            <a:endParaRPr lang="en-GB" sz="1100" dirty="0">
              <a:solidFill>
                <a:srgbClr val="000000"/>
              </a:solidFill>
              <a:latin typeface="Calibri" panose="020F0502020204030204" pitchFamily="34" charset="0"/>
              <a:cs typeface="Adobe Devanagari" panose="02040503050201020203" pitchFamily="18" charset="0"/>
            </a:endParaRPr>
          </a:p>
          <a:p>
            <a:pPr marL="342900" lvl="1" indent="0" eaLnBrk="0">
              <a:spcBef>
                <a:spcPts val="450"/>
              </a:spcBef>
              <a:spcAft>
                <a:spcPts val="0"/>
              </a:spcAft>
              <a:buClr>
                <a:srgbClr val="4575FD"/>
              </a:buClr>
              <a:buNone/>
              <a:defRPr/>
            </a:pPr>
            <a:endParaRPr lang="en-GB" altLang="ja-JP" sz="1200" dirty="0">
              <a:solidFill>
                <a:srgbClr val="000000">
                  <a:lumMod val="50000"/>
                  <a:lumOff val="50000"/>
                </a:srgbClr>
              </a:solidFill>
              <a:latin typeface="Calibri" panose="020F0502020204030204" pitchFamily="34" charset="0"/>
              <a:ea typeface="ＭＳ Ｐゴシック" pitchFamily="-110" charset="-128"/>
              <a:cs typeface="Adobe Devanagari" panose="02040503050201020203" pitchFamily="18" charset="0"/>
            </a:endParaRPr>
          </a:p>
        </p:txBody>
      </p:sp>
    </p:spTree>
    <p:extLst>
      <p:ext uri="{BB962C8B-B14F-4D97-AF65-F5344CB8AC3E}">
        <p14:creationId xmlns:p14="http://schemas.microsoft.com/office/powerpoint/2010/main" val="373598335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Conferencing</a:t>
            </a:r>
            <a:endParaRPr lang="en-GB" dirty="0"/>
          </a:p>
        </p:txBody>
      </p:sp>
    </p:spTree>
    <p:extLst>
      <p:ext uri="{BB962C8B-B14F-4D97-AF65-F5344CB8AC3E}">
        <p14:creationId xmlns:p14="http://schemas.microsoft.com/office/powerpoint/2010/main" val="390992470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38364" y="2595243"/>
            <a:ext cx="1240498" cy="365383"/>
          </a:xfrm>
          <a:prstGeom prst="rect">
            <a:avLst/>
          </a:prstGeom>
        </p:spPr>
      </p:pic>
      <p:sp>
        <p:nvSpPr>
          <p:cNvPr id="2" name="Title 1"/>
          <p:cNvSpPr>
            <a:spLocks noGrp="1"/>
          </p:cNvSpPr>
          <p:nvPr>
            <p:ph type="title"/>
          </p:nvPr>
        </p:nvSpPr>
        <p:spPr/>
        <p:txBody>
          <a:bodyPr/>
          <a:lstStyle/>
          <a:p>
            <a:r>
              <a:rPr lang="en-US" dirty="0" smtClean="0">
                <a:latin typeface="Calibri" panose="020F0502020204030204" pitchFamily="34" charset="0"/>
              </a:rPr>
              <a:t>UNIVERGE SL2100 – Conferencing</a:t>
            </a:r>
            <a:endParaRPr lang="en-US" dirty="0">
              <a:latin typeface="Calibri" panose="020F0502020204030204" pitchFamily="34" charset="0"/>
            </a:endParaRPr>
          </a:p>
        </p:txBody>
      </p:sp>
      <p:sp>
        <p:nvSpPr>
          <p:cNvPr id="7" name="Content Placeholder 2"/>
          <p:cNvSpPr txBox="1">
            <a:spLocks/>
          </p:cNvSpPr>
          <p:nvPr/>
        </p:nvSpPr>
        <p:spPr>
          <a:xfrm>
            <a:off x="182820" y="638408"/>
            <a:ext cx="8452222" cy="3858368"/>
          </a:xfrm>
          <a:prstGeom prst="rect">
            <a:avLst/>
          </a:prstGeom>
        </p:spPr>
        <p:txBody>
          <a:bodyPr>
            <a:normAutofit/>
          </a:bodyPr>
          <a:lstStyle>
            <a:lvl1pPr marL="180000" indent="-180000" algn="l" rtl="0" eaLnBrk="1" fontAlgn="base" hangingPunct="0">
              <a:spcBef>
                <a:spcPts val="500"/>
              </a:spcBef>
              <a:spcAft>
                <a:spcPct val="0"/>
              </a:spcAft>
              <a:buClr>
                <a:schemeClr val="accent6"/>
              </a:buClr>
              <a:buFont typeface="Arial" panose="020B0604020202020204" pitchFamily="34" charset="0"/>
              <a:buChar char="▌"/>
              <a:defRPr kumimoji="1" sz="2000" b="0">
                <a:solidFill>
                  <a:schemeClr val="tx1"/>
                </a:solidFill>
                <a:latin typeface="Verdana" panose="020B0604030504040204" pitchFamily="34" charset="0"/>
                <a:ea typeface="+mn-ea"/>
                <a:cs typeface="Verdana" panose="020B0604030504040204" pitchFamily="34" charset="0"/>
              </a:defRPr>
            </a:lvl1pPr>
            <a:lvl2pPr marL="360000" indent="-180000" algn="l" rtl="0" eaLnBrk="1" fontAlgn="base" hangingPunct="0">
              <a:spcBef>
                <a:spcPts val="500"/>
              </a:spcBef>
              <a:spcAft>
                <a:spcPct val="0"/>
              </a:spcAft>
              <a:buClr>
                <a:schemeClr val="accent6"/>
              </a:buClr>
              <a:buFont typeface="Wingdings" pitchFamily="2" charset="2"/>
              <a:buChar char="l"/>
              <a:defRPr kumimoji="1" sz="1600" b="0">
                <a:solidFill>
                  <a:schemeClr val="tx1"/>
                </a:solidFill>
                <a:latin typeface="Verdana" panose="020B0604030504040204" pitchFamily="34" charset="0"/>
                <a:ea typeface="+mn-ea"/>
                <a:cs typeface="Verdana" panose="020B0604030504040204" pitchFamily="34" charset="0"/>
              </a:defRPr>
            </a:lvl2pPr>
            <a:lvl3pPr marL="468000" indent="-108000" algn="l" rtl="0" eaLnBrk="1" fontAlgn="base" hangingPunct="0">
              <a:spcBef>
                <a:spcPts val="500"/>
              </a:spcBef>
              <a:spcAft>
                <a:spcPct val="0"/>
              </a:spcAft>
              <a:buClr>
                <a:schemeClr val="accent6"/>
              </a:buClr>
              <a:buFont typeface="Arial" panose="020B0604020202020204" pitchFamily="34" charset="0"/>
              <a:buChar char="•"/>
              <a:defRPr kumimoji="1" sz="1400" b="0">
                <a:solidFill>
                  <a:schemeClr val="tx1"/>
                </a:solidFill>
                <a:latin typeface="Verdana" panose="020B0604030504040204" pitchFamily="34" charset="0"/>
                <a:ea typeface="+mn-ea"/>
                <a:cs typeface="Verdana" panose="020B0604030504040204" pitchFamily="34" charset="0"/>
              </a:defRPr>
            </a:lvl3pPr>
            <a:lvl4pPr marL="576000" indent="-108000" algn="l" rtl="0" eaLnBrk="1" fontAlgn="base" hangingPunct="0">
              <a:spcBef>
                <a:spcPts val="500"/>
              </a:spcBef>
              <a:spcAft>
                <a:spcPct val="0"/>
              </a:spcAft>
              <a:buClr>
                <a:schemeClr val="accent6"/>
              </a:buClr>
              <a:buFont typeface="Tahoma" pitchFamily="34" charset="0"/>
              <a:buChar char="–"/>
              <a:defRPr kumimoji="1" sz="1200" b="0">
                <a:solidFill>
                  <a:schemeClr val="tx1"/>
                </a:solidFill>
                <a:latin typeface="Verdana" panose="020B0604030504040204" pitchFamily="34" charset="0"/>
                <a:ea typeface="+mn-ea"/>
                <a:cs typeface="Verdana" panose="020B0604030504040204" pitchFamily="34" charset="0"/>
              </a:defRPr>
            </a:lvl4pPr>
            <a:lvl5pPr marL="735013" indent="-157163" algn="l" rtl="0" eaLnBrk="0" fontAlgn="base" hangingPunct="0">
              <a:spcBef>
                <a:spcPct val="20000"/>
              </a:spcBef>
              <a:spcAft>
                <a:spcPct val="0"/>
              </a:spcAft>
              <a:buClr>
                <a:schemeClr val="accent6"/>
              </a:buClr>
              <a:buChar char="≫"/>
              <a:defRPr kumimoji="1" sz="1200" b="1">
                <a:solidFill>
                  <a:schemeClr val="tx1"/>
                </a:solidFill>
                <a:latin typeface="+mj-lt"/>
                <a:ea typeface="+mn-ea"/>
              </a:defRPr>
            </a:lvl5pPr>
            <a:lvl6pPr marL="2514600" indent="-228600" algn="l" rtl="0" fontAlgn="base">
              <a:spcBef>
                <a:spcPct val="20000"/>
              </a:spcBef>
              <a:spcAft>
                <a:spcPct val="0"/>
              </a:spcAft>
              <a:buChar char="≫"/>
              <a:defRPr kumimoji="1" sz="2000">
                <a:solidFill>
                  <a:schemeClr val="tx1"/>
                </a:solidFill>
                <a:latin typeface="Arial" charset="0"/>
                <a:ea typeface="+mn-ea"/>
              </a:defRPr>
            </a:lvl6pPr>
            <a:lvl7pPr marL="2971800" indent="-228600" algn="l" rtl="0" fontAlgn="base">
              <a:spcBef>
                <a:spcPct val="20000"/>
              </a:spcBef>
              <a:spcAft>
                <a:spcPct val="0"/>
              </a:spcAft>
              <a:buChar char="≫"/>
              <a:defRPr kumimoji="1" sz="2000">
                <a:solidFill>
                  <a:schemeClr val="tx1"/>
                </a:solidFill>
                <a:latin typeface="Arial" charset="0"/>
                <a:ea typeface="+mn-ea"/>
              </a:defRPr>
            </a:lvl7pPr>
            <a:lvl8pPr marL="3429000" indent="-228600" algn="l" rtl="0" fontAlgn="base">
              <a:spcBef>
                <a:spcPct val="20000"/>
              </a:spcBef>
              <a:spcAft>
                <a:spcPct val="0"/>
              </a:spcAft>
              <a:buChar char="≫"/>
              <a:defRPr kumimoji="1" sz="2000">
                <a:solidFill>
                  <a:schemeClr val="tx1"/>
                </a:solidFill>
                <a:latin typeface="Arial" charset="0"/>
                <a:ea typeface="+mn-ea"/>
              </a:defRPr>
            </a:lvl8pPr>
            <a:lvl9pPr marL="3886200" indent="-228600" algn="l" rtl="0" fontAlgn="base">
              <a:spcBef>
                <a:spcPct val="20000"/>
              </a:spcBef>
              <a:spcAft>
                <a:spcPct val="0"/>
              </a:spcAft>
              <a:buChar char="≫"/>
              <a:defRPr kumimoji="1" sz="2000">
                <a:solidFill>
                  <a:schemeClr val="tx1"/>
                </a:solidFill>
                <a:latin typeface="Arial" charset="0"/>
                <a:ea typeface="+mn-ea"/>
              </a:defRPr>
            </a:lvl9pPr>
          </a:lstStyle>
          <a:p>
            <a:pPr>
              <a:buClr>
                <a:srgbClr val="002B62"/>
              </a:buClr>
            </a:pPr>
            <a:r>
              <a:rPr lang="en-GB" sz="1600" b="1" dirty="0" smtClean="0">
                <a:solidFill>
                  <a:srgbClr val="000000"/>
                </a:solidFill>
                <a:latin typeface="Calibri" panose="020F0502020204030204" pitchFamily="34" charset="0"/>
                <a:cs typeface="Adobe Devanagari" panose="02040503050201020203" pitchFamily="18" charset="0"/>
              </a:rPr>
              <a:t>Conference</a:t>
            </a:r>
          </a:p>
          <a:p>
            <a:pPr marL="180000" lvl="1" indent="0">
              <a:buNone/>
            </a:pPr>
            <a:r>
              <a:rPr lang="en-GB" dirty="0">
                <a:solidFill>
                  <a:srgbClr val="000000"/>
                </a:solidFill>
                <a:latin typeface="Calibri" panose="020F0502020204030204" pitchFamily="34" charset="0"/>
                <a:cs typeface="Arial" panose="020B0604020202020204" pitchFamily="34" charset="0"/>
              </a:rPr>
              <a:t>A</a:t>
            </a:r>
            <a:r>
              <a:rPr lang="en-GB" dirty="0" smtClean="0">
                <a:solidFill>
                  <a:srgbClr val="000000"/>
                </a:solidFill>
                <a:latin typeface="Calibri" panose="020F0502020204030204" pitchFamily="34" charset="0"/>
                <a:cs typeface="Arial" panose="020B0604020202020204" pitchFamily="34" charset="0"/>
              </a:rPr>
              <a:t>dd in other users into your call to create a conference call. Up to 16 internal/external users can be included.</a:t>
            </a:r>
            <a:endParaRPr lang="en-GB" dirty="0">
              <a:solidFill>
                <a:srgbClr val="000000"/>
              </a:solidFill>
              <a:latin typeface="Calibri" panose="020F0502020204030204" pitchFamily="34" charset="0"/>
              <a:cs typeface="Arial" panose="020B0604020202020204" pitchFamily="34" charset="0"/>
            </a:endParaRPr>
          </a:p>
          <a:p>
            <a:pPr marL="0" indent="0">
              <a:buClr>
                <a:srgbClr val="002B62"/>
              </a:buClr>
              <a:buNone/>
            </a:pPr>
            <a:endParaRPr lang="en-GB" sz="1500" dirty="0" smtClean="0">
              <a:solidFill>
                <a:srgbClr val="000000"/>
              </a:solidFill>
              <a:latin typeface="Calibri" panose="020F0502020204030204" pitchFamily="34" charset="0"/>
              <a:cs typeface="Adobe Devanagari" panose="02040503050201020203" pitchFamily="18" charset="0"/>
            </a:endParaRPr>
          </a:p>
          <a:p>
            <a:pPr marL="342900" lvl="1" indent="0" eaLnBrk="0">
              <a:spcBef>
                <a:spcPts val="450"/>
              </a:spcBef>
              <a:spcAft>
                <a:spcPts val="0"/>
              </a:spcAft>
              <a:buClr>
                <a:srgbClr val="4575FD"/>
              </a:buClr>
              <a:buNone/>
              <a:defRPr/>
            </a:pPr>
            <a:endParaRPr lang="en-GB" altLang="ja-JP" sz="1200" dirty="0">
              <a:solidFill>
                <a:srgbClr val="000000">
                  <a:lumMod val="50000"/>
                  <a:lumOff val="50000"/>
                </a:srgbClr>
              </a:solidFill>
              <a:latin typeface="Calibri" panose="020F0502020204030204" pitchFamily="34" charset="0"/>
              <a:ea typeface="ＭＳ Ｐゴシック" pitchFamily="-110" charset="-128"/>
              <a:cs typeface="Adobe Devanagari" panose="02040503050201020203" pitchFamily="18" charset="0"/>
            </a:endParaRPr>
          </a:p>
        </p:txBody>
      </p:sp>
      <p:pic>
        <p:nvPicPr>
          <p:cNvPr id="8" name="Picture 2" descr="https://mipkm.zpf.nec.co.jp/presentation/images/clipart/preview/ps_096.emf"/>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flipH="1">
            <a:off x="2774124" y="3446147"/>
            <a:ext cx="729016" cy="732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図 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173734" y="2118600"/>
            <a:ext cx="600021" cy="600021"/>
          </a:xfrm>
          <a:prstGeom prst="rect">
            <a:avLst/>
          </a:prstGeom>
        </p:spPr>
      </p:pic>
      <p:pic>
        <p:nvPicPr>
          <p:cNvPr id="9" name="Picture 13" descr="C:\winxp\Desktop\ps_007\ps_007.emf"/>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546517" y="3581913"/>
            <a:ext cx="626963" cy="539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Oval 23"/>
          <p:cNvSpPr/>
          <p:nvPr/>
        </p:nvSpPr>
        <p:spPr bwMode="auto">
          <a:xfrm>
            <a:off x="3467235" y="3048589"/>
            <a:ext cx="1050131" cy="485775"/>
          </a:xfrm>
          <a:prstGeom prst="ellipse">
            <a:avLst/>
          </a:prstGeom>
          <a:solidFill>
            <a:srgbClr val="00B050">
              <a:alpha val="21000"/>
            </a:srgbClr>
          </a:solidFill>
          <a:ln>
            <a:solidFill>
              <a:srgbClr val="00B050"/>
            </a:solidFill>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en-GB" b="1" dirty="0">
              <a:latin typeface="+mj-ea"/>
              <a:ea typeface="+mj-ea"/>
            </a:endParaRPr>
          </a:p>
        </p:txBody>
      </p:sp>
      <p:sp>
        <p:nvSpPr>
          <p:cNvPr id="27" name="TextBox 26"/>
          <p:cNvSpPr txBox="1"/>
          <p:nvPr/>
        </p:nvSpPr>
        <p:spPr>
          <a:xfrm>
            <a:off x="3567547" y="3090821"/>
            <a:ext cx="849506" cy="338554"/>
          </a:xfrm>
          <a:prstGeom prst="rect">
            <a:avLst/>
          </a:prstGeom>
          <a:noFill/>
        </p:spPr>
        <p:txBody>
          <a:bodyPr wrap="square" rtlCol="0">
            <a:spAutoFit/>
          </a:bodyPr>
          <a:lstStyle/>
          <a:p>
            <a:pPr algn="ctr"/>
            <a:r>
              <a:rPr lang="en-GB" sz="800" dirty="0" smtClean="0">
                <a:solidFill>
                  <a:srgbClr val="00B050"/>
                </a:solidFill>
              </a:rPr>
              <a:t>Conference Bridge</a:t>
            </a:r>
            <a:endParaRPr lang="en-GB" sz="800" dirty="0">
              <a:solidFill>
                <a:srgbClr val="00B050"/>
              </a:solidFill>
            </a:endParaRPr>
          </a:p>
        </p:txBody>
      </p:sp>
      <p:pic>
        <p:nvPicPr>
          <p:cNvPr id="12" name="Picture 8" descr="Image result for wan cloud"/>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3538382" y="1806281"/>
            <a:ext cx="1140480" cy="670871"/>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3811717" y="1995032"/>
            <a:ext cx="765996" cy="276999"/>
          </a:xfrm>
          <a:prstGeom prst="rect">
            <a:avLst/>
          </a:prstGeom>
          <a:noFill/>
        </p:spPr>
        <p:txBody>
          <a:bodyPr wrap="square" rtlCol="0">
            <a:spAutoFit/>
          </a:bodyPr>
          <a:lstStyle/>
          <a:p>
            <a:r>
              <a:rPr lang="en-GB" sz="1200" dirty="0" smtClean="0">
                <a:latin typeface="Calibri" panose="020F0502020204030204" pitchFamily="34" charset="0"/>
                <a:cs typeface="Arial" panose="020B0604020202020204" pitchFamily="34" charset="0"/>
              </a:rPr>
              <a:t>PSTN</a:t>
            </a:r>
            <a:endParaRPr lang="en-GB" sz="1200" dirty="0">
              <a:latin typeface="Calibri" panose="020F0502020204030204" pitchFamily="34" charset="0"/>
              <a:cs typeface="Arial" panose="020B0604020202020204" pitchFamily="34" charset="0"/>
            </a:endParaRPr>
          </a:p>
        </p:txBody>
      </p:sp>
      <p:sp>
        <p:nvSpPr>
          <p:cNvPr id="11" name="Freeform 10"/>
          <p:cNvSpPr/>
          <p:nvPr/>
        </p:nvSpPr>
        <p:spPr bwMode="auto">
          <a:xfrm>
            <a:off x="2976664" y="3297677"/>
            <a:ext cx="768485" cy="184825"/>
          </a:xfrm>
          <a:custGeom>
            <a:avLst/>
            <a:gdLst>
              <a:gd name="connsiteX0" fmla="*/ 768485 w 768485"/>
              <a:gd name="connsiteY0" fmla="*/ 0 h 184825"/>
              <a:gd name="connsiteX1" fmla="*/ 223736 w 768485"/>
              <a:gd name="connsiteY1" fmla="*/ 48638 h 184825"/>
              <a:gd name="connsiteX2" fmla="*/ 0 w 768485"/>
              <a:gd name="connsiteY2" fmla="*/ 184825 h 184825"/>
            </a:gdLst>
            <a:ahLst/>
            <a:cxnLst>
              <a:cxn ang="0">
                <a:pos x="connsiteX0" y="connsiteY0"/>
              </a:cxn>
              <a:cxn ang="0">
                <a:pos x="connsiteX1" y="connsiteY1"/>
              </a:cxn>
              <a:cxn ang="0">
                <a:pos x="connsiteX2" y="connsiteY2"/>
              </a:cxn>
            </a:cxnLst>
            <a:rect l="l" t="t" r="r" b="b"/>
            <a:pathLst>
              <a:path w="768485" h="184825">
                <a:moveTo>
                  <a:pt x="768485" y="0"/>
                </a:moveTo>
                <a:cubicBezTo>
                  <a:pt x="560151" y="8917"/>
                  <a:pt x="351817" y="17834"/>
                  <a:pt x="223736" y="48638"/>
                </a:cubicBezTo>
                <a:cubicBezTo>
                  <a:pt x="95655" y="79442"/>
                  <a:pt x="47827" y="132133"/>
                  <a:pt x="0" y="184825"/>
                </a:cubicBezTo>
              </a:path>
            </a:pathLst>
          </a:custGeom>
          <a:noFill/>
          <a:ln w="19050">
            <a:solidFill>
              <a:schemeClr val="tx1"/>
            </a:solidFill>
            <a:tailEnd type="triangle"/>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n-GB" sz="1800" b="0" i="0" u="none" strike="noStrike" cap="none" normalizeH="0" baseline="0" smtClean="0">
              <a:ln>
                <a:noFill/>
              </a:ln>
              <a:solidFill>
                <a:schemeClr val="tx1"/>
              </a:solidFill>
              <a:effectLst/>
              <a:latin typeface="Arial" charset="0"/>
              <a:ea typeface="ＭＳ Ｐゴシック" charset="-128"/>
            </a:endParaRPr>
          </a:p>
        </p:txBody>
      </p:sp>
      <p:sp>
        <p:nvSpPr>
          <p:cNvPr id="14" name="Freeform 13"/>
          <p:cNvSpPr/>
          <p:nvPr/>
        </p:nvSpPr>
        <p:spPr bwMode="auto">
          <a:xfrm>
            <a:off x="4058036" y="1867711"/>
            <a:ext cx="1243538" cy="1252525"/>
          </a:xfrm>
          <a:custGeom>
            <a:avLst/>
            <a:gdLst>
              <a:gd name="connsiteX0" fmla="*/ 8126 w 1243538"/>
              <a:gd name="connsiteY0" fmla="*/ 1342417 h 1342417"/>
              <a:gd name="connsiteX1" fmla="*/ 183224 w 1243538"/>
              <a:gd name="connsiteY1" fmla="*/ 408561 h 1342417"/>
              <a:gd name="connsiteX2" fmla="*/ 1243538 w 1243538"/>
              <a:gd name="connsiteY2" fmla="*/ 0 h 1342417"/>
            </a:gdLst>
            <a:ahLst/>
            <a:cxnLst>
              <a:cxn ang="0">
                <a:pos x="connsiteX0" y="connsiteY0"/>
              </a:cxn>
              <a:cxn ang="0">
                <a:pos x="connsiteX1" y="connsiteY1"/>
              </a:cxn>
              <a:cxn ang="0">
                <a:pos x="connsiteX2" y="connsiteY2"/>
              </a:cxn>
            </a:cxnLst>
            <a:rect l="l" t="t" r="r" b="b"/>
            <a:pathLst>
              <a:path w="1243538" h="1342417">
                <a:moveTo>
                  <a:pt x="8126" y="1342417"/>
                </a:moveTo>
                <a:cubicBezTo>
                  <a:pt x="-7276" y="987357"/>
                  <a:pt x="-22678" y="632297"/>
                  <a:pt x="183224" y="408561"/>
                </a:cubicBezTo>
                <a:cubicBezTo>
                  <a:pt x="389126" y="184825"/>
                  <a:pt x="816332" y="92412"/>
                  <a:pt x="1243538" y="0"/>
                </a:cubicBezTo>
              </a:path>
            </a:pathLst>
          </a:custGeom>
          <a:noFill/>
          <a:ln w="19050">
            <a:solidFill>
              <a:schemeClr val="tx1"/>
            </a:solidFill>
            <a:tailEnd type="triangle"/>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n-GB" sz="1800" b="0" i="0" u="none" strike="noStrike" cap="none" normalizeH="0" baseline="0" smtClean="0">
              <a:ln>
                <a:noFill/>
              </a:ln>
              <a:solidFill>
                <a:schemeClr val="tx1"/>
              </a:solidFill>
              <a:effectLst/>
              <a:latin typeface="Arial" charset="0"/>
              <a:ea typeface="ＭＳ Ｐゴシック" charset="-128"/>
            </a:endParaRPr>
          </a:p>
        </p:txBody>
      </p:sp>
      <p:sp>
        <p:nvSpPr>
          <p:cNvPr id="16" name="Freeform 15"/>
          <p:cNvSpPr/>
          <p:nvPr/>
        </p:nvSpPr>
        <p:spPr bwMode="auto">
          <a:xfrm>
            <a:off x="4191707" y="2361643"/>
            <a:ext cx="1761621" cy="800826"/>
          </a:xfrm>
          <a:custGeom>
            <a:avLst/>
            <a:gdLst>
              <a:gd name="connsiteX0" fmla="*/ 30097 w 1761621"/>
              <a:gd name="connsiteY0" fmla="*/ 877669 h 877669"/>
              <a:gd name="connsiteX1" fmla="*/ 234378 w 1761621"/>
              <a:gd name="connsiteY1" fmla="*/ 80001 h 877669"/>
              <a:gd name="connsiteX2" fmla="*/ 1761621 w 1761621"/>
              <a:gd name="connsiteY2" fmla="*/ 70273 h 877669"/>
            </a:gdLst>
            <a:ahLst/>
            <a:cxnLst>
              <a:cxn ang="0">
                <a:pos x="connsiteX0" y="connsiteY0"/>
              </a:cxn>
              <a:cxn ang="0">
                <a:pos x="connsiteX1" y="connsiteY1"/>
              </a:cxn>
              <a:cxn ang="0">
                <a:pos x="connsiteX2" y="connsiteY2"/>
              </a:cxn>
            </a:cxnLst>
            <a:rect l="l" t="t" r="r" b="b"/>
            <a:pathLst>
              <a:path w="1761621" h="877669">
                <a:moveTo>
                  <a:pt x="30097" y="877669"/>
                </a:moveTo>
                <a:cubicBezTo>
                  <a:pt x="-12056" y="546118"/>
                  <a:pt x="-54209" y="214567"/>
                  <a:pt x="234378" y="80001"/>
                </a:cubicBezTo>
                <a:cubicBezTo>
                  <a:pt x="522965" y="-54565"/>
                  <a:pt x="1142293" y="7854"/>
                  <a:pt x="1761621" y="70273"/>
                </a:cubicBezTo>
              </a:path>
            </a:pathLst>
          </a:custGeom>
          <a:noFill/>
          <a:ln w="19050">
            <a:solidFill>
              <a:schemeClr val="tx1"/>
            </a:solidFill>
            <a:tailEnd type="triangle"/>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n-GB" sz="1800" b="0" i="0" u="none" strike="noStrike" cap="none" normalizeH="0" baseline="0" smtClean="0">
              <a:ln>
                <a:noFill/>
              </a:ln>
              <a:solidFill>
                <a:schemeClr val="tx1"/>
              </a:solidFill>
              <a:effectLst/>
              <a:latin typeface="Arial" charset="0"/>
              <a:ea typeface="ＭＳ Ｐゴシック" charset="-128"/>
            </a:endParaRPr>
          </a:p>
        </p:txBody>
      </p:sp>
      <p:cxnSp>
        <p:nvCxnSpPr>
          <p:cNvPr id="25" name="Straight Connector 24"/>
          <p:cNvCxnSpPr/>
          <p:nvPr/>
        </p:nvCxnSpPr>
        <p:spPr bwMode="auto">
          <a:xfrm>
            <a:off x="4191707" y="3390089"/>
            <a:ext cx="574846" cy="286966"/>
          </a:xfrm>
          <a:prstGeom prst="line">
            <a:avLst/>
          </a:prstGeom>
          <a:solidFill>
            <a:schemeClr val="bg1"/>
          </a:solidFill>
          <a:ln w="19050" cap="flat" cmpd="sng" algn="ctr">
            <a:solidFill>
              <a:schemeClr val="tx1"/>
            </a:solidFill>
            <a:prstDash val="solid"/>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cxnSp>
      <p:sp>
        <p:nvSpPr>
          <p:cNvPr id="31" name="TextBox 30"/>
          <p:cNvSpPr txBox="1"/>
          <p:nvPr/>
        </p:nvSpPr>
        <p:spPr>
          <a:xfrm>
            <a:off x="5332681" y="3698817"/>
            <a:ext cx="2079796" cy="430887"/>
          </a:xfrm>
          <a:prstGeom prst="rect">
            <a:avLst/>
          </a:prstGeom>
          <a:noFill/>
        </p:spPr>
        <p:txBody>
          <a:bodyPr wrap="square" rtlCol="0">
            <a:spAutoFit/>
          </a:bodyPr>
          <a:lstStyle/>
          <a:p>
            <a:r>
              <a:rPr lang="en-GB" sz="1100" dirty="0" smtClean="0">
                <a:solidFill>
                  <a:srgbClr val="00B050"/>
                </a:solidFill>
              </a:rPr>
              <a:t>A user adds in other users to their conference</a:t>
            </a:r>
            <a:endParaRPr lang="en-GB" sz="1100" dirty="0">
              <a:solidFill>
                <a:srgbClr val="00B050"/>
              </a:solidFill>
            </a:endParaRPr>
          </a:p>
        </p:txBody>
      </p:sp>
      <p:pic>
        <p:nvPicPr>
          <p:cNvPr id="32" name="図 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492052" y="1421622"/>
            <a:ext cx="600021" cy="600021"/>
          </a:xfrm>
          <a:prstGeom prst="rect">
            <a:avLst/>
          </a:prstGeom>
        </p:spPr>
      </p:pic>
    </p:spTree>
    <p:extLst>
      <p:ext uri="{BB962C8B-B14F-4D97-AF65-F5344CB8AC3E}">
        <p14:creationId xmlns:p14="http://schemas.microsoft.com/office/powerpoint/2010/main" val="285677120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38364" y="2595243"/>
            <a:ext cx="1240498" cy="365383"/>
          </a:xfrm>
          <a:prstGeom prst="rect">
            <a:avLst/>
          </a:prstGeom>
        </p:spPr>
      </p:pic>
      <p:sp>
        <p:nvSpPr>
          <p:cNvPr id="2" name="Title 1"/>
          <p:cNvSpPr>
            <a:spLocks noGrp="1"/>
          </p:cNvSpPr>
          <p:nvPr>
            <p:ph type="title"/>
          </p:nvPr>
        </p:nvSpPr>
        <p:spPr/>
        <p:txBody>
          <a:bodyPr/>
          <a:lstStyle/>
          <a:p>
            <a:r>
              <a:rPr lang="en-US" dirty="0" smtClean="0">
                <a:latin typeface="Calibri" panose="020F0502020204030204" pitchFamily="34" charset="0"/>
              </a:rPr>
              <a:t>UNIVERGE SL2100 – Conferencing</a:t>
            </a:r>
            <a:endParaRPr lang="en-US" dirty="0">
              <a:latin typeface="Calibri" panose="020F0502020204030204" pitchFamily="34" charset="0"/>
            </a:endParaRPr>
          </a:p>
        </p:txBody>
      </p:sp>
      <p:sp>
        <p:nvSpPr>
          <p:cNvPr id="7" name="Content Placeholder 2"/>
          <p:cNvSpPr txBox="1">
            <a:spLocks/>
          </p:cNvSpPr>
          <p:nvPr/>
        </p:nvSpPr>
        <p:spPr>
          <a:xfrm>
            <a:off x="182820" y="638408"/>
            <a:ext cx="8452222" cy="3858368"/>
          </a:xfrm>
          <a:prstGeom prst="rect">
            <a:avLst/>
          </a:prstGeom>
        </p:spPr>
        <p:txBody>
          <a:bodyPr>
            <a:normAutofit/>
          </a:bodyPr>
          <a:lstStyle>
            <a:lvl1pPr marL="180000" indent="-180000" algn="l" rtl="0" eaLnBrk="1" fontAlgn="base" hangingPunct="0">
              <a:spcBef>
                <a:spcPts val="500"/>
              </a:spcBef>
              <a:spcAft>
                <a:spcPct val="0"/>
              </a:spcAft>
              <a:buClr>
                <a:schemeClr val="accent6"/>
              </a:buClr>
              <a:buFont typeface="Arial" panose="020B0604020202020204" pitchFamily="34" charset="0"/>
              <a:buChar char="▌"/>
              <a:defRPr kumimoji="1" sz="2000" b="0">
                <a:solidFill>
                  <a:schemeClr val="tx1"/>
                </a:solidFill>
                <a:latin typeface="Verdana" panose="020B0604030504040204" pitchFamily="34" charset="0"/>
                <a:ea typeface="+mn-ea"/>
                <a:cs typeface="Verdana" panose="020B0604030504040204" pitchFamily="34" charset="0"/>
              </a:defRPr>
            </a:lvl1pPr>
            <a:lvl2pPr marL="360000" indent="-180000" algn="l" rtl="0" eaLnBrk="1" fontAlgn="base" hangingPunct="0">
              <a:spcBef>
                <a:spcPts val="500"/>
              </a:spcBef>
              <a:spcAft>
                <a:spcPct val="0"/>
              </a:spcAft>
              <a:buClr>
                <a:schemeClr val="accent6"/>
              </a:buClr>
              <a:buFont typeface="Wingdings" pitchFamily="2" charset="2"/>
              <a:buChar char="l"/>
              <a:defRPr kumimoji="1" sz="1600" b="0">
                <a:solidFill>
                  <a:schemeClr val="tx1"/>
                </a:solidFill>
                <a:latin typeface="Verdana" panose="020B0604030504040204" pitchFamily="34" charset="0"/>
                <a:ea typeface="+mn-ea"/>
                <a:cs typeface="Verdana" panose="020B0604030504040204" pitchFamily="34" charset="0"/>
              </a:defRPr>
            </a:lvl2pPr>
            <a:lvl3pPr marL="468000" indent="-108000" algn="l" rtl="0" eaLnBrk="1" fontAlgn="base" hangingPunct="0">
              <a:spcBef>
                <a:spcPts val="500"/>
              </a:spcBef>
              <a:spcAft>
                <a:spcPct val="0"/>
              </a:spcAft>
              <a:buClr>
                <a:schemeClr val="accent6"/>
              </a:buClr>
              <a:buFont typeface="Arial" panose="020B0604020202020204" pitchFamily="34" charset="0"/>
              <a:buChar char="•"/>
              <a:defRPr kumimoji="1" sz="1400" b="0">
                <a:solidFill>
                  <a:schemeClr val="tx1"/>
                </a:solidFill>
                <a:latin typeface="Verdana" panose="020B0604030504040204" pitchFamily="34" charset="0"/>
                <a:ea typeface="+mn-ea"/>
                <a:cs typeface="Verdana" panose="020B0604030504040204" pitchFamily="34" charset="0"/>
              </a:defRPr>
            </a:lvl3pPr>
            <a:lvl4pPr marL="576000" indent="-108000" algn="l" rtl="0" eaLnBrk="1" fontAlgn="base" hangingPunct="0">
              <a:spcBef>
                <a:spcPts val="500"/>
              </a:spcBef>
              <a:spcAft>
                <a:spcPct val="0"/>
              </a:spcAft>
              <a:buClr>
                <a:schemeClr val="accent6"/>
              </a:buClr>
              <a:buFont typeface="Tahoma" pitchFamily="34" charset="0"/>
              <a:buChar char="–"/>
              <a:defRPr kumimoji="1" sz="1200" b="0">
                <a:solidFill>
                  <a:schemeClr val="tx1"/>
                </a:solidFill>
                <a:latin typeface="Verdana" panose="020B0604030504040204" pitchFamily="34" charset="0"/>
                <a:ea typeface="+mn-ea"/>
                <a:cs typeface="Verdana" panose="020B0604030504040204" pitchFamily="34" charset="0"/>
              </a:defRPr>
            </a:lvl4pPr>
            <a:lvl5pPr marL="735013" indent="-157163" algn="l" rtl="0" eaLnBrk="0" fontAlgn="base" hangingPunct="0">
              <a:spcBef>
                <a:spcPct val="20000"/>
              </a:spcBef>
              <a:spcAft>
                <a:spcPct val="0"/>
              </a:spcAft>
              <a:buClr>
                <a:schemeClr val="accent6"/>
              </a:buClr>
              <a:buChar char="≫"/>
              <a:defRPr kumimoji="1" sz="1200" b="1">
                <a:solidFill>
                  <a:schemeClr val="tx1"/>
                </a:solidFill>
                <a:latin typeface="+mj-lt"/>
                <a:ea typeface="+mn-ea"/>
              </a:defRPr>
            </a:lvl5pPr>
            <a:lvl6pPr marL="2514600" indent="-228600" algn="l" rtl="0" fontAlgn="base">
              <a:spcBef>
                <a:spcPct val="20000"/>
              </a:spcBef>
              <a:spcAft>
                <a:spcPct val="0"/>
              </a:spcAft>
              <a:buChar char="≫"/>
              <a:defRPr kumimoji="1" sz="2000">
                <a:solidFill>
                  <a:schemeClr val="tx1"/>
                </a:solidFill>
                <a:latin typeface="Arial" charset="0"/>
                <a:ea typeface="+mn-ea"/>
              </a:defRPr>
            </a:lvl6pPr>
            <a:lvl7pPr marL="2971800" indent="-228600" algn="l" rtl="0" fontAlgn="base">
              <a:spcBef>
                <a:spcPct val="20000"/>
              </a:spcBef>
              <a:spcAft>
                <a:spcPct val="0"/>
              </a:spcAft>
              <a:buChar char="≫"/>
              <a:defRPr kumimoji="1" sz="2000">
                <a:solidFill>
                  <a:schemeClr val="tx1"/>
                </a:solidFill>
                <a:latin typeface="Arial" charset="0"/>
                <a:ea typeface="+mn-ea"/>
              </a:defRPr>
            </a:lvl7pPr>
            <a:lvl8pPr marL="3429000" indent="-228600" algn="l" rtl="0" fontAlgn="base">
              <a:spcBef>
                <a:spcPct val="20000"/>
              </a:spcBef>
              <a:spcAft>
                <a:spcPct val="0"/>
              </a:spcAft>
              <a:buChar char="≫"/>
              <a:defRPr kumimoji="1" sz="2000">
                <a:solidFill>
                  <a:schemeClr val="tx1"/>
                </a:solidFill>
                <a:latin typeface="Arial" charset="0"/>
                <a:ea typeface="+mn-ea"/>
              </a:defRPr>
            </a:lvl8pPr>
            <a:lvl9pPr marL="3886200" indent="-228600" algn="l" rtl="0" fontAlgn="base">
              <a:spcBef>
                <a:spcPct val="20000"/>
              </a:spcBef>
              <a:spcAft>
                <a:spcPct val="0"/>
              </a:spcAft>
              <a:buChar char="≫"/>
              <a:defRPr kumimoji="1" sz="2000">
                <a:solidFill>
                  <a:schemeClr val="tx1"/>
                </a:solidFill>
                <a:latin typeface="Arial" charset="0"/>
                <a:ea typeface="+mn-ea"/>
              </a:defRPr>
            </a:lvl9pPr>
          </a:lstStyle>
          <a:p>
            <a:pPr>
              <a:buClr>
                <a:srgbClr val="002B62"/>
              </a:buClr>
            </a:pPr>
            <a:r>
              <a:rPr lang="en-GB" sz="1600" b="1" dirty="0" smtClean="0">
                <a:solidFill>
                  <a:srgbClr val="000000"/>
                </a:solidFill>
                <a:latin typeface="Calibri" panose="020F0502020204030204" pitchFamily="34" charset="0"/>
                <a:cs typeface="Adobe Devanagari" panose="02040503050201020203" pitchFamily="18" charset="0"/>
              </a:rPr>
              <a:t>Remote Conference</a:t>
            </a:r>
          </a:p>
          <a:p>
            <a:pPr marL="180000" lvl="1" indent="0">
              <a:buNone/>
            </a:pPr>
            <a:r>
              <a:rPr lang="en-GB" dirty="0" smtClean="0">
                <a:solidFill>
                  <a:srgbClr val="000000"/>
                </a:solidFill>
                <a:latin typeface="Calibri" panose="020F0502020204030204" pitchFamily="34" charset="0"/>
                <a:cs typeface="Arial" panose="020B0604020202020204" pitchFamily="34" charset="0"/>
              </a:rPr>
              <a:t>Each user dials the Remote Conference pilot number to create a conference call. Up to 16 internal/external users can be included.</a:t>
            </a:r>
            <a:endParaRPr lang="en-GB" dirty="0">
              <a:solidFill>
                <a:srgbClr val="000000"/>
              </a:solidFill>
              <a:latin typeface="Calibri" panose="020F0502020204030204" pitchFamily="34" charset="0"/>
              <a:cs typeface="Arial" panose="020B0604020202020204" pitchFamily="34" charset="0"/>
            </a:endParaRPr>
          </a:p>
          <a:p>
            <a:pPr marL="0" indent="0">
              <a:buClr>
                <a:srgbClr val="002B62"/>
              </a:buClr>
              <a:buNone/>
            </a:pPr>
            <a:endParaRPr lang="en-GB" sz="1500" dirty="0" smtClean="0">
              <a:solidFill>
                <a:srgbClr val="000000"/>
              </a:solidFill>
              <a:latin typeface="Calibri" panose="020F0502020204030204" pitchFamily="34" charset="0"/>
              <a:cs typeface="Adobe Devanagari" panose="02040503050201020203" pitchFamily="18" charset="0"/>
            </a:endParaRPr>
          </a:p>
          <a:p>
            <a:pPr marL="342900" lvl="1" indent="0" eaLnBrk="0">
              <a:spcBef>
                <a:spcPts val="450"/>
              </a:spcBef>
              <a:spcAft>
                <a:spcPts val="0"/>
              </a:spcAft>
              <a:buClr>
                <a:srgbClr val="4575FD"/>
              </a:buClr>
              <a:buNone/>
              <a:defRPr/>
            </a:pPr>
            <a:endParaRPr lang="en-GB" altLang="ja-JP" sz="1200" dirty="0">
              <a:solidFill>
                <a:srgbClr val="000000">
                  <a:lumMod val="50000"/>
                  <a:lumOff val="50000"/>
                </a:srgbClr>
              </a:solidFill>
              <a:latin typeface="Calibri" panose="020F0502020204030204" pitchFamily="34" charset="0"/>
              <a:ea typeface="ＭＳ Ｐゴシック" pitchFamily="-110" charset="-128"/>
              <a:cs typeface="Adobe Devanagari" panose="02040503050201020203" pitchFamily="18" charset="0"/>
            </a:endParaRPr>
          </a:p>
        </p:txBody>
      </p:sp>
      <p:pic>
        <p:nvPicPr>
          <p:cNvPr id="8" name="Picture 2" descr="https://mipkm.zpf.nec.co.jp/presentation/images/clipart/preview/ps_096.emf"/>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flipH="1">
            <a:off x="2774124" y="3446147"/>
            <a:ext cx="729016" cy="732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図 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173734" y="2118600"/>
            <a:ext cx="600021" cy="600021"/>
          </a:xfrm>
          <a:prstGeom prst="rect">
            <a:avLst/>
          </a:prstGeom>
        </p:spPr>
      </p:pic>
      <p:pic>
        <p:nvPicPr>
          <p:cNvPr id="9" name="Picture 13" descr="C:\winxp\Desktop\ps_007\ps_007.emf"/>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546517" y="3581913"/>
            <a:ext cx="626963" cy="539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Oval 23"/>
          <p:cNvSpPr/>
          <p:nvPr/>
        </p:nvSpPr>
        <p:spPr bwMode="auto">
          <a:xfrm>
            <a:off x="3467235" y="3048589"/>
            <a:ext cx="1050131" cy="485775"/>
          </a:xfrm>
          <a:prstGeom prst="ellipse">
            <a:avLst/>
          </a:prstGeom>
          <a:solidFill>
            <a:srgbClr val="00B050">
              <a:alpha val="21000"/>
            </a:srgbClr>
          </a:solidFill>
          <a:ln>
            <a:solidFill>
              <a:srgbClr val="00B050"/>
            </a:solidFill>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en-GB" b="1" dirty="0">
              <a:latin typeface="+mj-ea"/>
              <a:ea typeface="+mj-ea"/>
            </a:endParaRPr>
          </a:p>
        </p:txBody>
      </p:sp>
      <p:sp>
        <p:nvSpPr>
          <p:cNvPr id="27" name="TextBox 26"/>
          <p:cNvSpPr txBox="1"/>
          <p:nvPr/>
        </p:nvSpPr>
        <p:spPr>
          <a:xfrm>
            <a:off x="3567547" y="3090821"/>
            <a:ext cx="849506" cy="338554"/>
          </a:xfrm>
          <a:prstGeom prst="rect">
            <a:avLst/>
          </a:prstGeom>
          <a:noFill/>
        </p:spPr>
        <p:txBody>
          <a:bodyPr wrap="square" rtlCol="0">
            <a:spAutoFit/>
          </a:bodyPr>
          <a:lstStyle/>
          <a:p>
            <a:pPr algn="ctr"/>
            <a:r>
              <a:rPr lang="en-GB" sz="800" dirty="0" smtClean="0">
                <a:solidFill>
                  <a:srgbClr val="00B050"/>
                </a:solidFill>
              </a:rPr>
              <a:t>Conference Bridge</a:t>
            </a:r>
            <a:endParaRPr lang="en-GB" sz="800" dirty="0">
              <a:solidFill>
                <a:srgbClr val="00B050"/>
              </a:solidFill>
            </a:endParaRPr>
          </a:p>
        </p:txBody>
      </p:sp>
      <p:pic>
        <p:nvPicPr>
          <p:cNvPr id="12" name="Picture 8" descr="Image result for wan cloud"/>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3538382" y="1806281"/>
            <a:ext cx="1140480" cy="670871"/>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3811717" y="1995032"/>
            <a:ext cx="765996" cy="276999"/>
          </a:xfrm>
          <a:prstGeom prst="rect">
            <a:avLst/>
          </a:prstGeom>
          <a:noFill/>
        </p:spPr>
        <p:txBody>
          <a:bodyPr wrap="square" rtlCol="0">
            <a:spAutoFit/>
          </a:bodyPr>
          <a:lstStyle/>
          <a:p>
            <a:r>
              <a:rPr lang="en-GB" sz="1200" dirty="0" smtClean="0">
                <a:latin typeface="Calibri" panose="020F0502020204030204" pitchFamily="34" charset="0"/>
                <a:cs typeface="Arial" panose="020B0604020202020204" pitchFamily="34" charset="0"/>
              </a:rPr>
              <a:t>PSTN</a:t>
            </a:r>
            <a:endParaRPr lang="en-GB" sz="1200" dirty="0">
              <a:latin typeface="Calibri" panose="020F0502020204030204" pitchFamily="34" charset="0"/>
              <a:cs typeface="Arial" panose="020B0604020202020204" pitchFamily="34" charset="0"/>
            </a:endParaRPr>
          </a:p>
        </p:txBody>
      </p:sp>
      <p:sp>
        <p:nvSpPr>
          <p:cNvPr id="11" name="Freeform 10"/>
          <p:cNvSpPr/>
          <p:nvPr/>
        </p:nvSpPr>
        <p:spPr bwMode="auto">
          <a:xfrm>
            <a:off x="2976664" y="3297677"/>
            <a:ext cx="768485" cy="184825"/>
          </a:xfrm>
          <a:custGeom>
            <a:avLst/>
            <a:gdLst>
              <a:gd name="connsiteX0" fmla="*/ 768485 w 768485"/>
              <a:gd name="connsiteY0" fmla="*/ 0 h 184825"/>
              <a:gd name="connsiteX1" fmla="*/ 223736 w 768485"/>
              <a:gd name="connsiteY1" fmla="*/ 48638 h 184825"/>
              <a:gd name="connsiteX2" fmla="*/ 0 w 768485"/>
              <a:gd name="connsiteY2" fmla="*/ 184825 h 184825"/>
            </a:gdLst>
            <a:ahLst/>
            <a:cxnLst>
              <a:cxn ang="0">
                <a:pos x="connsiteX0" y="connsiteY0"/>
              </a:cxn>
              <a:cxn ang="0">
                <a:pos x="connsiteX1" y="connsiteY1"/>
              </a:cxn>
              <a:cxn ang="0">
                <a:pos x="connsiteX2" y="connsiteY2"/>
              </a:cxn>
            </a:cxnLst>
            <a:rect l="l" t="t" r="r" b="b"/>
            <a:pathLst>
              <a:path w="768485" h="184825">
                <a:moveTo>
                  <a:pt x="768485" y="0"/>
                </a:moveTo>
                <a:cubicBezTo>
                  <a:pt x="560151" y="8917"/>
                  <a:pt x="351817" y="17834"/>
                  <a:pt x="223736" y="48638"/>
                </a:cubicBezTo>
                <a:cubicBezTo>
                  <a:pt x="95655" y="79442"/>
                  <a:pt x="47827" y="132133"/>
                  <a:pt x="0" y="184825"/>
                </a:cubicBezTo>
              </a:path>
            </a:pathLst>
          </a:custGeom>
          <a:noFill/>
          <a:ln w="19050">
            <a:solidFill>
              <a:schemeClr val="tx1"/>
            </a:solidFill>
            <a:headEnd type="triangle"/>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n-GB" sz="1800" b="0" i="0" u="none" strike="noStrike" cap="none" normalizeH="0" baseline="0" smtClean="0">
              <a:ln>
                <a:noFill/>
              </a:ln>
              <a:solidFill>
                <a:schemeClr val="tx1"/>
              </a:solidFill>
              <a:effectLst/>
              <a:latin typeface="Arial" charset="0"/>
              <a:ea typeface="ＭＳ Ｐゴシック" charset="-128"/>
            </a:endParaRPr>
          </a:p>
        </p:txBody>
      </p:sp>
      <p:sp>
        <p:nvSpPr>
          <p:cNvPr id="14" name="Freeform 13"/>
          <p:cNvSpPr/>
          <p:nvPr/>
        </p:nvSpPr>
        <p:spPr bwMode="auto">
          <a:xfrm>
            <a:off x="4058036" y="1867711"/>
            <a:ext cx="1243538" cy="1252525"/>
          </a:xfrm>
          <a:custGeom>
            <a:avLst/>
            <a:gdLst>
              <a:gd name="connsiteX0" fmla="*/ 8126 w 1243538"/>
              <a:gd name="connsiteY0" fmla="*/ 1342417 h 1342417"/>
              <a:gd name="connsiteX1" fmla="*/ 183224 w 1243538"/>
              <a:gd name="connsiteY1" fmla="*/ 408561 h 1342417"/>
              <a:gd name="connsiteX2" fmla="*/ 1243538 w 1243538"/>
              <a:gd name="connsiteY2" fmla="*/ 0 h 1342417"/>
            </a:gdLst>
            <a:ahLst/>
            <a:cxnLst>
              <a:cxn ang="0">
                <a:pos x="connsiteX0" y="connsiteY0"/>
              </a:cxn>
              <a:cxn ang="0">
                <a:pos x="connsiteX1" y="connsiteY1"/>
              </a:cxn>
              <a:cxn ang="0">
                <a:pos x="connsiteX2" y="connsiteY2"/>
              </a:cxn>
            </a:cxnLst>
            <a:rect l="l" t="t" r="r" b="b"/>
            <a:pathLst>
              <a:path w="1243538" h="1342417">
                <a:moveTo>
                  <a:pt x="8126" y="1342417"/>
                </a:moveTo>
                <a:cubicBezTo>
                  <a:pt x="-7276" y="987357"/>
                  <a:pt x="-22678" y="632297"/>
                  <a:pt x="183224" y="408561"/>
                </a:cubicBezTo>
                <a:cubicBezTo>
                  <a:pt x="389126" y="184825"/>
                  <a:pt x="816332" y="92412"/>
                  <a:pt x="1243538" y="0"/>
                </a:cubicBezTo>
              </a:path>
            </a:pathLst>
          </a:custGeom>
          <a:noFill/>
          <a:ln w="19050">
            <a:solidFill>
              <a:schemeClr val="tx1"/>
            </a:solidFill>
            <a:headEnd type="triangle"/>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n-GB" sz="1800" b="0" i="0" u="none" strike="noStrike" cap="none" normalizeH="0" baseline="0" smtClean="0">
              <a:ln>
                <a:noFill/>
              </a:ln>
              <a:solidFill>
                <a:schemeClr val="tx1"/>
              </a:solidFill>
              <a:effectLst/>
              <a:latin typeface="Arial" charset="0"/>
              <a:ea typeface="ＭＳ Ｐゴシック" charset="-128"/>
            </a:endParaRPr>
          </a:p>
        </p:txBody>
      </p:sp>
      <p:sp>
        <p:nvSpPr>
          <p:cNvPr id="16" name="Freeform 15"/>
          <p:cNvSpPr/>
          <p:nvPr/>
        </p:nvSpPr>
        <p:spPr bwMode="auto">
          <a:xfrm>
            <a:off x="4191707" y="2361643"/>
            <a:ext cx="1761621" cy="800826"/>
          </a:xfrm>
          <a:custGeom>
            <a:avLst/>
            <a:gdLst>
              <a:gd name="connsiteX0" fmla="*/ 30097 w 1761621"/>
              <a:gd name="connsiteY0" fmla="*/ 877669 h 877669"/>
              <a:gd name="connsiteX1" fmla="*/ 234378 w 1761621"/>
              <a:gd name="connsiteY1" fmla="*/ 80001 h 877669"/>
              <a:gd name="connsiteX2" fmla="*/ 1761621 w 1761621"/>
              <a:gd name="connsiteY2" fmla="*/ 70273 h 877669"/>
            </a:gdLst>
            <a:ahLst/>
            <a:cxnLst>
              <a:cxn ang="0">
                <a:pos x="connsiteX0" y="connsiteY0"/>
              </a:cxn>
              <a:cxn ang="0">
                <a:pos x="connsiteX1" y="connsiteY1"/>
              </a:cxn>
              <a:cxn ang="0">
                <a:pos x="connsiteX2" y="connsiteY2"/>
              </a:cxn>
            </a:cxnLst>
            <a:rect l="l" t="t" r="r" b="b"/>
            <a:pathLst>
              <a:path w="1761621" h="877669">
                <a:moveTo>
                  <a:pt x="30097" y="877669"/>
                </a:moveTo>
                <a:cubicBezTo>
                  <a:pt x="-12056" y="546118"/>
                  <a:pt x="-54209" y="214567"/>
                  <a:pt x="234378" y="80001"/>
                </a:cubicBezTo>
                <a:cubicBezTo>
                  <a:pt x="522965" y="-54565"/>
                  <a:pt x="1142293" y="7854"/>
                  <a:pt x="1761621" y="70273"/>
                </a:cubicBezTo>
              </a:path>
            </a:pathLst>
          </a:custGeom>
          <a:noFill/>
          <a:ln w="19050">
            <a:solidFill>
              <a:schemeClr val="tx1"/>
            </a:solidFill>
            <a:headEnd type="triangle"/>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n-GB" sz="1800" b="0" i="0" u="none" strike="noStrike" cap="none" normalizeH="0" baseline="0" smtClean="0">
              <a:ln>
                <a:noFill/>
              </a:ln>
              <a:solidFill>
                <a:schemeClr val="tx1"/>
              </a:solidFill>
              <a:effectLst/>
              <a:latin typeface="Arial" charset="0"/>
              <a:ea typeface="ＭＳ Ｐゴシック" charset="-128"/>
            </a:endParaRPr>
          </a:p>
        </p:txBody>
      </p:sp>
      <p:cxnSp>
        <p:nvCxnSpPr>
          <p:cNvPr id="25" name="Straight Connector 24"/>
          <p:cNvCxnSpPr/>
          <p:nvPr/>
        </p:nvCxnSpPr>
        <p:spPr bwMode="auto">
          <a:xfrm>
            <a:off x="4191707" y="3390089"/>
            <a:ext cx="574846" cy="286966"/>
          </a:xfrm>
          <a:prstGeom prst="line">
            <a:avLst/>
          </a:prstGeom>
          <a:solidFill>
            <a:schemeClr val="bg1"/>
          </a:solidFill>
          <a:ln w="19050" cap="flat" cmpd="sng" algn="ctr">
            <a:solidFill>
              <a:schemeClr val="tx1"/>
            </a:solidFill>
            <a:prstDash val="solid"/>
            <a:round/>
            <a:headEnd type="triangle" w="med" len="med"/>
            <a:tailEnd type="none" w="med" len="med"/>
          </a:ln>
          <a:effectLst/>
          <a:extLs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cxnSp>
      <p:sp>
        <p:nvSpPr>
          <p:cNvPr id="17" name="TextBox 16"/>
          <p:cNvSpPr txBox="1"/>
          <p:nvPr/>
        </p:nvSpPr>
        <p:spPr>
          <a:xfrm>
            <a:off x="5620992" y="3184537"/>
            <a:ext cx="2522438" cy="600164"/>
          </a:xfrm>
          <a:prstGeom prst="rect">
            <a:avLst/>
          </a:prstGeom>
          <a:noFill/>
        </p:spPr>
        <p:txBody>
          <a:bodyPr wrap="square" rtlCol="0">
            <a:spAutoFit/>
          </a:bodyPr>
          <a:lstStyle/>
          <a:p>
            <a:r>
              <a:rPr lang="en-GB" sz="1100" dirty="0" smtClean="0">
                <a:solidFill>
                  <a:srgbClr val="00B050"/>
                </a:solidFill>
              </a:rPr>
              <a:t>Each users dials in to the Remote Conference number and enter the password number to join</a:t>
            </a:r>
            <a:endParaRPr lang="en-GB" sz="1100" dirty="0">
              <a:solidFill>
                <a:srgbClr val="00B050"/>
              </a:solidFill>
            </a:endParaRPr>
          </a:p>
        </p:txBody>
      </p:sp>
      <p:sp>
        <p:nvSpPr>
          <p:cNvPr id="18" name="TextBox 17"/>
          <p:cNvSpPr txBox="1"/>
          <p:nvPr/>
        </p:nvSpPr>
        <p:spPr>
          <a:xfrm>
            <a:off x="4821402" y="1536495"/>
            <a:ext cx="613843" cy="261610"/>
          </a:xfrm>
          <a:prstGeom prst="rect">
            <a:avLst/>
          </a:prstGeom>
          <a:noFill/>
        </p:spPr>
        <p:txBody>
          <a:bodyPr wrap="square" rtlCol="0">
            <a:spAutoFit/>
          </a:bodyPr>
          <a:lstStyle/>
          <a:p>
            <a:r>
              <a:rPr lang="en-GB" sz="1100" dirty="0" smtClean="0">
                <a:solidFill>
                  <a:srgbClr val="00B050"/>
                </a:solidFill>
              </a:rPr>
              <a:t>“1234”</a:t>
            </a:r>
            <a:endParaRPr lang="en-GB" sz="1100" dirty="0">
              <a:solidFill>
                <a:srgbClr val="00B050"/>
              </a:solidFill>
            </a:endParaRPr>
          </a:p>
        </p:txBody>
      </p:sp>
      <p:pic>
        <p:nvPicPr>
          <p:cNvPr id="19" name="図 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487779" y="1462130"/>
            <a:ext cx="600021" cy="600021"/>
          </a:xfrm>
          <a:prstGeom prst="rect">
            <a:avLst/>
          </a:prstGeom>
        </p:spPr>
      </p:pic>
      <p:sp>
        <p:nvSpPr>
          <p:cNvPr id="21" name="TextBox 20"/>
          <p:cNvSpPr txBox="1"/>
          <p:nvPr/>
        </p:nvSpPr>
        <p:spPr>
          <a:xfrm>
            <a:off x="5487779" y="2464438"/>
            <a:ext cx="613843" cy="261610"/>
          </a:xfrm>
          <a:prstGeom prst="rect">
            <a:avLst/>
          </a:prstGeom>
          <a:noFill/>
        </p:spPr>
        <p:txBody>
          <a:bodyPr wrap="square" rtlCol="0">
            <a:spAutoFit/>
          </a:bodyPr>
          <a:lstStyle/>
          <a:p>
            <a:r>
              <a:rPr lang="en-GB" sz="1100" dirty="0" smtClean="0">
                <a:solidFill>
                  <a:srgbClr val="00B050"/>
                </a:solidFill>
              </a:rPr>
              <a:t>“1234”</a:t>
            </a:r>
            <a:endParaRPr lang="en-GB" sz="1100" dirty="0">
              <a:solidFill>
                <a:srgbClr val="00B050"/>
              </a:solidFill>
            </a:endParaRPr>
          </a:p>
        </p:txBody>
      </p:sp>
      <p:sp>
        <p:nvSpPr>
          <p:cNvPr id="22" name="TextBox 21"/>
          <p:cNvSpPr txBox="1"/>
          <p:nvPr/>
        </p:nvSpPr>
        <p:spPr>
          <a:xfrm>
            <a:off x="2588401" y="3184537"/>
            <a:ext cx="613843" cy="261610"/>
          </a:xfrm>
          <a:prstGeom prst="rect">
            <a:avLst/>
          </a:prstGeom>
          <a:noFill/>
        </p:spPr>
        <p:txBody>
          <a:bodyPr wrap="square" rtlCol="0">
            <a:spAutoFit/>
          </a:bodyPr>
          <a:lstStyle/>
          <a:p>
            <a:r>
              <a:rPr lang="en-GB" sz="1100" dirty="0" smtClean="0">
                <a:solidFill>
                  <a:srgbClr val="00B050"/>
                </a:solidFill>
              </a:rPr>
              <a:t>“1234”</a:t>
            </a:r>
            <a:endParaRPr lang="en-GB" sz="1100" dirty="0">
              <a:solidFill>
                <a:srgbClr val="00B050"/>
              </a:solidFill>
            </a:endParaRPr>
          </a:p>
        </p:txBody>
      </p:sp>
      <p:sp>
        <p:nvSpPr>
          <p:cNvPr id="23" name="TextBox 22"/>
          <p:cNvSpPr txBox="1"/>
          <p:nvPr/>
        </p:nvSpPr>
        <p:spPr>
          <a:xfrm>
            <a:off x="4634369" y="3347856"/>
            <a:ext cx="613843" cy="261610"/>
          </a:xfrm>
          <a:prstGeom prst="rect">
            <a:avLst/>
          </a:prstGeom>
          <a:noFill/>
        </p:spPr>
        <p:txBody>
          <a:bodyPr wrap="square" rtlCol="0">
            <a:spAutoFit/>
          </a:bodyPr>
          <a:lstStyle/>
          <a:p>
            <a:r>
              <a:rPr lang="en-GB" sz="1100" dirty="0" smtClean="0">
                <a:solidFill>
                  <a:srgbClr val="00B050"/>
                </a:solidFill>
              </a:rPr>
              <a:t>“1234”</a:t>
            </a:r>
            <a:endParaRPr lang="en-GB" sz="1100" dirty="0">
              <a:solidFill>
                <a:srgbClr val="00B050"/>
              </a:solidFill>
            </a:endParaRPr>
          </a:p>
        </p:txBody>
      </p:sp>
    </p:spTree>
    <p:extLst>
      <p:ext uri="{BB962C8B-B14F-4D97-AF65-F5344CB8AC3E}">
        <p14:creationId xmlns:p14="http://schemas.microsoft.com/office/powerpoint/2010/main" val="116965050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anose="020F0502020204030204" pitchFamily="34" charset="0"/>
              </a:rPr>
              <a:t>UNIVERGE SL2100 – Conferencing</a:t>
            </a:r>
            <a:endParaRPr lang="en-US" dirty="0">
              <a:latin typeface="Calibri" panose="020F0502020204030204" pitchFamily="34" charset="0"/>
            </a:endParaRPr>
          </a:p>
        </p:txBody>
      </p:sp>
      <p:sp>
        <p:nvSpPr>
          <p:cNvPr id="7" name="Content Placeholder 2"/>
          <p:cNvSpPr txBox="1">
            <a:spLocks/>
          </p:cNvSpPr>
          <p:nvPr/>
        </p:nvSpPr>
        <p:spPr>
          <a:xfrm>
            <a:off x="182820" y="638408"/>
            <a:ext cx="8452222" cy="3858368"/>
          </a:xfrm>
          <a:prstGeom prst="rect">
            <a:avLst/>
          </a:prstGeom>
        </p:spPr>
        <p:txBody>
          <a:bodyPr>
            <a:normAutofit/>
          </a:bodyPr>
          <a:lstStyle>
            <a:lvl1pPr marL="180000" indent="-180000" algn="l" rtl="0" eaLnBrk="1" fontAlgn="base" hangingPunct="0">
              <a:spcBef>
                <a:spcPts val="500"/>
              </a:spcBef>
              <a:spcAft>
                <a:spcPct val="0"/>
              </a:spcAft>
              <a:buClr>
                <a:schemeClr val="accent6"/>
              </a:buClr>
              <a:buFont typeface="Arial" panose="020B0604020202020204" pitchFamily="34" charset="0"/>
              <a:buChar char="▌"/>
              <a:defRPr kumimoji="1" sz="2000" b="0">
                <a:solidFill>
                  <a:schemeClr val="tx1"/>
                </a:solidFill>
                <a:latin typeface="Verdana" panose="020B0604030504040204" pitchFamily="34" charset="0"/>
                <a:ea typeface="+mn-ea"/>
                <a:cs typeface="Verdana" panose="020B0604030504040204" pitchFamily="34" charset="0"/>
              </a:defRPr>
            </a:lvl1pPr>
            <a:lvl2pPr marL="360000" indent="-180000" algn="l" rtl="0" eaLnBrk="1" fontAlgn="base" hangingPunct="0">
              <a:spcBef>
                <a:spcPts val="500"/>
              </a:spcBef>
              <a:spcAft>
                <a:spcPct val="0"/>
              </a:spcAft>
              <a:buClr>
                <a:schemeClr val="accent6"/>
              </a:buClr>
              <a:buFont typeface="Wingdings" pitchFamily="2" charset="2"/>
              <a:buChar char="l"/>
              <a:defRPr kumimoji="1" sz="1600" b="0">
                <a:solidFill>
                  <a:schemeClr val="tx1"/>
                </a:solidFill>
                <a:latin typeface="Verdana" panose="020B0604030504040204" pitchFamily="34" charset="0"/>
                <a:ea typeface="+mn-ea"/>
                <a:cs typeface="Verdana" panose="020B0604030504040204" pitchFamily="34" charset="0"/>
              </a:defRPr>
            </a:lvl2pPr>
            <a:lvl3pPr marL="468000" indent="-108000" algn="l" rtl="0" eaLnBrk="1" fontAlgn="base" hangingPunct="0">
              <a:spcBef>
                <a:spcPts val="500"/>
              </a:spcBef>
              <a:spcAft>
                <a:spcPct val="0"/>
              </a:spcAft>
              <a:buClr>
                <a:schemeClr val="accent6"/>
              </a:buClr>
              <a:buFont typeface="Arial" panose="020B0604020202020204" pitchFamily="34" charset="0"/>
              <a:buChar char="•"/>
              <a:defRPr kumimoji="1" sz="1400" b="0">
                <a:solidFill>
                  <a:schemeClr val="tx1"/>
                </a:solidFill>
                <a:latin typeface="Verdana" panose="020B0604030504040204" pitchFamily="34" charset="0"/>
                <a:ea typeface="+mn-ea"/>
                <a:cs typeface="Verdana" panose="020B0604030504040204" pitchFamily="34" charset="0"/>
              </a:defRPr>
            </a:lvl3pPr>
            <a:lvl4pPr marL="576000" indent="-108000" algn="l" rtl="0" eaLnBrk="1" fontAlgn="base" hangingPunct="0">
              <a:spcBef>
                <a:spcPts val="500"/>
              </a:spcBef>
              <a:spcAft>
                <a:spcPct val="0"/>
              </a:spcAft>
              <a:buClr>
                <a:schemeClr val="accent6"/>
              </a:buClr>
              <a:buFont typeface="Tahoma" pitchFamily="34" charset="0"/>
              <a:buChar char="–"/>
              <a:defRPr kumimoji="1" sz="1200" b="0">
                <a:solidFill>
                  <a:schemeClr val="tx1"/>
                </a:solidFill>
                <a:latin typeface="Verdana" panose="020B0604030504040204" pitchFamily="34" charset="0"/>
                <a:ea typeface="+mn-ea"/>
                <a:cs typeface="Verdana" panose="020B0604030504040204" pitchFamily="34" charset="0"/>
              </a:defRPr>
            </a:lvl4pPr>
            <a:lvl5pPr marL="735013" indent="-157163" algn="l" rtl="0" eaLnBrk="0" fontAlgn="base" hangingPunct="0">
              <a:spcBef>
                <a:spcPct val="20000"/>
              </a:spcBef>
              <a:spcAft>
                <a:spcPct val="0"/>
              </a:spcAft>
              <a:buClr>
                <a:schemeClr val="accent6"/>
              </a:buClr>
              <a:buChar char="≫"/>
              <a:defRPr kumimoji="1" sz="1200" b="1">
                <a:solidFill>
                  <a:schemeClr val="tx1"/>
                </a:solidFill>
                <a:latin typeface="+mj-lt"/>
                <a:ea typeface="+mn-ea"/>
              </a:defRPr>
            </a:lvl5pPr>
            <a:lvl6pPr marL="2514600" indent="-228600" algn="l" rtl="0" fontAlgn="base">
              <a:spcBef>
                <a:spcPct val="20000"/>
              </a:spcBef>
              <a:spcAft>
                <a:spcPct val="0"/>
              </a:spcAft>
              <a:buChar char="≫"/>
              <a:defRPr kumimoji="1" sz="2000">
                <a:solidFill>
                  <a:schemeClr val="tx1"/>
                </a:solidFill>
                <a:latin typeface="Arial" charset="0"/>
                <a:ea typeface="+mn-ea"/>
              </a:defRPr>
            </a:lvl6pPr>
            <a:lvl7pPr marL="2971800" indent="-228600" algn="l" rtl="0" fontAlgn="base">
              <a:spcBef>
                <a:spcPct val="20000"/>
              </a:spcBef>
              <a:spcAft>
                <a:spcPct val="0"/>
              </a:spcAft>
              <a:buChar char="≫"/>
              <a:defRPr kumimoji="1" sz="2000">
                <a:solidFill>
                  <a:schemeClr val="tx1"/>
                </a:solidFill>
                <a:latin typeface="Arial" charset="0"/>
                <a:ea typeface="+mn-ea"/>
              </a:defRPr>
            </a:lvl7pPr>
            <a:lvl8pPr marL="3429000" indent="-228600" algn="l" rtl="0" fontAlgn="base">
              <a:spcBef>
                <a:spcPct val="20000"/>
              </a:spcBef>
              <a:spcAft>
                <a:spcPct val="0"/>
              </a:spcAft>
              <a:buChar char="≫"/>
              <a:defRPr kumimoji="1" sz="2000">
                <a:solidFill>
                  <a:schemeClr val="tx1"/>
                </a:solidFill>
                <a:latin typeface="Arial" charset="0"/>
                <a:ea typeface="+mn-ea"/>
              </a:defRPr>
            </a:lvl8pPr>
            <a:lvl9pPr marL="3886200" indent="-228600" algn="l" rtl="0" fontAlgn="base">
              <a:spcBef>
                <a:spcPct val="20000"/>
              </a:spcBef>
              <a:spcAft>
                <a:spcPct val="0"/>
              </a:spcAft>
              <a:buChar char="≫"/>
              <a:defRPr kumimoji="1" sz="2000">
                <a:solidFill>
                  <a:schemeClr val="tx1"/>
                </a:solidFill>
                <a:latin typeface="Arial" charset="0"/>
                <a:ea typeface="+mn-ea"/>
              </a:defRPr>
            </a:lvl9pPr>
          </a:lstStyle>
          <a:p>
            <a:pPr>
              <a:buClr>
                <a:srgbClr val="002B62"/>
              </a:buClr>
            </a:pPr>
            <a:r>
              <a:rPr lang="en-GB" sz="1600" b="1" dirty="0" smtClean="0">
                <a:solidFill>
                  <a:srgbClr val="000000"/>
                </a:solidFill>
                <a:latin typeface="Calibri" panose="020F0502020204030204" pitchFamily="34" charset="0"/>
                <a:cs typeface="Adobe Devanagari" panose="02040503050201020203" pitchFamily="18" charset="0"/>
              </a:rPr>
              <a:t>Web Video Conferencing</a:t>
            </a:r>
          </a:p>
        </p:txBody>
      </p:sp>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810231" y="2925235"/>
            <a:ext cx="2525400" cy="1882358"/>
          </a:xfrm>
          <a:prstGeom prst="rect">
            <a:avLst/>
          </a:prstGeom>
        </p:spPr>
      </p:pic>
      <p:sp>
        <p:nvSpPr>
          <p:cNvPr id="8" name="Rectangle 7"/>
          <p:cNvSpPr/>
          <p:nvPr/>
        </p:nvSpPr>
        <p:spPr>
          <a:xfrm>
            <a:off x="339131" y="1109353"/>
            <a:ext cx="8139600" cy="1815882"/>
          </a:xfrm>
          <a:prstGeom prst="rect">
            <a:avLst/>
          </a:prstGeom>
        </p:spPr>
        <p:txBody>
          <a:bodyPr wrap="square">
            <a:spAutoFit/>
          </a:bodyPr>
          <a:lstStyle/>
          <a:p>
            <a:r>
              <a:rPr lang="en-GB" sz="1600" dirty="0">
                <a:solidFill>
                  <a:srgbClr val="000000"/>
                </a:solidFill>
                <a:latin typeface="Calibri" panose="020F0502020204030204" pitchFamily="34" charset="0"/>
                <a:cs typeface="Arial" panose="020B0604020202020204" pitchFamily="34" charset="0"/>
              </a:rPr>
              <a:t>Video conferencing, document &amp; screen sharing </a:t>
            </a:r>
            <a:r>
              <a:rPr lang="en-GB" sz="1600" dirty="0" smtClean="0">
                <a:solidFill>
                  <a:srgbClr val="000000"/>
                </a:solidFill>
                <a:latin typeface="Calibri" panose="020F0502020204030204" pitchFamily="34" charset="0"/>
                <a:cs typeface="Arial" panose="020B0604020202020204" pitchFamily="34" charset="0"/>
              </a:rPr>
              <a:t>for up </a:t>
            </a:r>
            <a:r>
              <a:rPr lang="en-GB" sz="1600" dirty="0">
                <a:solidFill>
                  <a:srgbClr val="000000"/>
                </a:solidFill>
                <a:latin typeface="Calibri" panose="020F0502020204030204" pitchFamily="34" charset="0"/>
                <a:cs typeface="Arial" panose="020B0604020202020204" pitchFamily="34" charset="0"/>
              </a:rPr>
              <a:t>to 32 </a:t>
            </a:r>
            <a:r>
              <a:rPr lang="en-GB" sz="1600" dirty="0" smtClean="0">
                <a:solidFill>
                  <a:srgbClr val="000000"/>
                </a:solidFill>
                <a:latin typeface="Calibri" panose="020F0502020204030204" pitchFamily="34" charset="0"/>
                <a:cs typeface="Arial" panose="020B0604020202020204" pitchFamily="34" charset="0"/>
              </a:rPr>
              <a:t>(4 groups of 8 users).</a:t>
            </a:r>
          </a:p>
          <a:p>
            <a:r>
              <a:rPr lang="en-GB" sz="1600" dirty="0" smtClean="0">
                <a:solidFill>
                  <a:srgbClr val="000000"/>
                </a:solidFill>
                <a:latin typeface="Calibri" panose="020F0502020204030204" pitchFamily="34" charset="0"/>
                <a:cs typeface="Arial" panose="020B0604020202020204" pitchFamily="34" charset="0"/>
              </a:rPr>
              <a:t>Direct connection from the SL2100 via your browser.</a:t>
            </a:r>
          </a:p>
          <a:p>
            <a:endParaRPr lang="en-GB" sz="1600" dirty="0">
              <a:solidFill>
                <a:srgbClr val="000000"/>
              </a:solidFill>
              <a:latin typeface="Calibri" panose="020F0502020204030204" pitchFamily="34" charset="0"/>
              <a:cs typeface="Arial" panose="020B0604020202020204" pitchFamily="34" charset="0"/>
            </a:endParaRPr>
          </a:p>
          <a:p>
            <a:pPr marL="285750" indent="-285750">
              <a:buClr>
                <a:srgbClr val="002060"/>
              </a:buClr>
              <a:buFont typeface="Arial" panose="020B0604020202020204" pitchFamily="34" charset="0"/>
              <a:buChar char="•"/>
            </a:pPr>
            <a:r>
              <a:rPr lang="en-GB" sz="1600" dirty="0" smtClean="0">
                <a:solidFill>
                  <a:srgbClr val="000000"/>
                </a:solidFill>
                <a:latin typeface="Calibri" panose="020F0502020204030204" pitchFamily="34" charset="0"/>
                <a:cs typeface="Arial" panose="020B0604020202020204" pitchFamily="34" charset="0"/>
              </a:rPr>
              <a:t>Highly </a:t>
            </a:r>
            <a:r>
              <a:rPr lang="en-GB" sz="1600" dirty="0">
                <a:solidFill>
                  <a:srgbClr val="000000"/>
                </a:solidFill>
                <a:latin typeface="Calibri" panose="020F0502020204030204" pitchFamily="34" charset="0"/>
                <a:cs typeface="Arial" panose="020B0604020202020204" pitchFamily="34" charset="0"/>
              </a:rPr>
              <a:t>cost-effective solution</a:t>
            </a:r>
          </a:p>
          <a:p>
            <a:pPr marL="285750" indent="-285750">
              <a:buClr>
                <a:srgbClr val="002060"/>
              </a:buClr>
              <a:buFont typeface="Arial" panose="020B0604020202020204" pitchFamily="34" charset="0"/>
              <a:buChar char="•"/>
            </a:pPr>
            <a:r>
              <a:rPr lang="en-GB" sz="1600" dirty="0" smtClean="0">
                <a:solidFill>
                  <a:srgbClr val="000000"/>
                </a:solidFill>
                <a:latin typeface="Calibri" panose="020F0502020204030204" pitchFamily="34" charset="0"/>
                <a:cs typeface="Arial" panose="020B0604020202020204" pitchFamily="34" charset="0"/>
              </a:rPr>
              <a:t>Uses </a:t>
            </a:r>
            <a:r>
              <a:rPr lang="en-GB" sz="1600" dirty="0">
                <a:solidFill>
                  <a:srgbClr val="000000"/>
                </a:solidFill>
                <a:latin typeface="Calibri" panose="020F0502020204030204" pitchFamily="34" charset="0"/>
                <a:cs typeface="Arial" panose="020B0604020202020204" pitchFamily="34" charset="0"/>
              </a:rPr>
              <a:t>secure connectivity</a:t>
            </a:r>
          </a:p>
          <a:p>
            <a:pPr marL="285750" indent="-285750">
              <a:buClr>
                <a:srgbClr val="002060"/>
              </a:buClr>
              <a:buFont typeface="Arial" panose="020B0604020202020204" pitchFamily="34" charset="0"/>
              <a:buChar char="•"/>
            </a:pPr>
            <a:r>
              <a:rPr lang="en-GB" sz="1600" dirty="0" smtClean="0">
                <a:solidFill>
                  <a:srgbClr val="000000"/>
                </a:solidFill>
                <a:latin typeface="Calibri" panose="020F0502020204030204" pitchFamily="34" charset="0"/>
                <a:cs typeface="Arial" panose="020B0604020202020204" pitchFamily="34" charset="0"/>
              </a:rPr>
              <a:t>Works </a:t>
            </a:r>
            <a:r>
              <a:rPr lang="en-GB" sz="1600" dirty="0">
                <a:solidFill>
                  <a:srgbClr val="000000"/>
                </a:solidFill>
                <a:latin typeface="Calibri" panose="020F0502020204030204" pitchFamily="34" charset="0"/>
                <a:cs typeface="Arial" panose="020B0604020202020204" pitchFamily="34" charset="0"/>
              </a:rPr>
              <a:t>via Google Chrome or Internet Explorer </a:t>
            </a:r>
            <a:r>
              <a:rPr lang="en-GB" sz="1600" dirty="0" smtClean="0">
                <a:solidFill>
                  <a:srgbClr val="000000"/>
                </a:solidFill>
                <a:latin typeface="Calibri" panose="020F0502020204030204" pitchFamily="34" charset="0"/>
                <a:cs typeface="Arial" panose="020B0604020202020204" pitchFamily="34" charset="0"/>
              </a:rPr>
              <a:t>v11 on </a:t>
            </a:r>
            <a:r>
              <a:rPr lang="en-GB" sz="1600" dirty="0">
                <a:solidFill>
                  <a:srgbClr val="000000"/>
                </a:solidFill>
                <a:latin typeface="Calibri" panose="020F0502020204030204" pitchFamily="34" charset="0"/>
                <a:cs typeface="Arial" panose="020B0604020202020204" pitchFamily="34" charset="0"/>
              </a:rPr>
              <a:t>a </a:t>
            </a:r>
            <a:r>
              <a:rPr lang="en-GB" sz="1600" dirty="0" smtClean="0">
                <a:solidFill>
                  <a:srgbClr val="000000"/>
                </a:solidFill>
                <a:latin typeface="Calibri" panose="020F0502020204030204" pitchFamily="34" charset="0"/>
                <a:cs typeface="Arial" panose="020B0604020202020204" pitchFamily="34" charset="0"/>
              </a:rPr>
              <a:t>Windows based PC </a:t>
            </a:r>
            <a:r>
              <a:rPr lang="en-GB" sz="1600" dirty="0">
                <a:solidFill>
                  <a:srgbClr val="000000"/>
                </a:solidFill>
                <a:latin typeface="Calibri" panose="020F0502020204030204" pitchFamily="34" charset="0"/>
                <a:cs typeface="Arial" panose="020B0604020202020204" pitchFamily="34" charset="0"/>
              </a:rPr>
              <a:t>or Android device</a:t>
            </a:r>
            <a:endParaRPr lang="en-GB" sz="1600" dirty="0">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2503276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anose="020F0502020204030204" pitchFamily="34" charset="0"/>
              </a:rPr>
              <a:t>UNIVERGE SL1000 to SL2100 Differences</a:t>
            </a:r>
            <a:endParaRPr lang="en-US" dirty="0">
              <a:latin typeface="Calibri" panose="020F0502020204030204" pitchFamily="34" charset="0"/>
            </a:endParaRPr>
          </a:p>
        </p:txBody>
      </p:sp>
      <p:sp>
        <p:nvSpPr>
          <p:cNvPr id="7" name="Content Placeholder 2"/>
          <p:cNvSpPr txBox="1">
            <a:spLocks/>
          </p:cNvSpPr>
          <p:nvPr/>
        </p:nvSpPr>
        <p:spPr>
          <a:xfrm>
            <a:off x="182820" y="638407"/>
            <a:ext cx="8452222" cy="4196239"/>
          </a:xfrm>
          <a:prstGeom prst="rect">
            <a:avLst/>
          </a:prstGeom>
        </p:spPr>
        <p:txBody>
          <a:bodyPr>
            <a:normAutofit/>
          </a:bodyPr>
          <a:lstStyle>
            <a:lvl1pPr marL="180000" indent="-180000" algn="l" rtl="0" eaLnBrk="1" fontAlgn="base" hangingPunct="0">
              <a:spcBef>
                <a:spcPts val="500"/>
              </a:spcBef>
              <a:spcAft>
                <a:spcPct val="0"/>
              </a:spcAft>
              <a:buClr>
                <a:schemeClr val="accent6"/>
              </a:buClr>
              <a:buFont typeface="Arial" panose="020B0604020202020204" pitchFamily="34" charset="0"/>
              <a:buChar char="▌"/>
              <a:defRPr kumimoji="1" sz="2000" b="0">
                <a:solidFill>
                  <a:schemeClr val="tx1"/>
                </a:solidFill>
                <a:latin typeface="Verdana" panose="020B0604030504040204" pitchFamily="34" charset="0"/>
                <a:ea typeface="+mn-ea"/>
                <a:cs typeface="Verdana" panose="020B0604030504040204" pitchFamily="34" charset="0"/>
              </a:defRPr>
            </a:lvl1pPr>
            <a:lvl2pPr marL="360000" indent="-180000" algn="l" rtl="0" eaLnBrk="1" fontAlgn="base" hangingPunct="0">
              <a:spcBef>
                <a:spcPts val="500"/>
              </a:spcBef>
              <a:spcAft>
                <a:spcPct val="0"/>
              </a:spcAft>
              <a:buClr>
                <a:schemeClr val="accent6"/>
              </a:buClr>
              <a:buFont typeface="Wingdings" pitchFamily="2" charset="2"/>
              <a:buChar char="l"/>
              <a:defRPr kumimoji="1" sz="1600" b="0">
                <a:solidFill>
                  <a:schemeClr val="tx1"/>
                </a:solidFill>
                <a:latin typeface="Verdana" panose="020B0604030504040204" pitchFamily="34" charset="0"/>
                <a:ea typeface="+mn-ea"/>
                <a:cs typeface="Verdana" panose="020B0604030504040204" pitchFamily="34" charset="0"/>
              </a:defRPr>
            </a:lvl2pPr>
            <a:lvl3pPr marL="468000" indent="-108000" algn="l" rtl="0" eaLnBrk="1" fontAlgn="base" hangingPunct="0">
              <a:spcBef>
                <a:spcPts val="500"/>
              </a:spcBef>
              <a:spcAft>
                <a:spcPct val="0"/>
              </a:spcAft>
              <a:buClr>
                <a:schemeClr val="accent6"/>
              </a:buClr>
              <a:buFont typeface="Arial" panose="020B0604020202020204" pitchFamily="34" charset="0"/>
              <a:buChar char="•"/>
              <a:defRPr kumimoji="1" sz="1400" b="0">
                <a:solidFill>
                  <a:schemeClr val="tx1"/>
                </a:solidFill>
                <a:latin typeface="Verdana" panose="020B0604030504040204" pitchFamily="34" charset="0"/>
                <a:ea typeface="+mn-ea"/>
                <a:cs typeface="Verdana" panose="020B0604030504040204" pitchFamily="34" charset="0"/>
              </a:defRPr>
            </a:lvl3pPr>
            <a:lvl4pPr marL="576000" indent="-108000" algn="l" rtl="0" eaLnBrk="1" fontAlgn="base" hangingPunct="0">
              <a:spcBef>
                <a:spcPts val="500"/>
              </a:spcBef>
              <a:spcAft>
                <a:spcPct val="0"/>
              </a:spcAft>
              <a:buClr>
                <a:schemeClr val="accent6"/>
              </a:buClr>
              <a:buFont typeface="Tahoma" pitchFamily="34" charset="0"/>
              <a:buChar char="–"/>
              <a:defRPr kumimoji="1" sz="1200" b="0">
                <a:solidFill>
                  <a:schemeClr val="tx1"/>
                </a:solidFill>
                <a:latin typeface="Verdana" panose="020B0604030504040204" pitchFamily="34" charset="0"/>
                <a:ea typeface="+mn-ea"/>
                <a:cs typeface="Verdana" panose="020B0604030504040204" pitchFamily="34" charset="0"/>
              </a:defRPr>
            </a:lvl4pPr>
            <a:lvl5pPr marL="735013" indent="-157163" algn="l" rtl="0" eaLnBrk="0" fontAlgn="base" hangingPunct="0">
              <a:spcBef>
                <a:spcPct val="20000"/>
              </a:spcBef>
              <a:spcAft>
                <a:spcPct val="0"/>
              </a:spcAft>
              <a:buClr>
                <a:schemeClr val="accent6"/>
              </a:buClr>
              <a:buChar char="≫"/>
              <a:defRPr kumimoji="1" sz="1200" b="1">
                <a:solidFill>
                  <a:schemeClr val="tx1"/>
                </a:solidFill>
                <a:latin typeface="+mj-lt"/>
                <a:ea typeface="+mn-ea"/>
              </a:defRPr>
            </a:lvl5pPr>
            <a:lvl6pPr marL="2514600" indent="-228600" algn="l" rtl="0" fontAlgn="base">
              <a:spcBef>
                <a:spcPct val="20000"/>
              </a:spcBef>
              <a:spcAft>
                <a:spcPct val="0"/>
              </a:spcAft>
              <a:buChar char="≫"/>
              <a:defRPr kumimoji="1" sz="2000">
                <a:solidFill>
                  <a:schemeClr val="tx1"/>
                </a:solidFill>
                <a:latin typeface="Arial" charset="0"/>
                <a:ea typeface="+mn-ea"/>
              </a:defRPr>
            </a:lvl6pPr>
            <a:lvl7pPr marL="2971800" indent="-228600" algn="l" rtl="0" fontAlgn="base">
              <a:spcBef>
                <a:spcPct val="20000"/>
              </a:spcBef>
              <a:spcAft>
                <a:spcPct val="0"/>
              </a:spcAft>
              <a:buChar char="≫"/>
              <a:defRPr kumimoji="1" sz="2000">
                <a:solidFill>
                  <a:schemeClr val="tx1"/>
                </a:solidFill>
                <a:latin typeface="Arial" charset="0"/>
                <a:ea typeface="+mn-ea"/>
              </a:defRPr>
            </a:lvl7pPr>
            <a:lvl8pPr marL="3429000" indent="-228600" algn="l" rtl="0" fontAlgn="base">
              <a:spcBef>
                <a:spcPct val="20000"/>
              </a:spcBef>
              <a:spcAft>
                <a:spcPct val="0"/>
              </a:spcAft>
              <a:buChar char="≫"/>
              <a:defRPr kumimoji="1" sz="2000">
                <a:solidFill>
                  <a:schemeClr val="tx1"/>
                </a:solidFill>
                <a:latin typeface="Arial" charset="0"/>
                <a:ea typeface="+mn-ea"/>
              </a:defRPr>
            </a:lvl8pPr>
            <a:lvl9pPr marL="3886200" indent="-228600" algn="l" rtl="0" fontAlgn="base">
              <a:spcBef>
                <a:spcPct val="20000"/>
              </a:spcBef>
              <a:spcAft>
                <a:spcPct val="0"/>
              </a:spcAft>
              <a:buChar char="≫"/>
              <a:defRPr kumimoji="1" sz="2000">
                <a:solidFill>
                  <a:schemeClr val="tx1"/>
                </a:solidFill>
                <a:latin typeface="Arial" charset="0"/>
                <a:ea typeface="+mn-ea"/>
              </a:defRPr>
            </a:lvl9pPr>
          </a:lstStyle>
          <a:p>
            <a:pPr>
              <a:buClr>
                <a:srgbClr val="002B62"/>
              </a:buClr>
            </a:pPr>
            <a:endParaRPr lang="en-GB" sz="1500" dirty="0" smtClean="0">
              <a:solidFill>
                <a:srgbClr val="000000"/>
              </a:solidFill>
              <a:latin typeface="Calibri" panose="020F0502020204030204" pitchFamily="34" charset="0"/>
              <a:cs typeface="Adobe Devanagari" panose="02040503050201020203" pitchFamily="18" charset="0"/>
            </a:endParaRPr>
          </a:p>
          <a:p>
            <a:pPr>
              <a:buClr>
                <a:srgbClr val="002B62"/>
              </a:buClr>
            </a:pPr>
            <a:endParaRPr lang="en-GB" sz="1500" dirty="0" smtClean="0">
              <a:solidFill>
                <a:srgbClr val="000000"/>
              </a:solidFill>
              <a:latin typeface="Calibri" panose="020F0502020204030204" pitchFamily="34" charset="0"/>
              <a:cs typeface="Adobe Devanagari" panose="02040503050201020203" pitchFamily="18" charset="0"/>
            </a:endParaRPr>
          </a:p>
          <a:p>
            <a:pPr marL="0" indent="0">
              <a:buClr>
                <a:srgbClr val="002B62"/>
              </a:buClr>
              <a:buNone/>
            </a:pPr>
            <a:endParaRPr lang="en-GB" sz="1500" dirty="0" smtClean="0">
              <a:solidFill>
                <a:srgbClr val="000000"/>
              </a:solidFill>
              <a:latin typeface="Calibri" panose="020F0502020204030204" pitchFamily="34" charset="0"/>
              <a:cs typeface="Adobe Devanagari" panose="02040503050201020203" pitchFamily="18" charset="0"/>
            </a:endParaRPr>
          </a:p>
          <a:p>
            <a:pPr marL="342900" lvl="1" indent="0" eaLnBrk="0">
              <a:spcBef>
                <a:spcPts val="450"/>
              </a:spcBef>
              <a:spcAft>
                <a:spcPts val="0"/>
              </a:spcAft>
              <a:buClr>
                <a:srgbClr val="4575FD"/>
              </a:buClr>
              <a:buNone/>
              <a:defRPr/>
            </a:pPr>
            <a:endParaRPr lang="en-GB" altLang="ja-JP" sz="1200" dirty="0">
              <a:solidFill>
                <a:srgbClr val="000000">
                  <a:lumMod val="50000"/>
                  <a:lumOff val="50000"/>
                </a:srgbClr>
              </a:solidFill>
              <a:latin typeface="Calibri" panose="020F0502020204030204" pitchFamily="34" charset="0"/>
              <a:ea typeface="ＭＳ Ｐゴシック" pitchFamily="-110" charset="-128"/>
              <a:cs typeface="Adobe Devanagari" panose="02040503050201020203" pitchFamily="18" charset="0"/>
            </a:endParaRPr>
          </a:p>
        </p:txBody>
      </p:sp>
      <p:sp>
        <p:nvSpPr>
          <p:cNvPr id="6" name="Content Placeholder 2"/>
          <p:cNvSpPr txBox="1">
            <a:spLocks/>
          </p:cNvSpPr>
          <p:nvPr/>
        </p:nvSpPr>
        <p:spPr>
          <a:xfrm>
            <a:off x="182820" y="621680"/>
            <a:ext cx="8784976" cy="4212967"/>
          </a:xfrm>
          <a:prstGeom prst="rect">
            <a:avLst/>
          </a:prstGeom>
        </p:spPr>
        <p:txBody>
          <a:bodyPr/>
          <a:lstStyle>
            <a:lvl1pPr marL="180000" indent="-180000" algn="l" rtl="0" eaLnBrk="0" fontAlgn="base" hangingPunct="0">
              <a:spcBef>
                <a:spcPts val="500"/>
              </a:spcBef>
              <a:spcAft>
                <a:spcPct val="0"/>
              </a:spcAft>
              <a:buClr>
                <a:schemeClr val="accent6"/>
              </a:buClr>
              <a:buFont typeface="Arial" panose="020B0604020202020204" pitchFamily="34" charset="0"/>
              <a:buChar char="▌"/>
              <a:defRPr kumimoji="1" lang="ja-JP" altLang="en-US" sz="2000" b="0" i="0" u="none" strike="noStrike" kern="0" cap="none" spc="0" normalizeH="0" baseline="0" dirty="0" smtClean="0">
                <a:ln>
                  <a:noFill/>
                </a:ln>
                <a:solidFill>
                  <a:srgbClr val="000000"/>
                </a:solidFill>
                <a:effectLst/>
                <a:uLnTx/>
                <a:uFillTx/>
                <a:latin typeface="+mn-lt"/>
                <a:ea typeface="+mn-ea"/>
                <a:cs typeface="+mn-cs"/>
              </a:defRPr>
            </a:lvl1pPr>
            <a:lvl2pPr marL="360000" indent="-180000" algn="l" rtl="0" eaLnBrk="0" fontAlgn="base" hangingPunct="0">
              <a:spcBef>
                <a:spcPts val="500"/>
              </a:spcBef>
              <a:spcAft>
                <a:spcPct val="0"/>
              </a:spcAft>
              <a:buClr>
                <a:schemeClr val="accent6"/>
              </a:buClr>
              <a:buFont typeface="Wingdings" pitchFamily="2" charset="2"/>
              <a:buChar char="l"/>
              <a:defRPr kumimoji="1" lang="ja-JP" altLang="en-US" sz="1600" b="0" i="0" u="none" strike="noStrike" kern="0" cap="none" spc="0" normalizeH="0" baseline="0" dirty="0" smtClean="0">
                <a:ln>
                  <a:noFill/>
                </a:ln>
                <a:solidFill>
                  <a:srgbClr val="000000"/>
                </a:solidFill>
                <a:effectLst/>
                <a:uLnTx/>
                <a:uFillTx/>
                <a:latin typeface="+mn-lt"/>
                <a:ea typeface="+mn-ea"/>
              </a:defRPr>
            </a:lvl2pPr>
            <a:lvl3pPr marL="468000" indent="-108000" algn="l" rtl="0" eaLnBrk="0" fontAlgn="base" hangingPunct="0">
              <a:spcBef>
                <a:spcPts val="500"/>
              </a:spcBef>
              <a:spcAft>
                <a:spcPct val="0"/>
              </a:spcAft>
              <a:buClr>
                <a:schemeClr val="accent6"/>
              </a:buClr>
              <a:buFont typeface="Arial" panose="020B0604020202020204" pitchFamily="34" charset="0"/>
              <a:buChar char="•"/>
              <a:defRPr kumimoji="1" lang="ja-JP" altLang="en-US" sz="1400" b="0" i="0" u="none" strike="noStrike" kern="0" cap="none" spc="0" normalizeH="0" baseline="0" dirty="0" smtClean="0">
                <a:ln>
                  <a:noFill/>
                </a:ln>
                <a:solidFill>
                  <a:srgbClr val="000000"/>
                </a:solidFill>
                <a:effectLst/>
                <a:uLnTx/>
                <a:uFillTx/>
                <a:latin typeface="+mn-lt"/>
                <a:ea typeface="+mn-ea"/>
              </a:defRPr>
            </a:lvl3pPr>
            <a:lvl4pPr marL="576000" indent="-108000" algn="l" rtl="0" eaLnBrk="0" fontAlgn="base" hangingPunct="0">
              <a:spcBef>
                <a:spcPts val="500"/>
              </a:spcBef>
              <a:spcAft>
                <a:spcPct val="0"/>
              </a:spcAft>
              <a:buClr>
                <a:schemeClr val="accent6"/>
              </a:buClr>
              <a:buFont typeface="Tahoma" pitchFamily="34" charset="0"/>
              <a:buChar char="–"/>
              <a:defRPr kumimoji="1" lang="ja-JP" altLang="en-US" sz="1200" b="0" i="0" u="none" strike="noStrike" kern="0" cap="none" spc="0" normalizeH="0" baseline="0" dirty="0" smtClean="0">
                <a:ln>
                  <a:noFill/>
                </a:ln>
                <a:solidFill>
                  <a:srgbClr val="000000"/>
                </a:solidFill>
                <a:effectLst/>
                <a:uLnTx/>
                <a:uFillTx/>
                <a:latin typeface="+mn-lt"/>
                <a:ea typeface="+mn-ea"/>
              </a:defRPr>
            </a:lvl4pPr>
            <a:lvl5pPr marL="738188" indent="530225" algn="l" rtl="0" eaLnBrk="0" fontAlgn="base" hangingPunct="0">
              <a:spcBef>
                <a:spcPct val="20000"/>
              </a:spcBef>
              <a:spcAft>
                <a:spcPct val="0"/>
              </a:spcAft>
              <a:buClr>
                <a:schemeClr val="accent6"/>
              </a:buClr>
              <a:buChar char="≫"/>
              <a:defRPr kumimoji="1" sz="1200" b="0">
                <a:solidFill>
                  <a:schemeClr val="tx1"/>
                </a:solidFill>
                <a:latin typeface="+mj-lt"/>
                <a:ea typeface="+mn-ea"/>
              </a:defRPr>
            </a:lvl5pPr>
            <a:lvl6pPr marL="2514600" indent="-228600" algn="l" rtl="0" fontAlgn="base">
              <a:spcBef>
                <a:spcPct val="20000"/>
              </a:spcBef>
              <a:spcAft>
                <a:spcPct val="0"/>
              </a:spcAft>
              <a:buChar char="≫"/>
              <a:defRPr kumimoji="1" sz="2000">
                <a:solidFill>
                  <a:schemeClr val="tx1"/>
                </a:solidFill>
                <a:latin typeface="Arial" charset="0"/>
                <a:ea typeface="+mn-ea"/>
              </a:defRPr>
            </a:lvl6pPr>
            <a:lvl7pPr marL="2971800" indent="-228600" algn="l" rtl="0" fontAlgn="base">
              <a:spcBef>
                <a:spcPct val="20000"/>
              </a:spcBef>
              <a:spcAft>
                <a:spcPct val="0"/>
              </a:spcAft>
              <a:buChar char="≫"/>
              <a:defRPr kumimoji="1" sz="2000">
                <a:solidFill>
                  <a:schemeClr val="tx1"/>
                </a:solidFill>
                <a:latin typeface="Arial" charset="0"/>
                <a:ea typeface="+mn-ea"/>
              </a:defRPr>
            </a:lvl7pPr>
            <a:lvl8pPr marL="3429000" indent="-228600" algn="l" rtl="0" fontAlgn="base">
              <a:spcBef>
                <a:spcPct val="20000"/>
              </a:spcBef>
              <a:spcAft>
                <a:spcPct val="0"/>
              </a:spcAft>
              <a:buChar char="≫"/>
              <a:defRPr kumimoji="1" sz="2000">
                <a:solidFill>
                  <a:schemeClr val="tx1"/>
                </a:solidFill>
                <a:latin typeface="Arial" charset="0"/>
                <a:ea typeface="+mn-ea"/>
              </a:defRPr>
            </a:lvl8pPr>
            <a:lvl9pPr marL="3886200" indent="-228600" algn="l" rtl="0" fontAlgn="base">
              <a:spcBef>
                <a:spcPct val="20000"/>
              </a:spcBef>
              <a:spcAft>
                <a:spcPct val="0"/>
              </a:spcAft>
              <a:buChar char="≫"/>
              <a:defRPr kumimoji="1" sz="2000">
                <a:solidFill>
                  <a:schemeClr val="tx1"/>
                </a:solidFill>
                <a:latin typeface="Arial" charset="0"/>
                <a:ea typeface="+mn-ea"/>
              </a:defRPr>
            </a:lvl9pPr>
          </a:lstStyle>
          <a:p>
            <a:r>
              <a:rPr lang="en-GB" sz="1600" b="1" dirty="0" smtClean="0">
                <a:latin typeface="Calibri" panose="020F0502020204030204" pitchFamily="34" charset="0"/>
                <a:cs typeface="Arial" panose="020B0604020202020204" pitchFamily="34" charset="0"/>
              </a:rPr>
              <a:t>Overview of differences between the SL1000 and the SL2100</a:t>
            </a:r>
            <a:endParaRPr lang="en-GB" sz="1400" dirty="0" smtClean="0">
              <a:latin typeface="Calibri" panose="020F0502020204030204" pitchFamily="34" charset="0"/>
              <a:cs typeface="Arial" panose="020B0604020202020204" pitchFamily="34" charset="0"/>
            </a:endParaRPr>
          </a:p>
          <a:p>
            <a:pPr marL="0" indent="0">
              <a:buNone/>
            </a:pPr>
            <a:endParaRPr lang="en-GB" dirty="0" smtClean="0"/>
          </a:p>
          <a:p>
            <a:pPr marL="0" indent="0">
              <a:buFont typeface="Arial" panose="020B0604020202020204" pitchFamily="34" charset="0"/>
              <a:buNone/>
            </a:pPr>
            <a:endParaRPr lang="en-GB" dirty="0" smtClean="0"/>
          </a:p>
          <a:p>
            <a:endParaRPr lang="en-GB" dirty="0"/>
          </a:p>
        </p:txBody>
      </p:sp>
      <p:graphicFrame>
        <p:nvGraphicFramePr>
          <p:cNvPr id="3" name="Table 2"/>
          <p:cNvGraphicFramePr>
            <a:graphicFrameLocks noGrp="1"/>
          </p:cNvGraphicFramePr>
          <p:nvPr>
            <p:extLst>
              <p:ext uri="{D42A27DB-BD31-4B8C-83A1-F6EECF244321}">
                <p14:modId xmlns:p14="http://schemas.microsoft.com/office/powerpoint/2010/main" val="3264784625"/>
              </p:ext>
            </p:extLst>
          </p:nvPr>
        </p:nvGraphicFramePr>
        <p:xfrm>
          <a:off x="305527" y="1066856"/>
          <a:ext cx="8329515" cy="3017040"/>
        </p:xfrm>
        <a:graphic>
          <a:graphicData uri="http://schemas.openxmlformats.org/drawingml/2006/table">
            <a:tbl>
              <a:tblPr firstRow="1" bandRow="1">
                <a:tableStyleId>{073A0DAA-6AF3-43AB-8588-CEC1D06C72B9}</a:tableStyleId>
              </a:tblPr>
              <a:tblGrid>
                <a:gridCol w="1883197"/>
                <a:gridCol w="3197316"/>
                <a:gridCol w="3249002"/>
              </a:tblGrid>
              <a:tr h="0">
                <a:tc>
                  <a:txBody>
                    <a:bodyPr/>
                    <a:lstStyle/>
                    <a:p>
                      <a:r>
                        <a:rPr lang="en-GB" sz="1000" dirty="0" smtClean="0"/>
                        <a:t>Items</a:t>
                      </a:r>
                      <a:endParaRPr lang="en-GB" sz="1000" dirty="0"/>
                    </a:p>
                  </a:txBody>
                  <a:tcPr/>
                </a:tc>
                <a:tc>
                  <a:txBody>
                    <a:bodyPr/>
                    <a:lstStyle/>
                    <a:p>
                      <a:pPr algn="ctr"/>
                      <a:r>
                        <a:rPr lang="en-GB" sz="1000" dirty="0" smtClean="0"/>
                        <a:t>SL1000</a:t>
                      </a:r>
                      <a:endParaRPr lang="en-GB" sz="1000" dirty="0"/>
                    </a:p>
                  </a:txBody>
                  <a:tcPr/>
                </a:tc>
                <a:tc>
                  <a:txBody>
                    <a:bodyPr/>
                    <a:lstStyle/>
                    <a:p>
                      <a:pPr algn="ctr"/>
                      <a:r>
                        <a:rPr lang="en-GB" sz="1000" dirty="0" smtClean="0"/>
                        <a:t>SL2100 (with Type A Terminals)</a:t>
                      </a:r>
                      <a:endParaRPr lang="en-GB" sz="1000" dirty="0"/>
                    </a:p>
                  </a:txBody>
                  <a:tcPr/>
                </a:tc>
              </a:tr>
              <a:tr h="216000">
                <a:tc>
                  <a:txBody>
                    <a:bodyPr/>
                    <a:lstStyle/>
                    <a:p>
                      <a:pPr marL="0" algn="l"/>
                      <a:r>
                        <a:rPr lang="en-GB" sz="1000" b="1" baseline="0" smtClean="0"/>
                        <a:t>Expansion KSU </a:t>
                      </a:r>
                      <a:endParaRPr lang="en-GB" sz="1000" b="1" dirty="0"/>
                    </a:p>
                  </a:txBody>
                  <a:tcPr marL="45720" marR="46800" marT="36000" marB="36000" anchor="ctr"/>
                </a:tc>
                <a:tc>
                  <a:txBody>
                    <a:bodyPr/>
                    <a:lstStyle/>
                    <a:p>
                      <a:pPr marL="0" algn="l"/>
                      <a:r>
                        <a:rPr lang="en-GB" sz="1000" b="0" dirty="0" smtClean="0"/>
                        <a:t>Has a dedicated </a:t>
                      </a:r>
                      <a:r>
                        <a:rPr lang="en-GB" sz="1000" b="0" smtClean="0"/>
                        <a:t>expansion KSU</a:t>
                      </a:r>
                      <a:endParaRPr lang="en-GB" sz="1000" b="0" dirty="0"/>
                    </a:p>
                  </a:txBody>
                  <a:tcPr marL="45720" marR="46800" marT="36000" marB="36000" anchor="ctr"/>
                </a:tc>
                <a:tc>
                  <a:txBody>
                    <a:bodyPr/>
                    <a:lstStyle/>
                    <a:p>
                      <a:pPr marL="0" algn="l"/>
                      <a:r>
                        <a:rPr lang="en-GB" sz="1000" b="0" dirty="0" smtClean="0"/>
                        <a:t>Uses</a:t>
                      </a:r>
                      <a:r>
                        <a:rPr lang="en-GB" sz="1000" b="0" baseline="0" dirty="0" smtClean="0"/>
                        <a:t> the </a:t>
                      </a:r>
                      <a:r>
                        <a:rPr lang="en-GB" sz="1000" b="0" baseline="0" smtClean="0"/>
                        <a:t>same KSU </a:t>
                      </a:r>
                      <a:r>
                        <a:rPr lang="en-GB" sz="1000" b="0" baseline="0" dirty="0" smtClean="0"/>
                        <a:t>for Main or Expansion</a:t>
                      </a:r>
                      <a:endParaRPr lang="en-GB" sz="1000" b="0" dirty="0"/>
                    </a:p>
                  </a:txBody>
                  <a:tcPr marL="45720" marR="46800" marT="36000" marB="36000" anchor="ctr"/>
                </a:tc>
              </a:tr>
              <a:tr h="216000">
                <a:tc>
                  <a:txBody>
                    <a:bodyPr/>
                    <a:lstStyle/>
                    <a:p>
                      <a:pPr marL="0" algn="l"/>
                      <a:endParaRPr lang="en-GB" sz="1000" dirty="0"/>
                    </a:p>
                  </a:txBody>
                  <a:tcPr marL="45720" marR="46800" marT="36000" marB="36000" anchor="ctr"/>
                </a:tc>
                <a:tc>
                  <a:txBody>
                    <a:bodyPr/>
                    <a:lstStyle/>
                    <a:p>
                      <a:pPr marL="0" algn="l"/>
                      <a:r>
                        <a:rPr lang="en-GB" sz="1000" b="0" dirty="0" smtClean="0"/>
                        <a:t>Has 4 analogue trunk ports built in</a:t>
                      </a:r>
                      <a:endParaRPr lang="en-GB" sz="1000" b="0" dirty="0"/>
                    </a:p>
                  </a:txBody>
                  <a:tcPr marL="45720" marR="46800" marT="36000" marB="36000" anchor="ctr"/>
                </a:tc>
                <a:tc>
                  <a:txBody>
                    <a:bodyPr/>
                    <a:lstStyle/>
                    <a:p>
                      <a:pPr marL="0" algn="l"/>
                      <a:r>
                        <a:rPr lang="en-GB" sz="1000" b="0" dirty="0" smtClean="0"/>
                        <a:t>Has no trunks built</a:t>
                      </a:r>
                      <a:r>
                        <a:rPr lang="en-GB" sz="1000" b="0" baseline="0" dirty="0" smtClean="0"/>
                        <a:t> in</a:t>
                      </a:r>
                      <a:endParaRPr lang="en-GB" sz="1000" b="0" dirty="0"/>
                    </a:p>
                  </a:txBody>
                  <a:tcPr marL="45720" marR="46800" marT="36000" marB="36000" anchor="ctr"/>
                </a:tc>
              </a:tr>
              <a:tr h="216000">
                <a:tc>
                  <a:txBody>
                    <a:bodyPr/>
                    <a:lstStyle/>
                    <a:p>
                      <a:pPr marL="0" algn="l"/>
                      <a:endParaRPr lang="en-GB" sz="1000" dirty="0"/>
                    </a:p>
                  </a:txBody>
                  <a:tcPr marL="45720" marR="46800" marT="36000" marB="36000" anchor="ctr"/>
                </a:tc>
                <a:tc>
                  <a:txBody>
                    <a:bodyPr/>
                    <a:lstStyle/>
                    <a:p>
                      <a:pPr marL="0" algn="l"/>
                      <a:r>
                        <a:rPr lang="en-GB" sz="1000" b="0" dirty="0" smtClean="0"/>
                        <a:t>Has 8 hybrid extension ports built in</a:t>
                      </a:r>
                      <a:endParaRPr lang="en-GB" sz="1000" b="0" dirty="0"/>
                    </a:p>
                  </a:txBody>
                  <a:tcPr marL="45720" marR="46800" marT="36000" marB="36000" anchor="ctr"/>
                </a:tc>
                <a:tc>
                  <a:txBody>
                    <a:bodyPr/>
                    <a:lstStyle/>
                    <a:p>
                      <a:pPr marL="0" algn="l"/>
                      <a:r>
                        <a:rPr lang="en-GB" sz="1000" b="0" dirty="0" smtClean="0"/>
                        <a:t>Has no hybrid ports built in</a:t>
                      </a:r>
                      <a:endParaRPr lang="en-GB" sz="1000" b="0" dirty="0"/>
                    </a:p>
                  </a:txBody>
                  <a:tcPr marL="45720" marR="46800" marT="36000" marB="36000" anchor="ctr"/>
                </a:tc>
              </a:tr>
              <a:tr h="216000">
                <a:tc>
                  <a:txBody>
                    <a:bodyPr/>
                    <a:lstStyle/>
                    <a:p>
                      <a:pPr marL="0" algn="l"/>
                      <a:endParaRPr lang="en-GB" sz="1000" dirty="0"/>
                    </a:p>
                  </a:txBody>
                  <a:tcPr marL="45720" marR="46800" marT="36000" marB="36000" anchor="ctr"/>
                </a:tc>
                <a:tc>
                  <a:txBody>
                    <a:bodyPr/>
                    <a:lstStyle/>
                    <a:p>
                      <a:pPr marL="0" algn="l"/>
                      <a:r>
                        <a:rPr lang="en-GB" sz="1000" b="0" dirty="0" smtClean="0"/>
                        <a:t>Up to 3 </a:t>
                      </a:r>
                      <a:r>
                        <a:rPr lang="en-GB" sz="1000" b="0" smtClean="0"/>
                        <a:t>expansion KSU </a:t>
                      </a:r>
                      <a:r>
                        <a:rPr lang="en-GB" sz="1000" b="0" dirty="0" smtClean="0"/>
                        <a:t>can be installed</a:t>
                      </a:r>
                      <a:endParaRPr lang="en-GB" sz="1000" b="0" dirty="0"/>
                    </a:p>
                  </a:txBody>
                  <a:tcPr marL="45720" marR="46800" marT="36000" marB="36000" anchor="ctr"/>
                </a:tc>
                <a:tc>
                  <a:txBody>
                    <a:bodyPr/>
                    <a:lstStyle/>
                    <a:p>
                      <a:pPr marL="0" algn="l"/>
                      <a:r>
                        <a:rPr lang="en-GB" sz="1000" b="0" dirty="0" smtClean="0"/>
                        <a:t>Up to 2 </a:t>
                      </a:r>
                      <a:r>
                        <a:rPr lang="en-GB" sz="1000" b="0" smtClean="0"/>
                        <a:t>expansion KSU</a:t>
                      </a:r>
                      <a:r>
                        <a:rPr lang="en-GB" sz="1000" b="0" baseline="0" smtClean="0"/>
                        <a:t> </a:t>
                      </a:r>
                      <a:r>
                        <a:rPr lang="en-GB" sz="1000" b="0" baseline="0" dirty="0" smtClean="0"/>
                        <a:t>can be installed</a:t>
                      </a:r>
                      <a:endParaRPr lang="en-GB" sz="1000" b="0" dirty="0"/>
                    </a:p>
                  </a:txBody>
                  <a:tcPr marL="45720" marR="46800" marT="36000" marB="36000" anchor="ctr"/>
                </a:tc>
              </a:tr>
              <a:tr h="216000">
                <a:tc>
                  <a:txBody>
                    <a:bodyPr/>
                    <a:lstStyle/>
                    <a:p>
                      <a:pPr marL="0" algn="l"/>
                      <a:endParaRPr lang="en-GB" sz="1000" dirty="0"/>
                    </a:p>
                  </a:txBody>
                  <a:tcPr marL="45720" marR="46800" marT="36000" marB="36000" anchor="ctr"/>
                </a:tc>
                <a:tc>
                  <a:txBody>
                    <a:bodyPr/>
                    <a:lstStyle/>
                    <a:p>
                      <a:pPr marL="0" algn="l"/>
                      <a:r>
                        <a:rPr lang="en-GB" sz="1000" b="0" dirty="0" smtClean="0"/>
                        <a:t>Has</a:t>
                      </a:r>
                      <a:r>
                        <a:rPr lang="en-GB" sz="1000" b="0" baseline="0" dirty="0" smtClean="0"/>
                        <a:t> the interface for connection to the </a:t>
                      </a:r>
                      <a:r>
                        <a:rPr lang="en-GB" sz="1000" b="0" baseline="0" smtClean="0"/>
                        <a:t>Main KSU </a:t>
                      </a:r>
                      <a:r>
                        <a:rPr lang="en-GB" sz="1000" b="0" baseline="0" dirty="0" smtClean="0"/>
                        <a:t>built in</a:t>
                      </a:r>
                      <a:endParaRPr lang="en-GB" sz="1000" b="0" dirty="0"/>
                    </a:p>
                  </a:txBody>
                  <a:tcPr marL="45720" marR="46800" marT="36000" marB="36000" anchor="ctr"/>
                </a:tc>
                <a:tc>
                  <a:txBody>
                    <a:bodyPr/>
                    <a:lstStyle/>
                    <a:p>
                      <a:pPr marL="0" algn="l"/>
                      <a:r>
                        <a:rPr lang="en-GB" sz="1000" b="0" dirty="0" smtClean="0"/>
                        <a:t>Requires</a:t>
                      </a:r>
                      <a:r>
                        <a:rPr lang="en-GB" sz="1000" b="0" baseline="0" dirty="0" smtClean="0"/>
                        <a:t> the IP7WW-EXIFE-C1 installing to provide the interface for connection to the </a:t>
                      </a:r>
                      <a:r>
                        <a:rPr lang="en-GB" sz="1000" b="0" baseline="0" smtClean="0"/>
                        <a:t>Main KSU</a:t>
                      </a:r>
                      <a:endParaRPr lang="en-GB" sz="1000" b="0" dirty="0"/>
                    </a:p>
                  </a:txBody>
                  <a:tcPr marL="45720" marR="46800" marT="36000" marB="36000" anchor="ctr"/>
                </a:tc>
              </a:tr>
              <a:tr h="216000">
                <a:tc>
                  <a:txBody>
                    <a:bodyPr/>
                    <a:lstStyle/>
                    <a:p>
                      <a:pPr marL="0" algn="l"/>
                      <a:r>
                        <a:rPr lang="en-GB" sz="1000" b="1" dirty="0" smtClean="0"/>
                        <a:t>Main and </a:t>
                      </a:r>
                      <a:r>
                        <a:rPr lang="en-GB" sz="1000" b="1" smtClean="0"/>
                        <a:t>Expansion KSU </a:t>
                      </a:r>
                      <a:r>
                        <a:rPr lang="en-GB" sz="1000" b="1" dirty="0" smtClean="0"/>
                        <a:t>dimensions</a:t>
                      </a:r>
                      <a:endParaRPr lang="en-GB" sz="1000" b="1" dirty="0"/>
                    </a:p>
                  </a:txBody>
                  <a:tcPr marL="45720" marR="46800" marT="36000" marB="36000" anchor="ctr"/>
                </a:tc>
                <a:tc>
                  <a:txBody>
                    <a:bodyPr/>
                    <a:lstStyle/>
                    <a:p>
                      <a:pPr marL="0" algn="l"/>
                      <a:r>
                        <a:rPr lang="en-GB" sz="1000" b="0" dirty="0" smtClean="0"/>
                        <a:t>375mm x 290mm x 115mm (</a:t>
                      </a:r>
                      <a:r>
                        <a:rPr lang="en-GB" sz="1000" b="0" dirty="0" err="1" smtClean="0"/>
                        <a:t>wxhxd</a:t>
                      </a:r>
                      <a:r>
                        <a:rPr lang="en-GB" sz="1000" b="0" dirty="0" smtClean="0"/>
                        <a:t>)</a:t>
                      </a:r>
                      <a:endParaRPr lang="en-GB" sz="1000" b="0" dirty="0"/>
                    </a:p>
                  </a:txBody>
                  <a:tcPr marL="45720" marR="46800" marT="36000" marB="36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dirty="0" smtClean="0"/>
                        <a:t>330mm x 435mm x 93mm (</a:t>
                      </a:r>
                      <a:r>
                        <a:rPr lang="en-GB" sz="1000" b="0" dirty="0" err="1" smtClean="0"/>
                        <a:t>wxhxd</a:t>
                      </a:r>
                      <a:r>
                        <a:rPr lang="en-GB" sz="1000" b="0" dirty="0" smtClean="0"/>
                        <a:t>)</a:t>
                      </a:r>
                    </a:p>
                  </a:txBody>
                  <a:tcPr marL="45720" marR="46800" marT="36000" marB="36000" anchor="ctr"/>
                </a:tc>
              </a:tr>
              <a:tr h="216000">
                <a:tc>
                  <a:txBody>
                    <a:bodyPr/>
                    <a:lstStyle/>
                    <a:p>
                      <a:pPr marL="0" algn="l"/>
                      <a:r>
                        <a:rPr lang="en-GB" sz="1000" b="1" dirty="0" smtClean="0"/>
                        <a:t>AC cable</a:t>
                      </a:r>
                      <a:endParaRPr lang="en-GB" sz="1000" b="1" dirty="0"/>
                    </a:p>
                  </a:txBody>
                  <a:tcPr marL="45720" marR="46800" marT="36000" marB="36000" anchor="ctr"/>
                </a:tc>
                <a:tc>
                  <a:txBody>
                    <a:bodyPr/>
                    <a:lstStyle/>
                    <a:p>
                      <a:pPr marL="0" algn="l"/>
                      <a:r>
                        <a:rPr lang="en-GB" sz="1000" b="0" dirty="0" smtClean="0"/>
                        <a:t>On the left side of </a:t>
                      </a:r>
                      <a:r>
                        <a:rPr lang="en-GB" sz="1000" b="0" smtClean="0"/>
                        <a:t>the KSU</a:t>
                      </a:r>
                      <a:endParaRPr lang="en-GB" sz="1000" b="0" dirty="0"/>
                    </a:p>
                  </a:txBody>
                  <a:tcPr marL="45720" marR="46800" marT="36000" marB="36000" anchor="ctr"/>
                </a:tc>
                <a:tc>
                  <a:txBody>
                    <a:bodyPr/>
                    <a:lstStyle/>
                    <a:p>
                      <a:pPr marL="0" algn="l"/>
                      <a:r>
                        <a:rPr lang="en-GB" sz="1000" b="0" dirty="0" smtClean="0"/>
                        <a:t>At the rear of </a:t>
                      </a:r>
                      <a:r>
                        <a:rPr lang="en-GB" sz="1000" b="0" smtClean="0"/>
                        <a:t>the KSU</a:t>
                      </a:r>
                      <a:endParaRPr lang="en-GB" sz="1000" b="0" dirty="0"/>
                    </a:p>
                  </a:txBody>
                  <a:tcPr marL="45720" marR="46800" marT="36000" marB="36000" anchor="ctr"/>
                </a:tc>
              </a:tr>
              <a:tr h="216000">
                <a:tc>
                  <a:txBody>
                    <a:bodyPr/>
                    <a:lstStyle/>
                    <a:p>
                      <a:pPr marL="0" algn="l"/>
                      <a:r>
                        <a:rPr lang="en-GB" sz="1000" b="1" dirty="0" smtClean="0"/>
                        <a:t>Power switch</a:t>
                      </a:r>
                      <a:endParaRPr lang="en-GB" sz="1000" b="1" dirty="0"/>
                    </a:p>
                  </a:txBody>
                  <a:tcPr marL="45720" marR="46800" marT="36000" marB="36000" anchor="ctr"/>
                </a:tc>
                <a:tc>
                  <a:txBody>
                    <a:bodyPr/>
                    <a:lstStyle/>
                    <a:p>
                      <a:pPr marL="0" algn="l"/>
                      <a:r>
                        <a:rPr lang="en-GB" sz="1000" b="0" dirty="0" smtClean="0"/>
                        <a:t>On the left side of </a:t>
                      </a:r>
                      <a:r>
                        <a:rPr lang="en-GB" sz="1000" b="0" smtClean="0"/>
                        <a:t>the KSU</a:t>
                      </a:r>
                      <a:endParaRPr lang="en-GB" sz="1000" b="0" dirty="0"/>
                    </a:p>
                  </a:txBody>
                  <a:tcPr marL="45720" marR="46800" marT="36000" marB="36000" anchor="ctr"/>
                </a:tc>
                <a:tc>
                  <a:txBody>
                    <a:bodyPr/>
                    <a:lstStyle/>
                    <a:p>
                      <a:pPr marL="0" algn="l"/>
                      <a:r>
                        <a:rPr lang="en-GB" sz="1000" b="0" dirty="0" smtClean="0"/>
                        <a:t>At the rear of </a:t>
                      </a:r>
                      <a:r>
                        <a:rPr lang="en-GB" sz="1000" b="0" smtClean="0"/>
                        <a:t>the KSU</a:t>
                      </a:r>
                      <a:endParaRPr lang="en-GB" sz="1000" b="0" dirty="0"/>
                    </a:p>
                  </a:txBody>
                  <a:tcPr marL="45720" marR="46800" marT="36000" marB="36000" anchor="ctr"/>
                </a:tc>
              </a:tr>
              <a:tr h="216000">
                <a:tc>
                  <a:txBody>
                    <a:bodyPr/>
                    <a:lstStyle/>
                    <a:p>
                      <a:pPr marL="0" algn="l"/>
                      <a:r>
                        <a:rPr lang="en-GB" sz="1000" b="1" dirty="0" smtClean="0"/>
                        <a:t>External battery box connector</a:t>
                      </a:r>
                      <a:endParaRPr lang="en-GB" sz="1000" b="1" dirty="0"/>
                    </a:p>
                  </a:txBody>
                  <a:tcPr marL="45720" marR="46800" marT="36000" marB="36000" anchor="ctr"/>
                </a:tc>
                <a:tc>
                  <a:txBody>
                    <a:bodyPr/>
                    <a:lstStyle/>
                    <a:p>
                      <a:pPr marL="0" algn="l"/>
                      <a:r>
                        <a:rPr lang="en-GB" sz="1000" b="0" dirty="0" smtClean="0"/>
                        <a:t>On the front under the cable cover</a:t>
                      </a:r>
                      <a:endParaRPr lang="en-GB" sz="1000" b="0" dirty="0"/>
                    </a:p>
                  </a:txBody>
                  <a:tcPr marL="45720" marR="46800" marT="36000" marB="36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dirty="0" smtClean="0"/>
                        <a:t>At the rear of </a:t>
                      </a:r>
                      <a:r>
                        <a:rPr lang="en-GB" sz="1000" b="0" smtClean="0"/>
                        <a:t>the KSU</a:t>
                      </a:r>
                      <a:endParaRPr lang="en-GB" sz="1000" b="0" dirty="0" smtClean="0"/>
                    </a:p>
                  </a:txBody>
                  <a:tcPr marL="45720" marR="46800" marT="36000" marB="36000" anchor="ctr"/>
                </a:tc>
              </a:tr>
              <a:tr h="216000">
                <a:tc>
                  <a:txBody>
                    <a:bodyPr/>
                    <a:lstStyle/>
                    <a:p>
                      <a:pPr marL="0" algn="l"/>
                      <a:r>
                        <a:rPr lang="en-GB" sz="1000" b="1" dirty="0" smtClean="0"/>
                        <a:t>Mounting</a:t>
                      </a:r>
                      <a:endParaRPr lang="en-GB" sz="1000" b="1" dirty="0"/>
                    </a:p>
                  </a:txBody>
                  <a:tcPr marL="45720" marR="46800" marT="36000" marB="36000" anchor="ctr"/>
                </a:tc>
                <a:tc>
                  <a:txBody>
                    <a:bodyPr/>
                    <a:lstStyle/>
                    <a:p>
                      <a:pPr marL="0" algn="l"/>
                      <a:r>
                        <a:rPr lang="en-GB" sz="1000" b="0" dirty="0" smtClean="0"/>
                        <a:t>Wall</a:t>
                      </a:r>
                      <a:endParaRPr lang="en-GB" sz="1000" b="0" dirty="0"/>
                    </a:p>
                  </a:txBody>
                  <a:tcPr marL="45720" marR="46800" marT="36000" marB="36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dirty="0" smtClean="0"/>
                        <a:t>Wall or rack</a:t>
                      </a:r>
                    </a:p>
                  </a:txBody>
                  <a:tcPr marL="45720" marR="46800" marT="36000" marB="36000" anchor="ctr"/>
                </a:tc>
              </a:tr>
              <a:tr h="216000">
                <a:tc>
                  <a:txBody>
                    <a:bodyPr/>
                    <a:lstStyle/>
                    <a:p>
                      <a:pPr marL="0" algn="l"/>
                      <a:r>
                        <a:rPr lang="en-GB" sz="1000" b="1" dirty="0" smtClean="0"/>
                        <a:t>Cable cover</a:t>
                      </a:r>
                      <a:endParaRPr lang="en-GB" sz="1000" b="1" dirty="0"/>
                    </a:p>
                  </a:txBody>
                  <a:tcPr marL="45720" marR="46800" marT="36000" marB="36000" anchor="ctr"/>
                </a:tc>
                <a:tc>
                  <a:txBody>
                    <a:bodyPr/>
                    <a:lstStyle/>
                    <a:p>
                      <a:pPr marL="0" algn="l"/>
                      <a:r>
                        <a:rPr lang="en-GB" sz="1000" b="0" dirty="0" smtClean="0"/>
                        <a:t>Main &amp;</a:t>
                      </a:r>
                      <a:r>
                        <a:rPr lang="en-GB" sz="1000" b="0" baseline="0" dirty="0" smtClean="0"/>
                        <a:t> </a:t>
                      </a:r>
                      <a:r>
                        <a:rPr lang="en-GB" sz="1000" b="0" baseline="0" smtClean="0"/>
                        <a:t>Expansion KSU </a:t>
                      </a:r>
                      <a:r>
                        <a:rPr lang="en-GB" sz="1000" b="0" baseline="0" dirty="0" smtClean="0"/>
                        <a:t>have cable cover</a:t>
                      </a:r>
                      <a:endParaRPr lang="en-GB" sz="1000" b="0" dirty="0"/>
                    </a:p>
                  </a:txBody>
                  <a:tcPr marL="45720" marR="46800" marT="36000" marB="36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dirty="0" smtClean="0"/>
                        <a:t>No cable cover</a:t>
                      </a:r>
                    </a:p>
                  </a:txBody>
                  <a:tcPr marL="45720" marR="46800" marT="36000" marB="36000" anchor="ctr"/>
                </a:tc>
              </a:tr>
            </a:tbl>
          </a:graphicData>
        </a:graphic>
      </p:graphicFrame>
      <p:sp>
        <p:nvSpPr>
          <p:cNvPr id="4" name="TextBox 3"/>
          <p:cNvSpPr txBox="1"/>
          <p:nvPr/>
        </p:nvSpPr>
        <p:spPr>
          <a:xfrm>
            <a:off x="305526" y="4580730"/>
            <a:ext cx="4672361" cy="253916"/>
          </a:xfrm>
          <a:prstGeom prst="rect">
            <a:avLst/>
          </a:prstGeom>
          <a:noFill/>
        </p:spPr>
        <p:txBody>
          <a:bodyPr wrap="square" rtlCol="0">
            <a:spAutoFit/>
          </a:bodyPr>
          <a:lstStyle/>
          <a:p>
            <a:r>
              <a:rPr lang="en-GB" sz="1050" i="1" dirty="0" smtClean="0"/>
              <a:t>This table may not be complete in all respects</a:t>
            </a:r>
            <a:endParaRPr lang="en-GB" sz="1050" i="1" dirty="0"/>
          </a:p>
        </p:txBody>
      </p:sp>
    </p:spTree>
    <p:extLst>
      <p:ext uri="{BB962C8B-B14F-4D97-AF65-F5344CB8AC3E}">
        <p14:creationId xmlns:p14="http://schemas.microsoft.com/office/powerpoint/2010/main" val="6777139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Hospitality</a:t>
            </a:r>
            <a:endParaRPr lang="en-GB" dirty="0"/>
          </a:p>
        </p:txBody>
      </p:sp>
    </p:spTree>
    <p:extLst>
      <p:ext uri="{BB962C8B-B14F-4D97-AF65-F5344CB8AC3E}">
        <p14:creationId xmlns:p14="http://schemas.microsoft.com/office/powerpoint/2010/main" val="400666485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anose="020F0502020204030204" pitchFamily="34" charset="0"/>
              </a:rPr>
              <a:t>UNIVERGE SL2100 – Hospitality</a:t>
            </a:r>
            <a:endParaRPr lang="en-US" dirty="0">
              <a:latin typeface="Calibri" panose="020F0502020204030204" pitchFamily="34" charset="0"/>
            </a:endParaRPr>
          </a:p>
        </p:txBody>
      </p:sp>
      <p:sp>
        <p:nvSpPr>
          <p:cNvPr id="7" name="Content Placeholder 2"/>
          <p:cNvSpPr txBox="1">
            <a:spLocks/>
          </p:cNvSpPr>
          <p:nvPr/>
        </p:nvSpPr>
        <p:spPr>
          <a:xfrm>
            <a:off x="182820" y="638408"/>
            <a:ext cx="8452222" cy="3858368"/>
          </a:xfrm>
          <a:prstGeom prst="rect">
            <a:avLst/>
          </a:prstGeom>
        </p:spPr>
        <p:txBody>
          <a:bodyPr>
            <a:normAutofit/>
          </a:bodyPr>
          <a:lstStyle>
            <a:lvl1pPr marL="180000" indent="-180000" algn="l" rtl="0" eaLnBrk="1" fontAlgn="base" hangingPunct="0">
              <a:spcBef>
                <a:spcPts val="500"/>
              </a:spcBef>
              <a:spcAft>
                <a:spcPct val="0"/>
              </a:spcAft>
              <a:buClr>
                <a:schemeClr val="accent6"/>
              </a:buClr>
              <a:buFont typeface="Arial" panose="020B0604020202020204" pitchFamily="34" charset="0"/>
              <a:buChar char="▌"/>
              <a:defRPr kumimoji="1" sz="2000" b="0">
                <a:solidFill>
                  <a:schemeClr val="tx1"/>
                </a:solidFill>
                <a:latin typeface="Verdana" panose="020B0604030504040204" pitchFamily="34" charset="0"/>
                <a:ea typeface="+mn-ea"/>
                <a:cs typeface="Verdana" panose="020B0604030504040204" pitchFamily="34" charset="0"/>
              </a:defRPr>
            </a:lvl1pPr>
            <a:lvl2pPr marL="360000" indent="-180000" algn="l" rtl="0" eaLnBrk="1" fontAlgn="base" hangingPunct="0">
              <a:spcBef>
                <a:spcPts val="500"/>
              </a:spcBef>
              <a:spcAft>
                <a:spcPct val="0"/>
              </a:spcAft>
              <a:buClr>
                <a:schemeClr val="accent6"/>
              </a:buClr>
              <a:buFont typeface="Wingdings" pitchFamily="2" charset="2"/>
              <a:buChar char="l"/>
              <a:defRPr kumimoji="1" sz="1600" b="0">
                <a:solidFill>
                  <a:schemeClr val="tx1"/>
                </a:solidFill>
                <a:latin typeface="Verdana" panose="020B0604030504040204" pitchFamily="34" charset="0"/>
                <a:ea typeface="+mn-ea"/>
                <a:cs typeface="Verdana" panose="020B0604030504040204" pitchFamily="34" charset="0"/>
              </a:defRPr>
            </a:lvl2pPr>
            <a:lvl3pPr marL="468000" indent="-108000" algn="l" rtl="0" eaLnBrk="1" fontAlgn="base" hangingPunct="0">
              <a:spcBef>
                <a:spcPts val="500"/>
              </a:spcBef>
              <a:spcAft>
                <a:spcPct val="0"/>
              </a:spcAft>
              <a:buClr>
                <a:schemeClr val="accent6"/>
              </a:buClr>
              <a:buFont typeface="Arial" panose="020B0604020202020204" pitchFamily="34" charset="0"/>
              <a:buChar char="•"/>
              <a:defRPr kumimoji="1" sz="1400" b="0">
                <a:solidFill>
                  <a:schemeClr val="tx1"/>
                </a:solidFill>
                <a:latin typeface="Verdana" panose="020B0604030504040204" pitchFamily="34" charset="0"/>
                <a:ea typeface="+mn-ea"/>
                <a:cs typeface="Verdana" panose="020B0604030504040204" pitchFamily="34" charset="0"/>
              </a:defRPr>
            </a:lvl3pPr>
            <a:lvl4pPr marL="576000" indent="-108000" algn="l" rtl="0" eaLnBrk="1" fontAlgn="base" hangingPunct="0">
              <a:spcBef>
                <a:spcPts val="500"/>
              </a:spcBef>
              <a:spcAft>
                <a:spcPct val="0"/>
              </a:spcAft>
              <a:buClr>
                <a:schemeClr val="accent6"/>
              </a:buClr>
              <a:buFont typeface="Tahoma" pitchFamily="34" charset="0"/>
              <a:buChar char="–"/>
              <a:defRPr kumimoji="1" sz="1200" b="0">
                <a:solidFill>
                  <a:schemeClr val="tx1"/>
                </a:solidFill>
                <a:latin typeface="Verdana" panose="020B0604030504040204" pitchFamily="34" charset="0"/>
                <a:ea typeface="+mn-ea"/>
                <a:cs typeface="Verdana" panose="020B0604030504040204" pitchFamily="34" charset="0"/>
              </a:defRPr>
            </a:lvl4pPr>
            <a:lvl5pPr marL="735013" indent="-157163" algn="l" rtl="0" eaLnBrk="0" fontAlgn="base" hangingPunct="0">
              <a:spcBef>
                <a:spcPct val="20000"/>
              </a:spcBef>
              <a:spcAft>
                <a:spcPct val="0"/>
              </a:spcAft>
              <a:buClr>
                <a:schemeClr val="accent6"/>
              </a:buClr>
              <a:buChar char="≫"/>
              <a:defRPr kumimoji="1" sz="1200" b="1">
                <a:solidFill>
                  <a:schemeClr val="tx1"/>
                </a:solidFill>
                <a:latin typeface="+mj-lt"/>
                <a:ea typeface="+mn-ea"/>
              </a:defRPr>
            </a:lvl5pPr>
            <a:lvl6pPr marL="2514600" indent="-228600" algn="l" rtl="0" fontAlgn="base">
              <a:spcBef>
                <a:spcPct val="20000"/>
              </a:spcBef>
              <a:spcAft>
                <a:spcPct val="0"/>
              </a:spcAft>
              <a:buChar char="≫"/>
              <a:defRPr kumimoji="1" sz="2000">
                <a:solidFill>
                  <a:schemeClr val="tx1"/>
                </a:solidFill>
                <a:latin typeface="Arial" charset="0"/>
                <a:ea typeface="+mn-ea"/>
              </a:defRPr>
            </a:lvl6pPr>
            <a:lvl7pPr marL="2971800" indent="-228600" algn="l" rtl="0" fontAlgn="base">
              <a:spcBef>
                <a:spcPct val="20000"/>
              </a:spcBef>
              <a:spcAft>
                <a:spcPct val="0"/>
              </a:spcAft>
              <a:buChar char="≫"/>
              <a:defRPr kumimoji="1" sz="2000">
                <a:solidFill>
                  <a:schemeClr val="tx1"/>
                </a:solidFill>
                <a:latin typeface="Arial" charset="0"/>
                <a:ea typeface="+mn-ea"/>
              </a:defRPr>
            </a:lvl7pPr>
            <a:lvl8pPr marL="3429000" indent="-228600" algn="l" rtl="0" fontAlgn="base">
              <a:spcBef>
                <a:spcPct val="20000"/>
              </a:spcBef>
              <a:spcAft>
                <a:spcPct val="0"/>
              </a:spcAft>
              <a:buChar char="≫"/>
              <a:defRPr kumimoji="1" sz="2000">
                <a:solidFill>
                  <a:schemeClr val="tx1"/>
                </a:solidFill>
                <a:latin typeface="Arial" charset="0"/>
                <a:ea typeface="+mn-ea"/>
              </a:defRPr>
            </a:lvl8pPr>
            <a:lvl9pPr marL="3886200" indent="-228600" algn="l" rtl="0" fontAlgn="base">
              <a:spcBef>
                <a:spcPct val="20000"/>
              </a:spcBef>
              <a:spcAft>
                <a:spcPct val="0"/>
              </a:spcAft>
              <a:buChar char="≫"/>
              <a:defRPr kumimoji="1" sz="2000">
                <a:solidFill>
                  <a:schemeClr val="tx1"/>
                </a:solidFill>
                <a:latin typeface="Arial" charset="0"/>
                <a:ea typeface="+mn-ea"/>
              </a:defRPr>
            </a:lvl9pPr>
          </a:lstStyle>
          <a:p>
            <a:pPr>
              <a:buClr>
                <a:srgbClr val="002B62"/>
              </a:buClr>
            </a:pPr>
            <a:r>
              <a:rPr lang="en-GB" sz="1600" b="1" dirty="0" err="1" smtClean="0">
                <a:solidFill>
                  <a:srgbClr val="000000"/>
                </a:solidFill>
                <a:latin typeface="Calibri" panose="020F0502020204030204" pitchFamily="34" charset="0"/>
                <a:cs typeface="Adobe Devanagari" panose="02040503050201020203" pitchFamily="18" charset="0"/>
              </a:rPr>
              <a:t>InHotel</a:t>
            </a:r>
            <a:endParaRPr lang="en-GB" sz="1600" b="1" dirty="0" smtClean="0">
              <a:solidFill>
                <a:srgbClr val="000000"/>
              </a:solidFill>
              <a:latin typeface="Calibri" panose="020F0502020204030204" pitchFamily="34" charset="0"/>
              <a:cs typeface="Adobe Devanagari" panose="02040503050201020203" pitchFamily="18" charset="0"/>
            </a:endParaRPr>
          </a:p>
          <a:p>
            <a:pPr marL="0" indent="0">
              <a:buClr>
                <a:srgbClr val="002B62"/>
              </a:buClr>
              <a:buNone/>
            </a:pPr>
            <a:r>
              <a:rPr lang="en-GB" sz="1500" dirty="0" smtClean="0">
                <a:solidFill>
                  <a:srgbClr val="000000"/>
                </a:solidFill>
                <a:latin typeface="Calibri" panose="020F0502020204030204" pitchFamily="34" charset="0"/>
                <a:cs typeface="Adobe Devanagari" panose="02040503050201020203" pitchFamily="18" charset="0"/>
              </a:rPr>
              <a:t>Hotel Front Of House (FOH) run directly from the SL2100 via browser (Chrome, Firefox, Internet Explorer 11, Edge).</a:t>
            </a:r>
          </a:p>
          <a:p>
            <a:pPr marL="0" indent="0">
              <a:buClr>
                <a:srgbClr val="002B62"/>
              </a:buClr>
              <a:buNone/>
            </a:pPr>
            <a:r>
              <a:rPr lang="en-GB" sz="1500" dirty="0" smtClean="0">
                <a:solidFill>
                  <a:srgbClr val="000000"/>
                </a:solidFill>
                <a:latin typeface="Calibri" panose="020F0502020204030204" pitchFamily="34" charset="0"/>
                <a:cs typeface="Adobe Devanagari" panose="02040503050201020203" pitchFamily="18" charset="0"/>
              </a:rPr>
              <a:t>Perfectly suited to the smaller hotel where value is key.</a:t>
            </a:r>
          </a:p>
          <a:p>
            <a:pPr marL="0" indent="0">
              <a:buClr>
                <a:srgbClr val="002B62"/>
              </a:buClr>
              <a:buNone/>
            </a:pPr>
            <a:r>
              <a:rPr lang="en-GB" sz="1500" dirty="0" smtClean="0">
                <a:solidFill>
                  <a:srgbClr val="000000"/>
                </a:solidFill>
                <a:latin typeface="Calibri" panose="020F0502020204030204" pitchFamily="34" charset="0"/>
                <a:cs typeface="Adobe Devanagari" panose="02040503050201020203" pitchFamily="18" charset="0"/>
              </a:rPr>
              <a:t>Room booking, billing &amp; </a:t>
            </a:r>
            <a:r>
              <a:rPr lang="en-GB" sz="1500" dirty="0">
                <a:solidFill>
                  <a:srgbClr val="000000"/>
                </a:solidFill>
                <a:latin typeface="Calibri" panose="020F0502020204030204" pitchFamily="34" charset="0"/>
                <a:cs typeface="Adobe Devanagari" panose="02040503050201020203" pitchFamily="18" charset="0"/>
              </a:rPr>
              <a:t>h</a:t>
            </a:r>
            <a:r>
              <a:rPr lang="en-GB" sz="1500" dirty="0" smtClean="0">
                <a:solidFill>
                  <a:srgbClr val="000000"/>
                </a:solidFill>
                <a:latin typeface="Calibri" panose="020F0502020204030204" pitchFamily="34" charset="0"/>
                <a:cs typeface="Adobe Devanagari" panose="02040503050201020203" pitchFamily="18" charset="0"/>
              </a:rPr>
              <a:t>otel administration </a:t>
            </a:r>
          </a:p>
          <a:p>
            <a:pPr marL="0" indent="0">
              <a:buClr>
                <a:srgbClr val="002B62"/>
              </a:buClr>
              <a:buNone/>
            </a:pPr>
            <a:r>
              <a:rPr lang="en-GB" sz="1500" dirty="0">
                <a:solidFill>
                  <a:srgbClr val="000000"/>
                </a:solidFill>
                <a:latin typeface="Calibri" panose="020F0502020204030204" pitchFamily="34" charset="0"/>
                <a:cs typeface="Adobe Devanagari" panose="02040503050201020203" pitchFamily="18" charset="0"/>
              </a:rPr>
              <a:t> </a:t>
            </a:r>
            <a:r>
              <a:rPr lang="en-GB" sz="1500" dirty="0" smtClean="0">
                <a:solidFill>
                  <a:srgbClr val="000000"/>
                </a:solidFill>
                <a:latin typeface="Calibri" panose="020F0502020204030204" pitchFamily="34" charset="0"/>
                <a:cs typeface="Adobe Devanagari" panose="02040503050201020203" pitchFamily="18" charset="0"/>
              </a:rPr>
              <a:t>  </a:t>
            </a:r>
          </a:p>
          <a:p>
            <a:pPr marL="342900" lvl="1" indent="0" eaLnBrk="0">
              <a:spcBef>
                <a:spcPts val="450"/>
              </a:spcBef>
              <a:spcAft>
                <a:spcPts val="0"/>
              </a:spcAft>
              <a:buClr>
                <a:srgbClr val="4575FD"/>
              </a:buClr>
              <a:buNone/>
              <a:defRPr/>
            </a:pPr>
            <a:endParaRPr lang="en-GB" altLang="ja-JP" sz="1200" dirty="0">
              <a:solidFill>
                <a:srgbClr val="000000">
                  <a:lumMod val="50000"/>
                  <a:lumOff val="50000"/>
                </a:srgbClr>
              </a:solidFill>
              <a:latin typeface="Calibri" panose="020F0502020204030204" pitchFamily="34" charset="0"/>
              <a:ea typeface="ＭＳ Ｐゴシック" pitchFamily="-110" charset="-128"/>
              <a:cs typeface="Adobe Devanagari" panose="02040503050201020203" pitchFamily="18" charset="0"/>
            </a:endParaRPr>
          </a:p>
        </p:txBody>
      </p:sp>
      <p:pic>
        <p:nvPicPr>
          <p:cNvPr id="3" name="Picture 2"/>
          <p:cNvPicPr>
            <a:picLocks noChangeAspect="1"/>
          </p:cNvPicPr>
          <p:nvPr/>
        </p:nvPicPr>
        <p:blipFill>
          <a:blip r:embed="rId2"/>
          <a:stretch>
            <a:fillRect/>
          </a:stretch>
        </p:blipFill>
        <p:spPr>
          <a:xfrm>
            <a:off x="587589" y="2085349"/>
            <a:ext cx="3731097" cy="1848862"/>
          </a:xfrm>
          <a:prstGeom prst="rect">
            <a:avLst/>
          </a:prstGeom>
        </p:spPr>
      </p:pic>
      <p:pic>
        <p:nvPicPr>
          <p:cNvPr id="8" name="Picture 7"/>
          <p:cNvPicPr/>
          <p:nvPr/>
        </p:nvPicPr>
        <p:blipFill>
          <a:blip r:embed="rId3" cstate="screen">
            <a:extLst>
              <a:ext uri="{28A0092B-C50C-407E-A947-70E740481C1C}">
                <a14:useLocalDpi xmlns:a14="http://schemas.microsoft.com/office/drawing/2010/main"/>
              </a:ext>
            </a:extLst>
          </a:blip>
          <a:stretch>
            <a:fillRect/>
          </a:stretch>
        </p:blipFill>
        <p:spPr>
          <a:xfrm>
            <a:off x="2795562" y="3039460"/>
            <a:ext cx="3681301" cy="1611986"/>
          </a:xfrm>
          <a:prstGeom prst="rect">
            <a:avLst/>
          </a:prstGeom>
        </p:spPr>
      </p:pic>
      <p:pic>
        <p:nvPicPr>
          <p:cNvPr id="9" name="Picture 8"/>
          <p:cNvPicPr/>
          <p:nvPr/>
        </p:nvPicPr>
        <p:blipFill>
          <a:blip r:embed="rId4"/>
          <a:stretch>
            <a:fillRect/>
          </a:stretch>
        </p:blipFill>
        <p:spPr>
          <a:xfrm>
            <a:off x="5854084" y="2085349"/>
            <a:ext cx="3185727" cy="2229881"/>
          </a:xfrm>
          <a:prstGeom prst="rect">
            <a:avLst/>
          </a:prstGeom>
        </p:spPr>
      </p:pic>
    </p:spTree>
    <p:extLst>
      <p:ext uri="{BB962C8B-B14F-4D97-AF65-F5344CB8AC3E}">
        <p14:creationId xmlns:p14="http://schemas.microsoft.com/office/powerpoint/2010/main" val="368925329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anose="020F0502020204030204" pitchFamily="34" charset="0"/>
              </a:rPr>
              <a:t>UNIVERGE SL2100 – Hospitality</a:t>
            </a:r>
            <a:endParaRPr lang="en-US" dirty="0">
              <a:latin typeface="Calibri" panose="020F0502020204030204" pitchFamily="34" charset="0"/>
            </a:endParaRPr>
          </a:p>
        </p:txBody>
      </p:sp>
      <p:sp>
        <p:nvSpPr>
          <p:cNvPr id="7" name="Content Placeholder 2"/>
          <p:cNvSpPr txBox="1">
            <a:spLocks/>
          </p:cNvSpPr>
          <p:nvPr/>
        </p:nvSpPr>
        <p:spPr>
          <a:xfrm>
            <a:off x="182820" y="638408"/>
            <a:ext cx="8452222" cy="3858368"/>
          </a:xfrm>
          <a:prstGeom prst="rect">
            <a:avLst/>
          </a:prstGeom>
        </p:spPr>
        <p:txBody>
          <a:bodyPr>
            <a:normAutofit fontScale="92500" lnSpcReduction="10000"/>
          </a:bodyPr>
          <a:lstStyle>
            <a:lvl1pPr marL="180000" indent="-180000" algn="l" rtl="0" eaLnBrk="1" fontAlgn="base" hangingPunct="0">
              <a:spcBef>
                <a:spcPts val="500"/>
              </a:spcBef>
              <a:spcAft>
                <a:spcPct val="0"/>
              </a:spcAft>
              <a:buClr>
                <a:schemeClr val="accent6"/>
              </a:buClr>
              <a:buFont typeface="Arial" panose="020B0604020202020204" pitchFamily="34" charset="0"/>
              <a:buChar char="▌"/>
              <a:defRPr kumimoji="1" sz="2000" b="0">
                <a:solidFill>
                  <a:schemeClr val="tx1"/>
                </a:solidFill>
                <a:latin typeface="Verdana" panose="020B0604030504040204" pitchFamily="34" charset="0"/>
                <a:ea typeface="+mn-ea"/>
                <a:cs typeface="Verdana" panose="020B0604030504040204" pitchFamily="34" charset="0"/>
              </a:defRPr>
            </a:lvl1pPr>
            <a:lvl2pPr marL="360000" indent="-180000" algn="l" rtl="0" eaLnBrk="1" fontAlgn="base" hangingPunct="0">
              <a:spcBef>
                <a:spcPts val="500"/>
              </a:spcBef>
              <a:spcAft>
                <a:spcPct val="0"/>
              </a:spcAft>
              <a:buClr>
                <a:schemeClr val="accent6"/>
              </a:buClr>
              <a:buFont typeface="Wingdings" pitchFamily="2" charset="2"/>
              <a:buChar char="l"/>
              <a:defRPr kumimoji="1" sz="1600" b="0">
                <a:solidFill>
                  <a:schemeClr val="tx1"/>
                </a:solidFill>
                <a:latin typeface="Verdana" panose="020B0604030504040204" pitchFamily="34" charset="0"/>
                <a:ea typeface="+mn-ea"/>
                <a:cs typeface="Verdana" panose="020B0604030504040204" pitchFamily="34" charset="0"/>
              </a:defRPr>
            </a:lvl2pPr>
            <a:lvl3pPr marL="468000" indent="-108000" algn="l" rtl="0" eaLnBrk="1" fontAlgn="base" hangingPunct="0">
              <a:spcBef>
                <a:spcPts val="500"/>
              </a:spcBef>
              <a:spcAft>
                <a:spcPct val="0"/>
              </a:spcAft>
              <a:buClr>
                <a:schemeClr val="accent6"/>
              </a:buClr>
              <a:buFont typeface="Arial" panose="020B0604020202020204" pitchFamily="34" charset="0"/>
              <a:buChar char="•"/>
              <a:defRPr kumimoji="1" sz="1400" b="0">
                <a:solidFill>
                  <a:schemeClr val="tx1"/>
                </a:solidFill>
                <a:latin typeface="Verdana" panose="020B0604030504040204" pitchFamily="34" charset="0"/>
                <a:ea typeface="+mn-ea"/>
                <a:cs typeface="Verdana" panose="020B0604030504040204" pitchFamily="34" charset="0"/>
              </a:defRPr>
            </a:lvl3pPr>
            <a:lvl4pPr marL="576000" indent="-108000" algn="l" rtl="0" eaLnBrk="1" fontAlgn="base" hangingPunct="0">
              <a:spcBef>
                <a:spcPts val="500"/>
              </a:spcBef>
              <a:spcAft>
                <a:spcPct val="0"/>
              </a:spcAft>
              <a:buClr>
                <a:schemeClr val="accent6"/>
              </a:buClr>
              <a:buFont typeface="Tahoma" pitchFamily="34" charset="0"/>
              <a:buChar char="–"/>
              <a:defRPr kumimoji="1" sz="1200" b="0">
                <a:solidFill>
                  <a:schemeClr val="tx1"/>
                </a:solidFill>
                <a:latin typeface="Verdana" panose="020B0604030504040204" pitchFamily="34" charset="0"/>
                <a:ea typeface="+mn-ea"/>
                <a:cs typeface="Verdana" panose="020B0604030504040204" pitchFamily="34" charset="0"/>
              </a:defRPr>
            </a:lvl4pPr>
            <a:lvl5pPr marL="735013" indent="-157163" algn="l" rtl="0" eaLnBrk="0" fontAlgn="base" hangingPunct="0">
              <a:spcBef>
                <a:spcPct val="20000"/>
              </a:spcBef>
              <a:spcAft>
                <a:spcPct val="0"/>
              </a:spcAft>
              <a:buClr>
                <a:schemeClr val="accent6"/>
              </a:buClr>
              <a:buChar char="≫"/>
              <a:defRPr kumimoji="1" sz="1200" b="1">
                <a:solidFill>
                  <a:schemeClr val="tx1"/>
                </a:solidFill>
                <a:latin typeface="+mj-lt"/>
                <a:ea typeface="+mn-ea"/>
              </a:defRPr>
            </a:lvl5pPr>
            <a:lvl6pPr marL="2514600" indent="-228600" algn="l" rtl="0" fontAlgn="base">
              <a:spcBef>
                <a:spcPct val="20000"/>
              </a:spcBef>
              <a:spcAft>
                <a:spcPct val="0"/>
              </a:spcAft>
              <a:buChar char="≫"/>
              <a:defRPr kumimoji="1" sz="2000">
                <a:solidFill>
                  <a:schemeClr val="tx1"/>
                </a:solidFill>
                <a:latin typeface="Arial" charset="0"/>
                <a:ea typeface="+mn-ea"/>
              </a:defRPr>
            </a:lvl6pPr>
            <a:lvl7pPr marL="2971800" indent="-228600" algn="l" rtl="0" fontAlgn="base">
              <a:spcBef>
                <a:spcPct val="20000"/>
              </a:spcBef>
              <a:spcAft>
                <a:spcPct val="0"/>
              </a:spcAft>
              <a:buChar char="≫"/>
              <a:defRPr kumimoji="1" sz="2000">
                <a:solidFill>
                  <a:schemeClr val="tx1"/>
                </a:solidFill>
                <a:latin typeface="Arial" charset="0"/>
                <a:ea typeface="+mn-ea"/>
              </a:defRPr>
            </a:lvl7pPr>
            <a:lvl8pPr marL="3429000" indent="-228600" algn="l" rtl="0" fontAlgn="base">
              <a:spcBef>
                <a:spcPct val="20000"/>
              </a:spcBef>
              <a:spcAft>
                <a:spcPct val="0"/>
              </a:spcAft>
              <a:buChar char="≫"/>
              <a:defRPr kumimoji="1" sz="2000">
                <a:solidFill>
                  <a:schemeClr val="tx1"/>
                </a:solidFill>
                <a:latin typeface="Arial" charset="0"/>
                <a:ea typeface="+mn-ea"/>
              </a:defRPr>
            </a:lvl8pPr>
            <a:lvl9pPr marL="3886200" indent="-228600" algn="l" rtl="0" fontAlgn="base">
              <a:spcBef>
                <a:spcPct val="20000"/>
              </a:spcBef>
              <a:spcAft>
                <a:spcPct val="0"/>
              </a:spcAft>
              <a:buChar char="≫"/>
              <a:defRPr kumimoji="1" sz="2000">
                <a:solidFill>
                  <a:schemeClr val="tx1"/>
                </a:solidFill>
                <a:latin typeface="Arial" charset="0"/>
                <a:ea typeface="+mn-ea"/>
              </a:defRPr>
            </a:lvl9pPr>
          </a:lstStyle>
          <a:p>
            <a:pPr>
              <a:buClr>
                <a:srgbClr val="002B62"/>
              </a:buClr>
            </a:pPr>
            <a:r>
              <a:rPr lang="en-GB" sz="1700" b="1" dirty="0" err="1" smtClean="0">
                <a:solidFill>
                  <a:srgbClr val="000000"/>
                </a:solidFill>
                <a:latin typeface="Calibri" panose="020F0502020204030204" pitchFamily="34" charset="0"/>
                <a:cs typeface="Adobe Devanagari" panose="02040503050201020203" pitchFamily="18" charset="0"/>
              </a:rPr>
              <a:t>InHotel</a:t>
            </a:r>
            <a:r>
              <a:rPr lang="en-GB" sz="1700" b="1" dirty="0" smtClean="0">
                <a:solidFill>
                  <a:srgbClr val="000000"/>
                </a:solidFill>
                <a:latin typeface="Calibri" panose="020F0502020204030204" pitchFamily="34" charset="0"/>
                <a:cs typeface="Adobe Devanagari" panose="02040503050201020203" pitchFamily="18" charset="0"/>
              </a:rPr>
              <a:t> Property Management Features:</a:t>
            </a:r>
          </a:p>
          <a:p>
            <a:pPr>
              <a:buClr>
                <a:srgbClr val="002B62"/>
              </a:buClr>
              <a:buFont typeface="Wingdings" panose="05000000000000000000" pitchFamily="2" charset="2"/>
              <a:buChar char="§"/>
            </a:pPr>
            <a:r>
              <a:rPr lang="en-GB" sz="1500" dirty="0" smtClean="0">
                <a:solidFill>
                  <a:srgbClr val="000000"/>
                </a:solidFill>
                <a:latin typeface="Calibri" panose="020F0502020204030204" pitchFamily="34" charset="0"/>
                <a:cs typeface="Adobe Devanagari" panose="02040503050201020203" pitchFamily="18" charset="0"/>
              </a:rPr>
              <a:t>Up to 64 rooms (4 &amp; 16 room licenses available)</a:t>
            </a:r>
          </a:p>
          <a:p>
            <a:pPr>
              <a:buClr>
                <a:srgbClr val="002B62"/>
              </a:buClr>
              <a:buFont typeface="Wingdings" panose="05000000000000000000" pitchFamily="2" charset="2"/>
              <a:buChar char="§"/>
            </a:pPr>
            <a:r>
              <a:rPr lang="en-GB" sz="1500" dirty="0" smtClean="0">
                <a:solidFill>
                  <a:srgbClr val="000000"/>
                </a:solidFill>
                <a:latin typeface="Calibri" panose="020F0502020204030204" pitchFamily="34" charset="0"/>
                <a:cs typeface="Adobe Devanagari" panose="02040503050201020203" pitchFamily="18" charset="0"/>
              </a:rPr>
              <a:t>Room allocation - </a:t>
            </a:r>
            <a:r>
              <a:rPr lang="en-US" sz="1500" dirty="0">
                <a:solidFill>
                  <a:srgbClr val="000000"/>
                </a:solidFill>
                <a:latin typeface="Calibri" panose="020F0502020204030204" pitchFamily="34" charset="0"/>
                <a:cs typeface="Adobe Devanagari" panose="02040503050201020203" pitchFamily="18" charset="0"/>
              </a:rPr>
              <a:t>See current and future guests on a </a:t>
            </a:r>
            <a:r>
              <a:rPr lang="en-US" sz="1500" dirty="0" err="1">
                <a:solidFill>
                  <a:srgbClr val="000000"/>
                </a:solidFill>
                <a:latin typeface="Calibri" panose="020F0502020204030204" pitchFamily="34" charset="0"/>
                <a:cs typeface="Adobe Devanagari" panose="02040503050201020203" pitchFamily="18" charset="0"/>
              </a:rPr>
              <a:t>colour</a:t>
            </a:r>
            <a:r>
              <a:rPr lang="en-US" sz="1500" dirty="0">
                <a:solidFill>
                  <a:srgbClr val="000000"/>
                </a:solidFill>
                <a:latin typeface="Calibri" panose="020F0502020204030204" pitchFamily="34" charset="0"/>
                <a:cs typeface="Adobe Devanagari" panose="02040503050201020203" pitchFamily="18" charset="0"/>
              </a:rPr>
              <a:t> coded calendar </a:t>
            </a:r>
            <a:r>
              <a:rPr lang="en-US" sz="1500" dirty="0" smtClean="0">
                <a:solidFill>
                  <a:srgbClr val="000000"/>
                </a:solidFill>
                <a:latin typeface="Calibri" panose="020F0502020204030204" pitchFamily="34" charset="0"/>
                <a:cs typeface="Adobe Devanagari" panose="02040503050201020203" pitchFamily="18" charset="0"/>
              </a:rPr>
              <a:t>view</a:t>
            </a:r>
          </a:p>
          <a:p>
            <a:pPr>
              <a:buClr>
                <a:srgbClr val="002B62"/>
              </a:buClr>
              <a:buFont typeface="Wingdings" panose="05000000000000000000" pitchFamily="2" charset="2"/>
              <a:buChar char="§"/>
            </a:pPr>
            <a:r>
              <a:rPr lang="en-US" sz="1500" dirty="0" smtClean="0">
                <a:solidFill>
                  <a:srgbClr val="000000"/>
                </a:solidFill>
                <a:latin typeface="Calibri" panose="020F0502020204030204" pitchFamily="34" charset="0"/>
                <a:cs typeface="Adobe Devanagari" panose="02040503050201020203" pitchFamily="18" charset="0"/>
              </a:rPr>
              <a:t>Jump </a:t>
            </a:r>
            <a:r>
              <a:rPr lang="en-US" sz="1500" dirty="0">
                <a:solidFill>
                  <a:srgbClr val="000000"/>
                </a:solidFill>
                <a:latin typeface="Calibri" panose="020F0502020204030204" pitchFamily="34" charset="0"/>
                <a:cs typeface="Adobe Devanagari" panose="02040503050201020203" pitchFamily="18" charset="0"/>
              </a:rPr>
              <a:t>to date - Quick access to any future </a:t>
            </a:r>
            <a:r>
              <a:rPr lang="en-US" sz="1500" dirty="0" smtClean="0">
                <a:solidFill>
                  <a:srgbClr val="000000"/>
                </a:solidFill>
                <a:latin typeface="Calibri" panose="020F0502020204030204" pitchFamily="34" charset="0"/>
                <a:cs typeface="Adobe Devanagari" panose="02040503050201020203" pitchFamily="18" charset="0"/>
              </a:rPr>
              <a:t>date</a:t>
            </a:r>
          </a:p>
          <a:p>
            <a:pPr>
              <a:buClr>
                <a:srgbClr val="002B62"/>
              </a:buClr>
              <a:buFont typeface="Wingdings" panose="05000000000000000000" pitchFamily="2" charset="2"/>
              <a:buChar char="§"/>
            </a:pPr>
            <a:r>
              <a:rPr lang="en-US" sz="1500" dirty="0">
                <a:solidFill>
                  <a:srgbClr val="000000"/>
                </a:solidFill>
                <a:latin typeface="Calibri" panose="020F0502020204030204" pitchFamily="34" charset="0"/>
                <a:cs typeface="Adobe Devanagari" panose="02040503050201020203" pitchFamily="18" charset="0"/>
              </a:rPr>
              <a:t>Guest filter - </a:t>
            </a:r>
            <a:r>
              <a:rPr lang="en-US" sz="1500" dirty="0" smtClean="0">
                <a:solidFill>
                  <a:srgbClr val="000000"/>
                </a:solidFill>
                <a:latin typeface="Calibri" panose="020F0502020204030204" pitchFamily="34" charset="0"/>
                <a:cs typeface="Adobe Devanagari" panose="02040503050201020203" pitchFamily="18" charset="0"/>
              </a:rPr>
              <a:t>Easily </a:t>
            </a:r>
            <a:r>
              <a:rPr lang="en-US" sz="1500" dirty="0">
                <a:solidFill>
                  <a:srgbClr val="000000"/>
                </a:solidFill>
                <a:latin typeface="Calibri" panose="020F0502020204030204" pitchFamily="34" charset="0"/>
                <a:cs typeface="Adobe Devanagari" panose="02040503050201020203" pitchFamily="18" charset="0"/>
              </a:rPr>
              <a:t>find a guest reservation or stay </a:t>
            </a:r>
            <a:r>
              <a:rPr lang="en-US" sz="1500" dirty="0" smtClean="0">
                <a:solidFill>
                  <a:srgbClr val="000000"/>
                </a:solidFill>
                <a:latin typeface="Calibri" panose="020F0502020204030204" pitchFamily="34" charset="0"/>
                <a:cs typeface="Adobe Devanagari" panose="02040503050201020203" pitchFamily="18" charset="0"/>
              </a:rPr>
              <a:t>using the filters</a:t>
            </a:r>
          </a:p>
          <a:p>
            <a:pPr>
              <a:buClr>
                <a:srgbClr val="002B62"/>
              </a:buClr>
              <a:buFont typeface="Wingdings" panose="05000000000000000000" pitchFamily="2" charset="2"/>
              <a:buChar char="§"/>
            </a:pPr>
            <a:r>
              <a:rPr lang="en-US" sz="1500" dirty="0" smtClean="0">
                <a:solidFill>
                  <a:srgbClr val="000000"/>
                </a:solidFill>
                <a:latin typeface="Calibri" panose="020F0502020204030204" pitchFamily="34" charset="0"/>
                <a:cs typeface="Adobe Devanagari" panose="02040503050201020203" pitchFamily="18" charset="0"/>
              </a:rPr>
              <a:t>Room Management </a:t>
            </a:r>
            <a:r>
              <a:rPr lang="en-US" sz="1500" dirty="0">
                <a:solidFill>
                  <a:srgbClr val="000000"/>
                </a:solidFill>
                <a:latin typeface="Calibri" panose="020F0502020204030204" pitchFamily="34" charset="0"/>
                <a:cs typeface="Adobe Devanagari" panose="02040503050201020203" pitchFamily="18" charset="0"/>
              </a:rPr>
              <a:t>- See </a:t>
            </a:r>
            <a:r>
              <a:rPr lang="en-US" sz="1500" dirty="0" err="1">
                <a:solidFill>
                  <a:srgbClr val="000000"/>
                </a:solidFill>
                <a:latin typeface="Calibri" panose="020F0502020204030204" pitchFamily="34" charset="0"/>
                <a:cs typeface="Adobe Devanagari" panose="02040503050201020203" pitchFamily="18" charset="0"/>
              </a:rPr>
              <a:t>colour</a:t>
            </a:r>
            <a:r>
              <a:rPr lang="en-US" sz="1500" dirty="0">
                <a:solidFill>
                  <a:srgbClr val="000000"/>
                </a:solidFill>
                <a:latin typeface="Calibri" panose="020F0502020204030204" pitchFamily="34" charset="0"/>
                <a:cs typeface="Adobe Devanagari" panose="02040503050201020203" pitchFamily="18" charset="0"/>
              </a:rPr>
              <a:t> coded status of all rooms (clean/dirty/out of order</a:t>
            </a:r>
            <a:r>
              <a:rPr lang="en-US" sz="1500" dirty="0" smtClean="0">
                <a:solidFill>
                  <a:srgbClr val="000000"/>
                </a:solidFill>
                <a:latin typeface="Calibri" panose="020F0502020204030204" pitchFamily="34" charset="0"/>
                <a:cs typeface="Adobe Devanagari" panose="02040503050201020203" pitchFamily="18" charset="0"/>
              </a:rPr>
              <a:t>)</a:t>
            </a:r>
          </a:p>
          <a:p>
            <a:pPr>
              <a:buClr>
                <a:srgbClr val="002B62"/>
              </a:buClr>
              <a:buFont typeface="Wingdings" panose="05000000000000000000" pitchFamily="2" charset="2"/>
              <a:buChar char="§"/>
            </a:pPr>
            <a:r>
              <a:rPr lang="en-US" sz="1500" dirty="0">
                <a:solidFill>
                  <a:srgbClr val="000000"/>
                </a:solidFill>
                <a:latin typeface="Calibri" panose="020F0502020204030204" pitchFamily="34" charset="0"/>
                <a:cs typeface="Adobe Devanagari" panose="02040503050201020203" pitchFamily="18" charset="0"/>
              </a:rPr>
              <a:t>Folio Management - Add charges for services and </a:t>
            </a:r>
            <a:r>
              <a:rPr lang="en-US" sz="1500" dirty="0" smtClean="0">
                <a:solidFill>
                  <a:srgbClr val="000000"/>
                </a:solidFill>
                <a:latin typeface="Calibri" panose="020F0502020204030204" pitchFamily="34" charset="0"/>
                <a:cs typeface="Adobe Devanagari" panose="02040503050201020203" pitchFamily="18" charset="0"/>
              </a:rPr>
              <a:t>products to guest folio</a:t>
            </a:r>
          </a:p>
          <a:p>
            <a:pPr>
              <a:buClr>
                <a:srgbClr val="002B62"/>
              </a:buClr>
              <a:buFont typeface="Wingdings" panose="05000000000000000000" pitchFamily="2" charset="2"/>
              <a:buChar char="§"/>
            </a:pPr>
            <a:r>
              <a:rPr lang="en-US" sz="1500" dirty="0" smtClean="0">
                <a:solidFill>
                  <a:srgbClr val="000000"/>
                </a:solidFill>
                <a:latin typeface="Calibri" panose="020F0502020204030204" pitchFamily="34" charset="0"/>
                <a:cs typeface="Adobe Devanagari" panose="02040503050201020203" pitchFamily="18" charset="0"/>
              </a:rPr>
              <a:t>Invoice Generation </a:t>
            </a:r>
            <a:r>
              <a:rPr lang="en-US" sz="1500" dirty="0">
                <a:solidFill>
                  <a:srgbClr val="000000"/>
                </a:solidFill>
                <a:latin typeface="Calibri" panose="020F0502020204030204" pitchFamily="34" charset="0"/>
                <a:cs typeface="Adobe Devanagari" panose="02040503050201020203" pitchFamily="18" charset="0"/>
              </a:rPr>
              <a:t>- Complete invoice generation for room nights, services &amp; telephone </a:t>
            </a:r>
            <a:r>
              <a:rPr lang="en-US" sz="1500" dirty="0" smtClean="0">
                <a:solidFill>
                  <a:srgbClr val="000000"/>
                </a:solidFill>
                <a:latin typeface="Calibri" panose="020F0502020204030204" pitchFamily="34" charset="0"/>
                <a:cs typeface="Adobe Devanagari" panose="02040503050201020203" pitchFamily="18" charset="0"/>
              </a:rPr>
              <a:t>calls</a:t>
            </a:r>
          </a:p>
          <a:p>
            <a:pPr>
              <a:buClr>
                <a:srgbClr val="002B62"/>
              </a:buClr>
              <a:buFont typeface="Wingdings" panose="05000000000000000000" pitchFamily="2" charset="2"/>
              <a:buChar char="§"/>
            </a:pPr>
            <a:r>
              <a:rPr lang="en-US" sz="1500" dirty="0">
                <a:solidFill>
                  <a:srgbClr val="000000"/>
                </a:solidFill>
                <a:latin typeface="Calibri" panose="020F0502020204030204" pitchFamily="34" charset="0"/>
                <a:cs typeface="Adobe Devanagari" panose="02040503050201020203" pitchFamily="18" charset="0"/>
              </a:rPr>
              <a:t>Message Service - Capture messages for guests with automatic room </a:t>
            </a:r>
            <a:r>
              <a:rPr lang="en-US" sz="1500" dirty="0" smtClean="0">
                <a:solidFill>
                  <a:srgbClr val="000000"/>
                </a:solidFill>
                <a:latin typeface="Calibri" panose="020F0502020204030204" pitchFamily="34" charset="0"/>
                <a:cs typeface="Adobe Devanagari" panose="02040503050201020203" pitchFamily="18" charset="0"/>
              </a:rPr>
              <a:t>notification</a:t>
            </a:r>
          </a:p>
          <a:p>
            <a:pPr>
              <a:buClr>
                <a:srgbClr val="002B62"/>
              </a:buClr>
              <a:buFont typeface="Wingdings" panose="05000000000000000000" pitchFamily="2" charset="2"/>
              <a:buChar char="§"/>
            </a:pPr>
            <a:r>
              <a:rPr lang="en-US" sz="1500" dirty="0">
                <a:solidFill>
                  <a:srgbClr val="000000"/>
                </a:solidFill>
                <a:latin typeface="Calibri" panose="020F0502020204030204" pitchFamily="34" charset="0"/>
                <a:cs typeface="Adobe Devanagari" panose="02040503050201020203" pitchFamily="18" charset="0"/>
              </a:rPr>
              <a:t>Flexible Room Rates </a:t>
            </a:r>
            <a:r>
              <a:rPr lang="en-US" sz="1500" dirty="0" smtClean="0">
                <a:solidFill>
                  <a:srgbClr val="000000"/>
                </a:solidFill>
                <a:latin typeface="Calibri" panose="020F0502020204030204" pitchFamily="34" charset="0"/>
                <a:cs typeface="Adobe Devanagari" panose="02040503050201020203" pitchFamily="18" charset="0"/>
              </a:rPr>
              <a:t>- </a:t>
            </a:r>
            <a:r>
              <a:rPr lang="en-US" sz="1500" dirty="0">
                <a:solidFill>
                  <a:srgbClr val="000000"/>
                </a:solidFill>
                <a:latin typeface="Calibri" panose="020F0502020204030204" pitchFamily="34" charset="0"/>
                <a:cs typeface="Adobe Devanagari" panose="02040503050201020203" pitchFamily="18" charset="0"/>
              </a:rPr>
              <a:t>Based on calendar dates or </a:t>
            </a:r>
            <a:r>
              <a:rPr lang="en-US" sz="1500" dirty="0" smtClean="0">
                <a:solidFill>
                  <a:srgbClr val="000000"/>
                </a:solidFill>
                <a:latin typeface="Calibri" panose="020F0502020204030204" pitchFamily="34" charset="0"/>
                <a:cs typeface="Adobe Devanagari" panose="02040503050201020203" pitchFamily="18" charset="0"/>
              </a:rPr>
              <a:t>days of week</a:t>
            </a:r>
          </a:p>
          <a:p>
            <a:pPr>
              <a:buClr>
                <a:srgbClr val="002B62"/>
              </a:buClr>
              <a:buFont typeface="Wingdings" panose="05000000000000000000" pitchFamily="2" charset="2"/>
              <a:buChar char="§"/>
            </a:pPr>
            <a:r>
              <a:rPr lang="en-US" sz="1500" dirty="0">
                <a:solidFill>
                  <a:srgbClr val="000000"/>
                </a:solidFill>
                <a:latin typeface="Calibri" panose="020F0502020204030204" pitchFamily="34" charset="0"/>
                <a:cs typeface="Adobe Devanagari" panose="02040503050201020203" pitchFamily="18" charset="0"/>
              </a:rPr>
              <a:t>Multiple Connections – No license for additional connections, folio items can be added by housekeeping or </a:t>
            </a:r>
            <a:r>
              <a:rPr lang="en-US" sz="1500" dirty="0" smtClean="0">
                <a:solidFill>
                  <a:srgbClr val="000000"/>
                </a:solidFill>
                <a:latin typeface="Calibri" panose="020F0502020204030204" pitchFamily="34" charset="0"/>
                <a:cs typeface="Adobe Devanagari" panose="02040503050201020203" pitchFamily="18" charset="0"/>
              </a:rPr>
              <a:t>restaurant</a:t>
            </a:r>
          </a:p>
          <a:p>
            <a:pPr>
              <a:buClr>
                <a:srgbClr val="002B62"/>
              </a:buClr>
              <a:buFont typeface="Wingdings" panose="05000000000000000000" pitchFamily="2" charset="2"/>
              <a:buChar char="§"/>
            </a:pPr>
            <a:r>
              <a:rPr lang="en-US" sz="1500" dirty="0">
                <a:solidFill>
                  <a:srgbClr val="000000"/>
                </a:solidFill>
                <a:latin typeface="Calibri" panose="020F0502020204030204" pitchFamily="34" charset="0"/>
                <a:cs typeface="Adobe Devanagari" panose="02040503050201020203" pitchFamily="18" charset="0"/>
              </a:rPr>
              <a:t>Guest Stay Information – Capture information about the guest, contact details and stay reasons; opportunity to build CRM database of </a:t>
            </a:r>
            <a:r>
              <a:rPr lang="en-US" sz="1500" dirty="0" smtClean="0">
                <a:solidFill>
                  <a:srgbClr val="000000"/>
                </a:solidFill>
                <a:latin typeface="Calibri" panose="020F0502020204030204" pitchFamily="34" charset="0"/>
                <a:cs typeface="Adobe Devanagari" panose="02040503050201020203" pitchFamily="18" charset="0"/>
              </a:rPr>
              <a:t>guests</a:t>
            </a:r>
          </a:p>
          <a:p>
            <a:pPr>
              <a:buClr>
                <a:srgbClr val="002B62"/>
              </a:buClr>
              <a:buFont typeface="Wingdings" panose="05000000000000000000" pitchFamily="2" charset="2"/>
              <a:buChar char="§"/>
            </a:pPr>
            <a:r>
              <a:rPr lang="en-US" altLang="ja-JP" sz="1500" dirty="0">
                <a:latin typeface="Calibri" panose="020F0502020204030204" pitchFamily="34" charset="0"/>
                <a:ea typeface="ＭＳ Ｐゴシック" pitchFamily="-110" charset="-128"/>
                <a:cs typeface="Adobe Devanagari" panose="02040503050201020203" pitchFamily="18" charset="0"/>
              </a:rPr>
              <a:t>Custom Products &amp; Services – Can be created &amp; added to guest </a:t>
            </a:r>
            <a:r>
              <a:rPr lang="en-US" altLang="ja-JP" sz="1500" dirty="0" smtClean="0">
                <a:latin typeface="Calibri" panose="020F0502020204030204" pitchFamily="34" charset="0"/>
                <a:ea typeface="ＭＳ Ｐゴシック" pitchFamily="-110" charset="-128"/>
                <a:cs typeface="Adobe Devanagari" panose="02040503050201020203" pitchFamily="18" charset="0"/>
              </a:rPr>
              <a:t>folio</a:t>
            </a:r>
            <a:endParaRPr lang="en-GB" sz="1500" dirty="0" smtClean="0">
              <a:solidFill>
                <a:srgbClr val="000000"/>
              </a:solidFill>
              <a:latin typeface="Calibri" panose="020F0502020204030204" pitchFamily="34" charset="0"/>
              <a:cs typeface="Adobe Devanagari" panose="02040503050201020203" pitchFamily="18" charset="0"/>
            </a:endParaRPr>
          </a:p>
          <a:p>
            <a:pPr marL="342900" lvl="1" indent="0" eaLnBrk="0">
              <a:spcBef>
                <a:spcPts val="450"/>
              </a:spcBef>
              <a:spcAft>
                <a:spcPts val="0"/>
              </a:spcAft>
              <a:buClr>
                <a:srgbClr val="4575FD"/>
              </a:buClr>
              <a:buNone/>
              <a:defRPr/>
            </a:pPr>
            <a:endParaRPr lang="en-GB" altLang="ja-JP" sz="1200" dirty="0">
              <a:solidFill>
                <a:srgbClr val="000000">
                  <a:lumMod val="50000"/>
                  <a:lumOff val="50000"/>
                </a:srgbClr>
              </a:solidFill>
              <a:latin typeface="Calibri" panose="020F0502020204030204" pitchFamily="34" charset="0"/>
              <a:ea typeface="ＭＳ Ｐゴシック" pitchFamily="-110" charset="-128"/>
              <a:cs typeface="Adobe Devanagari" panose="02040503050201020203" pitchFamily="18" charset="0"/>
            </a:endParaRPr>
          </a:p>
        </p:txBody>
      </p:sp>
    </p:spTree>
    <p:extLst>
      <p:ext uri="{BB962C8B-B14F-4D97-AF65-F5344CB8AC3E}">
        <p14:creationId xmlns:p14="http://schemas.microsoft.com/office/powerpoint/2010/main" val="272792612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anose="020F0502020204030204" pitchFamily="34" charset="0"/>
              </a:rPr>
              <a:t>UNIVERGE SL2100 – Hospitality</a:t>
            </a:r>
            <a:endParaRPr lang="en-US" dirty="0">
              <a:latin typeface="Calibri" panose="020F0502020204030204" pitchFamily="34" charset="0"/>
            </a:endParaRPr>
          </a:p>
        </p:txBody>
      </p:sp>
      <p:sp>
        <p:nvSpPr>
          <p:cNvPr id="7" name="Content Placeholder 2"/>
          <p:cNvSpPr txBox="1">
            <a:spLocks/>
          </p:cNvSpPr>
          <p:nvPr/>
        </p:nvSpPr>
        <p:spPr>
          <a:xfrm>
            <a:off x="182820" y="638408"/>
            <a:ext cx="8452222" cy="3858368"/>
          </a:xfrm>
          <a:prstGeom prst="rect">
            <a:avLst/>
          </a:prstGeom>
        </p:spPr>
        <p:txBody>
          <a:bodyPr>
            <a:normAutofit/>
          </a:bodyPr>
          <a:lstStyle>
            <a:lvl1pPr marL="180000" indent="-180000" algn="l" rtl="0" eaLnBrk="1" fontAlgn="base" hangingPunct="0">
              <a:spcBef>
                <a:spcPts val="500"/>
              </a:spcBef>
              <a:spcAft>
                <a:spcPct val="0"/>
              </a:spcAft>
              <a:buClr>
                <a:schemeClr val="accent6"/>
              </a:buClr>
              <a:buFont typeface="Arial" panose="020B0604020202020204" pitchFamily="34" charset="0"/>
              <a:buChar char="▌"/>
              <a:defRPr kumimoji="1" sz="2000" b="0">
                <a:solidFill>
                  <a:schemeClr val="tx1"/>
                </a:solidFill>
                <a:latin typeface="Verdana" panose="020B0604030504040204" pitchFamily="34" charset="0"/>
                <a:ea typeface="+mn-ea"/>
                <a:cs typeface="Verdana" panose="020B0604030504040204" pitchFamily="34" charset="0"/>
              </a:defRPr>
            </a:lvl1pPr>
            <a:lvl2pPr marL="360000" indent="-180000" algn="l" rtl="0" eaLnBrk="1" fontAlgn="base" hangingPunct="0">
              <a:spcBef>
                <a:spcPts val="500"/>
              </a:spcBef>
              <a:spcAft>
                <a:spcPct val="0"/>
              </a:spcAft>
              <a:buClr>
                <a:schemeClr val="accent6"/>
              </a:buClr>
              <a:buFont typeface="Wingdings" pitchFamily="2" charset="2"/>
              <a:buChar char="l"/>
              <a:defRPr kumimoji="1" sz="1600" b="0">
                <a:solidFill>
                  <a:schemeClr val="tx1"/>
                </a:solidFill>
                <a:latin typeface="Verdana" panose="020B0604030504040204" pitchFamily="34" charset="0"/>
                <a:ea typeface="+mn-ea"/>
                <a:cs typeface="Verdana" panose="020B0604030504040204" pitchFamily="34" charset="0"/>
              </a:defRPr>
            </a:lvl2pPr>
            <a:lvl3pPr marL="468000" indent="-108000" algn="l" rtl="0" eaLnBrk="1" fontAlgn="base" hangingPunct="0">
              <a:spcBef>
                <a:spcPts val="500"/>
              </a:spcBef>
              <a:spcAft>
                <a:spcPct val="0"/>
              </a:spcAft>
              <a:buClr>
                <a:schemeClr val="accent6"/>
              </a:buClr>
              <a:buFont typeface="Arial" panose="020B0604020202020204" pitchFamily="34" charset="0"/>
              <a:buChar char="•"/>
              <a:defRPr kumimoji="1" sz="1400" b="0">
                <a:solidFill>
                  <a:schemeClr val="tx1"/>
                </a:solidFill>
                <a:latin typeface="Verdana" panose="020B0604030504040204" pitchFamily="34" charset="0"/>
                <a:ea typeface="+mn-ea"/>
                <a:cs typeface="Verdana" panose="020B0604030504040204" pitchFamily="34" charset="0"/>
              </a:defRPr>
            </a:lvl3pPr>
            <a:lvl4pPr marL="576000" indent="-108000" algn="l" rtl="0" eaLnBrk="1" fontAlgn="base" hangingPunct="0">
              <a:spcBef>
                <a:spcPts val="500"/>
              </a:spcBef>
              <a:spcAft>
                <a:spcPct val="0"/>
              </a:spcAft>
              <a:buClr>
                <a:schemeClr val="accent6"/>
              </a:buClr>
              <a:buFont typeface="Tahoma" pitchFamily="34" charset="0"/>
              <a:buChar char="–"/>
              <a:defRPr kumimoji="1" sz="1200" b="0">
                <a:solidFill>
                  <a:schemeClr val="tx1"/>
                </a:solidFill>
                <a:latin typeface="Verdana" panose="020B0604030504040204" pitchFamily="34" charset="0"/>
                <a:ea typeface="+mn-ea"/>
                <a:cs typeface="Verdana" panose="020B0604030504040204" pitchFamily="34" charset="0"/>
              </a:defRPr>
            </a:lvl4pPr>
            <a:lvl5pPr marL="735013" indent="-157163" algn="l" rtl="0" eaLnBrk="0" fontAlgn="base" hangingPunct="0">
              <a:spcBef>
                <a:spcPct val="20000"/>
              </a:spcBef>
              <a:spcAft>
                <a:spcPct val="0"/>
              </a:spcAft>
              <a:buClr>
                <a:schemeClr val="accent6"/>
              </a:buClr>
              <a:buChar char="≫"/>
              <a:defRPr kumimoji="1" sz="1200" b="1">
                <a:solidFill>
                  <a:schemeClr val="tx1"/>
                </a:solidFill>
                <a:latin typeface="+mj-lt"/>
                <a:ea typeface="+mn-ea"/>
              </a:defRPr>
            </a:lvl5pPr>
            <a:lvl6pPr marL="2514600" indent="-228600" algn="l" rtl="0" fontAlgn="base">
              <a:spcBef>
                <a:spcPct val="20000"/>
              </a:spcBef>
              <a:spcAft>
                <a:spcPct val="0"/>
              </a:spcAft>
              <a:buChar char="≫"/>
              <a:defRPr kumimoji="1" sz="2000">
                <a:solidFill>
                  <a:schemeClr val="tx1"/>
                </a:solidFill>
                <a:latin typeface="Arial" charset="0"/>
                <a:ea typeface="+mn-ea"/>
              </a:defRPr>
            </a:lvl6pPr>
            <a:lvl7pPr marL="2971800" indent="-228600" algn="l" rtl="0" fontAlgn="base">
              <a:spcBef>
                <a:spcPct val="20000"/>
              </a:spcBef>
              <a:spcAft>
                <a:spcPct val="0"/>
              </a:spcAft>
              <a:buChar char="≫"/>
              <a:defRPr kumimoji="1" sz="2000">
                <a:solidFill>
                  <a:schemeClr val="tx1"/>
                </a:solidFill>
                <a:latin typeface="Arial" charset="0"/>
                <a:ea typeface="+mn-ea"/>
              </a:defRPr>
            </a:lvl7pPr>
            <a:lvl8pPr marL="3429000" indent="-228600" algn="l" rtl="0" fontAlgn="base">
              <a:spcBef>
                <a:spcPct val="20000"/>
              </a:spcBef>
              <a:spcAft>
                <a:spcPct val="0"/>
              </a:spcAft>
              <a:buChar char="≫"/>
              <a:defRPr kumimoji="1" sz="2000">
                <a:solidFill>
                  <a:schemeClr val="tx1"/>
                </a:solidFill>
                <a:latin typeface="Arial" charset="0"/>
                <a:ea typeface="+mn-ea"/>
              </a:defRPr>
            </a:lvl8pPr>
            <a:lvl9pPr marL="3886200" indent="-228600" algn="l" rtl="0" fontAlgn="base">
              <a:spcBef>
                <a:spcPct val="20000"/>
              </a:spcBef>
              <a:spcAft>
                <a:spcPct val="0"/>
              </a:spcAft>
              <a:buChar char="≫"/>
              <a:defRPr kumimoji="1" sz="2000">
                <a:solidFill>
                  <a:schemeClr val="tx1"/>
                </a:solidFill>
                <a:latin typeface="Arial" charset="0"/>
                <a:ea typeface="+mn-ea"/>
              </a:defRPr>
            </a:lvl9pPr>
          </a:lstStyle>
          <a:p>
            <a:pPr>
              <a:buClr>
                <a:srgbClr val="002B62"/>
              </a:buClr>
            </a:pPr>
            <a:r>
              <a:rPr lang="en-GB" sz="1600" b="1" dirty="0" err="1" smtClean="0">
                <a:solidFill>
                  <a:srgbClr val="000000"/>
                </a:solidFill>
                <a:latin typeface="Calibri" panose="020F0502020204030204" pitchFamily="34" charset="0"/>
                <a:cs typeface="Adobe Devanagari" panose="02040503050201020203" pitchFamily="18" charset="0"/>
              </a:rPr>
              <a:t>InHotel</a:t>
            </a:r>
            <a:r>
              <a:rPr lang="en-GB" sz="1600" b="1" dirty="0" smtClean="0">
                <a:solidFill>
                  <a:srgbClr val="000000"/>
                </a:solidFill>
                <a:latin typeface="Calibri" panose="020F0502020204030204" pitchFamily="34" charset="0"/>
                <a:cs typeface="Adobe Devanagari" panose="02040503050201020203" pitchFamily="18" charset="0"/>
              </a:rPr>
              <a:t> Telephony Features</a:t>
            </a:r>
            <a:endParaRPr lang="en-GB" sz="1600" b="1" dirty="0">
              <a:solidFill>
                <a:srgbClr val="000000"/>
              </a:solidFill>
              <a:latin typeface="Calibri" panose="020F0502020204030204" pitchFamily="34" charset="0"/>
              <a:cs typeface="Adobe Devanagari" panose="02040503050201020203" pitchFamily="18" charset="0"/>
            </a:endParaRPr>
          </a:p>
          <a:p>
            <a:pPr>
              <a:buClr>
                <a:srgbClr val="002B62"/>
              </a:buClr>
              <a:buFont typeface="Wingdings" panose="05000000000000000000" pitchFamily="2" charset="2"/>
              <a:buChar char="§"/>
            </a:pPr>
            <a:r>
              <a:rPr lang="en-US" altLang="ja-JP" sz="1500" dirty="0" err="1">
                <a:latin typeface="Calibri" panose="020F0502020204030204" pitchFamily="34" charset="0"/>
                <a:ea typeface="ＭＳ Ｐゴシック" pitchFamily="-110" charset="-128"/>
                <a:cs typeface="Adobe Devanagari" panose="02040503050201020203" pitchFamily="18" charset="0"/>
              </a:rPr>
              <a:t>Checkin</a:t>
            </a:r>
            <a:r>
              <a:rPr lang="en-US" altLang="ja-JP" sz="1500" dirty="0">
                <a:latin typeface="Calibri" panose="020F0502020204030204" pitchFamily="34" charset="0"/>
                <a:ea typeface="ＭＳ Ｐゴシック" pitchFamily="-110" charset="-128"/>
                <a:cs typeface="Adobe Devanagari" panose="02040503050201020203" pitchFamily="18" charset="0"/>
              </a:rPr>
              <a:t>/Checkout Functions – Automatically control telephone </a:t>
            </a:r>
            <a:r>
              <a:rPr lang="en-US" altLang="ja-JP" sz="1500" dirty="0" smtClean="0">
                <a:latin typeface="Calibri" panose="020F0502020204030204" pitchFamily="34" charset="0"/>
                <a:ea typeface="ＭＳ Ｐゴシック" pitchFamily="-110" charset="-128"/>
                <a:cs typeface="Adobe Devanagari" panose="02040503050201020203" pitchFamily="18" charset="0"/>
              </a:rPr>
              <a:t>restrictions</a:t>
            </a:r>
          </a:p>
          <a:p>
            <a:pPr>
              <a:buClr>
                <a:srgbClr val="002B62"/>
              </a:buClr>
              <a:buFont typeface="Wingdings" panose="05000000000000000000" pitchFamily="2" charset="2"/>
              <a:buChar char="§"/>
            </a:pPr>
            <a:r>
              <a:rPr lang="en-US" altLang="ja-JP" sz="1500" dirty="0">
                <a:latin typeface="Calibri" panose="020F0502020204030204" pitchFamily="34" charset="0"/>
                <a:ea typeface="ＭＳ Ｐゴシック" pitchFamily="-110" charset="-128"/>
                <a:cs typeface="Adobe Devanagari" panose="02040503050201020203" pitchFamily="18" charset="0"/>
              </a:rPr>
              <a:t>Guest Name Display – Guest name is transferred when the guest checks in, displayed on reception phone when a call is received from the </a:t>
            </a:r>
            <a:r>
              <a:rPr lang="en-US" altLang="ja-JP" sz="1500" dirty="0" smtClean="0">
                <a:latin typeface="Calibri" panose="020F0502020204030204" pitchFamily="34" charset="0"/>
                <a:ea typeface="ＭＳ Ｐゴシック" pitchFamily="-110" charset="-128"/>
                <a:cs typeface="Adobe Devanagari" panose="02040503050201020203" pitchFamily="18" charset="0"/>
              </a:rPr>
              <a:t>room</a:t>
            </a:r>
          </a:p>
          <a:p>
            <a:pPr>
              <a:buClr>
                <a:srgbClr val="002B62"/>
              </a:buClr>
              <a:buFont typeface="Wingdings" panose="05000000000000000000" pitchFamily="2" charset="2"/>
              <a:buChar char="§"/>
            </a:pPr>
            <a:r>
              <a:rPr lang="en-US" altLang="ja-JP" sz="1500" dirty="0">
                <a:latin typeface="Calibri" panose="020F0502020204030204" pitchFamily="34" charset="0"/>
                <a:ea typeface="ＭＳ Ｐゴシック" pitchFamily="-110" charset="-128"/>
                <a:cs typeface="Adobe Devanagari" panose="02040503050201020203" pitchFamily="18" charset="0"/>
              </a:rPr>
              <a:t>Telephone Billing – All calls are captured and billed against the guest </a:t>
            </a:r>
            <a:r>
              <a:rPr lang="en-US" altLang="ja-JP" sz="1500" dirty="0" smtClean="0">
                <a:latin typeface="Calibri" panose="020F0502020204030204" pitchFamily="34" charset="0"/>
                <a:ea typeface="ＭＳ Ｐゴシック" pitchFamily="-110" charset="-128"/>
                <a:cs typeface="Adobe Devanagari" panose="02040503050201020203" pitchFamily="18" charset="0"/>
              </a:rPr>
              <a:t>folio</a:t>
            </a:r>
          </a:p>
          <a:p>
            <a:pPr>
              <a:buClr>
                <a:srgbClr val="002B62"/>
              </a:buClr>
              <a:buFont typeface="Wingdings" panose="05000000000000000000" pitchFamily="2" charset="2"/>
              <a:buChar char="§"/>
            </a:pPr>
            <a:r>
              <a:rPr lang="en-US" altLang="ja-JP" sz="1500" dirty="0">
                <a:latin typeface="Calibri" panose="020F0502020204030204" pitchFamily="34" charset="0"/>
                <a:ea typeface="ＭＳ Ｐゴシック" pitchFamily="-110" charset="-128"/>
                <a:cs typeface="Adobe Devanagari" panose="02040503050201020203" pitchFamily="18" charset="0"/>
              </a:rPr>
              <a:t>Flexible Rates – Custom rates can be configured to allow the hotel to set their own call </a:t>
            </a:r>
            <a:r>
              <a:rPr lang="en-US" altLang="ja-JP" sz="1500" dirty="0" smtClean="0">
                <a:latin typeface="Calibri" panose="020F0502020204030204" pitchFamily="34" charset="0"/>
                <a:ea typeface="ＭＳ Ｐゴシック" pitchFamily="-110" charset="-128"/>
                <a:cs typeface="Adobe Devanagari" panose="02040503050201020203" pitchFamily="18" charset="0"/>
              </a:rPr>
              <a:t>rates</a:t>
            </a:r>
          </a:p>
          <a:p>
            <a:pPr>
              <a:buClr>
                <a:srgbClr val="002B62"/>
              </a:buClr>
              <a:buFont typeface="Wingdings" panose="05000000000000000000" pitchFamily="2" charset="2"/>
              <a:buChar char="§"/>
            </a:pPr>
            <a:r>
              <a:rPr lang="en-US" altLang="ja-JP" sz="1500" dirty="0">
                <a:latin typeface="Calibri" panose="020F0502020204030204" pitchFamily="34" charset="0"/>
                <a:ea typeface="ＭＳ Ｐゴシック" pitchFamily="-110" charset="-128"/>
                <a:cs typeface="Adobe Devanagari" panose="02040503050201020203" pitchFamily="18" charset="0"/>
              </a:rPr>
              <a:t>Multiple Telephones – Multiple telephones can be grouped into a single room and billed to a single guest </a:t>
            </a:r>
            <a:r>
              <a:rPr lang="en-US" altLang="ja-JP" sz="1500" dirty="0" smtClean="0">
                <a:latin typeface="Calibri" panose="020F0502020204030204" pitchFamily="34" charset="0"/>
                <a:ea typeface="ＭＳ Ｐゴシック" pitchFamily="-110" charset="-128"/>
                <a:cs typeface="Adobe Devanagari" panose="02040503050201020203" pitchFamily="18" charset="0"/>
              </a:rPr>
              <a:t>stay</a:t>
            </a:r>
          </a:p>
          <a:p>
            <a:pPr>
              <a:buClr>
                <a:srgbClr val="002B62"/>
              </a:buClr>
              <a:buFont typeface="Wingdings" panose="05000000000000000000" pitchFamily="2" charset="2"/>
              <a:buChar char="§"/>
            </a:pPr>
            <a:r>
              <a:rPr lang="en-US" altLang="ja-JP" sz="1500" dirty="0">
                <a:latin typeface="Calibri" panose="020F0502020204030204" pitchFamily="34" charset="0"/>
                <a:ea typeface="ＭＳ Ｐゴシック" pitchFamily="-110" charset="-128"/>
                <a:cs typeface="Adobe Devanagari" panose="02040503050201020203" pitchFamily="18" charset="0"/>
              </a:rPr>
              <a:t>Hotelier Control – The hotelier can set call restrictions (local only/local &amp; national/ international), block room to room calls and set Do Not Disturb feature from the hotel </a:t>
            </a:r>
            <a:r>
              <a:rPr lang="en-US" altLang="ja-JP" sz="1500" dirty="0" smtClean="0">
                <a:latin typeface="Calibri" panose="020F0502020204030204" pitchFamily="34" charset="0"/>
                <a:ea typeface="ＭＳ Ｐゴシック" pitchFamily="-110" charset="-128"/>
                <a:cs typeface="Adobe Devanagari" panose="02040503050201020203" pitchFamily="18" charset="0"/>
              </a:rPr>
              <a:t>console</a:t>
            </a:r>
          </a:p>
          <a:p>
            <a:pPr>
              <a:buClr>
                <a:srgbClr val="002B62"/>
              </a:buClr>
              <a:buFont typeface="Wingdings" panose="05000000000000000000" pitchFamily="2" charset="2"/>
              <a:buChar char="§"/>
            </a:pPr>
            <a:r>
              <a:rPr lang="en-US" altLang="ja-JP" sz="1500" dirty="0" err="1">
                <a:latin typeface="Calibri" panose="020F0502020204030204" pitchFamily="34" charset="0"/>
                <a:ea typeface="ＭＳ Ｐゴシック" pitchFamily="-110" charset="-128"/>
                <a:cs typeface="Adobe Devanagari" panose="02040503050201020203" pitchFamily="18" charset="0"/>
              </a:rPr>
              <a:t>Centralised</a:t>
            </a:r>
            <a:r>
              <a:rPr lang="en-US" altLang="ja-JP" sz="1500" dirty="0">
                <a:latin typeface="Calibri" panose="020F0502020204030204" pitchFamily="34" charset="0"/>
                <a:ea typeface="ＭＳ Ｐゴシック" pitchFamily="-110" charset="-128"/>
                <a:cs typeface="Adobe Devanagari" panose="02040503050201020203" pitchFamily="18" charset="0"/>
              </a:rPr>
              <a:t> Wakeup Call Management – Wakeup </a:t>
            </a:r>
            <a:r>
              <a:rPr lang="en-US" altLang="ja-JP" sz="1500" dirty="0" smtClean="0">
                <a:latin typeface="Calibri" panose="020F0502020204030204" pitchFamily="34" charset="0"/>
                <a:ea typeface="ＭＳ Ｐゴシック" pitchFamily="-110" charset="-128"/>
                <a:cs typeface="Adobe Devanagari" panose="02040503050201020203" pitchFamily="18" charset="0"/>
              </a:rPr>
              <a:t>calls can </a:t>
            </a:r>
            <a:r>
              <a:rPr lang="en-US" altLang="ja-JP" sz="1500" dirty="0">
                <a:latin typeface="Calibri" panose="020F0502020204030204" pitchFamily="34" charset="0"/>
                <a:ea typeface="ＭＳ Ｐゴシック" pitchFamily="-110" charset="-128"/>
                <a:cs typeface="Adobe Devanagari" panose="02040503050201020203" pitchFamily="18" charset="0"/>
              </a:rPr>
              <a:t>be set by the guest or hotelier &amp; managed, modified or cancelled within </a:t>
            </a:r>
            <a:r>
              <a:rPr lang="en-US" altLang="ja-JP" sz="1500" dirty="0" err="1">
                <a:latin typeface="Calibri" panose="020F0502020204030204" pitchFamily="34" charset="0"/>
                <a:ea typeface="ＭＳ Ｐゴシック" pitchFamily="-110" charset="-128"/>
                <a:cs typeface="Adobe Devanagari" panose="02040503050201020203" pitchFamily="18" charset="0"/>
              </a:rPr>
              <a:t>InHotel</a:t>
            </a:r>
            <a:endParaRPr lang="en-GB" altLang="ja-JP" sz="1500" dirty="0" smtClean="0">
              <a:latin typeface="Calibri" panose="020F0502020204030204" pitchFamily="34" charset="0"/>
              <a:ea typeface="ＭＳ Ｐゴシック" pitchFamily="-110" charset="-128"/>
              <a:cs typeface="Adobe Devanagari" panose="02040503050201020203" pitchFamily="18" charset="0"/>
            </a:endParaRPr>
          </a:p>
          <a:p>
            <a:pPr>
              <a:buClr>
                <a:srgbClr val="002B62"/>
              </a:buClr>
              <a:buFont typeface="Wingdings" panose="05000000000000000000" pitchFamily="2" charset="2"/>
              <a:buChar char="§"/>
            </a:pPr>
            <a:endParaRPr lang="en-GB" altLang="ja-JP" sz="1500" dirty="0" smtClean="0">
              <a:latin typeface="Calibri" panose="020F0502020204030204" pitchFamily="34" charset="0"/>
              <a:ea typeface="ＭＳ Ｐゴシック" pitchFamily="-110" charset="-128"/>
              <a:cs typeface="Adobe Devanagari" panose="02040503050201020203" pitchFamily="18" charset="0"/>
            </a:endParaRPr>
          </a:p>
          <a:p>
            <a:pPr>
              <a:buClr>
                <a:srgbClr val="002B62"/>
              </a:buClr>
              <a:buFont typeface="Wingdings" panose="05000000000000000000" pitchFamily="2" charset="2"/>
              <a:buChar char="§"/>
            </a:pPr>
            <a:endParaRPr lang="en-GB" altLang="ja-JP" sz="1500" dirty="0">
              <a:latin typeface="Calibri" panose="020F0502020204030204" pitchFamily="34" charset="0"/>
              <a:ea typeface="ＭＳ Ｐゴシック" pitchFamily="-110" charset="-128"/>
              <a:cs typeface="Adobe Devanagari" panose="02040503050201020203" pitchFamily="18" charset="0"/>
            </a:endParaRPr>
          </a:p>
        </p:txBody>
      </p:sp>
    </p:spTree>
    <p:extLst>
      <p:ext uri="{BB962C8B-B14F-4D97-AF65-F5344CB8AC3E}">
        <p14:creationId xmlns:p14="http://schemas.microsoft.com/office/powerpoint/2010/main" val="272919227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anose="020F0502020204030204" pitchFamily="34" charset="0"/>
              </a:rPr>
              <a:t>UNIVERGE SL2100 – Hospitality</a:t>
            </a:r>
            <a:endParaRPr lang="en-US" dirty="0">
              <a:latin typeface="Calibri" panose="020F0502020204030204" pitchFamily="34" charset="0"/>
            </a:endParaRPr>
          </a:p>
        </p:txBody>
      </p:sp>
      <p:sp>
        <p:nvSpPr>
          <p:cNvPr id="7" name="Content Placeholder 2"/>
          <p:cNvSpPr txBox="1">
            <a:spLocks/>
          </p:cNvSpPr>
          <p:nvPr/>
        </p:nvSpPr>
        <p:spPr>
          <a:xfrm>
            <a:off x="182820" y="638408"/>
            <a:ext cx="8452222" cy="3858368"/>
          </a:xfrm>
          <a:prstGeom prst="rect">
            <a:avLst/>
          </a:prstGeom>
        </p:spPr>
        <p:txBody>
          <a:bodyPr>
            <a:normAutofit/>
          </a:bodyPr>
          <a:lstStyle>
            <a:lvl1pPr marL="180000" indent="-180000" algn="l" rtl="0" eaLnBrk="1" fontAlgn="base" hangingPunct="0">
              <a:spcBef>
                <a:spcPts val="500"/>
              </a:spcBef>
              <a:spcAft>
                <a:spcPct val="0"/>
              </a:spcAft>
              <a:buClr>
                <a:schemeClr val="accent6"/>
              </a:buClr>
              <a:buFont typeface="Arial" panose="020B0604020202020204" pitchFamily="34" charset="0"/>
              <a:buChar char="▌"/>
              <a:defRPr kumimoji="1" sz="2000" b="0">
                <a:solidFill>
                  <a:schemeClr val="tx1"/>
                </a:solidFill>
                <a:latin typeface="Verdana" panose="020B0604030504040204" pitchFamily="34" charset="0"/>
                <a:ea typeface="+mn-ea"/>
                <a:cs typeface="Verdana" panose="020B0604030504040204" pitchFamily="34" charset="0"/>
              </a:defRPr>
            </a:lvl1pPr>
            <a:lvl2pPr marL="360000" indent="-180000" algn="l" rtl="0" eaLnBrk="1" fontAlgn="base" hangingPunct="0">
              <a:spcBef>
                <a:spcPts val="500"/>
              </a:spcBef>
              <a:spcAft>
                <a:spcPct val="0"/>
              </a:spcAft>
              <a:buClr>
                <a:schemeClr val="accent6"/>
              </a:buClr>
              <a:buFont typeface="Wingdings" pitchFamily="2" charset="2"/>
              <a:buChar char="l"/>
              <a:defRPr kumimoji="1" sz="1600" b="0">
                <a:solidFill>
                  <a:schemeClr val="tx1"/>
                </a:solidFill>
                <a:latin typeface="Verdana" panose="020B0604030504040204" pitchFamily="34" charset="0"/>
                <a:ea typeface="+mn-ea"/>
                <a:cs typeface="Verdana" panose="020B0604030504040204" pitchFamily="34" charset="0"/>
              </a:defRPr>
            </a:lvl2pPr>
            <a:lvl3pPr marL="468000" indent="-108000" algn="l" rtl="0" eaLnBrk="1" fontAlgn="base" hangingPunct="0">
              <a:spcBef>
                <a:spcPts val="500"/>
              </a:spcBef>
              <a:spcAft>
                <a:spcPct val="0"/>
              </a:spcAft>
              <a:buClr>
                <a:schemeClr val="accent6"/>
              </a:buClr>
              <a:buFont typeface="Arial" panose="020B0604020202020204" pitchFamily="34" charset="0"/>
              <a:buChar char="•"/>
              <a:defRPr kumimoji="1" sz="1400" b="0">
                <a:solidFill>
                  <a:schemeClr val="tx1"/>
                </a:solidFill>
                <a:latin typeface="Verdana" panose="020B0604030504040204" pitchFamily="34" charset="0"/>
                <a:ea typeface="+mn-ea"/>
                <a:cs typeface="Verdana" panose="020B0604030504040204" pitchFamily="34" charset="0"/>
              </a:defRPr>
            </a:lvl3pPr>
            <a:lvl4pPr marL="576000" indent="-108000" algn="l" rtl="0" eaLnBrk="1" fontAlgn="base" hangingPunct="0">
              <a:spcBef>
                <a:spcPts val="500"/>
              </a:spcBef>
              <a:spcAft>
                <a:spcPct val="0"/>
              </a:spcAft>
              <a:buClr>
                <a:schemeClr val="accent6"/>
              </a:buClr>
              <a:buFont typeface="Tahoma" pitchFamily="34" charset="0"/>
              <a:buChar char="–"/>
              <a:defRPr kumimoji="1" sz="1200" b="0">
                <a:solidFill>
                  <a:schemeClr val="tx1"/>
                </a:solidFill>
                <a:latin typeface="Verdana" panose="020B0604030504040204" pitchFamily="34" charset="0"/>
                <a:ea typeface="+mn-ea"/>
                <a:cs typeface="Verdana" panose="020B0604030504040204" pitchFamily="34" charset="0"/>
              </a:defRPr>
            </a:lvl4pPr>
            <a:lvl5pPr marL="735013" indent="-157163" algn="l" rtl="0" eaLnBrk="0" fontAlgn="base" hangingPunct="0">
              <a:spcBef>
                <a:spcPct val="20000"/>
              </a:spcBef>
              <a:spcAft>
                <a:spcPct val="0"/>
              </a:spcAft>
              <a:buClr>
                <a:schemeClr val="accent6"/>
              </a:buClr>
              <a:buChar char="≫"/>
              <a:defRPr kumimoji="1" sz="1200" b="1">
                <a:solidFill>
                  <a:schemeClr val="tx1"/>
                </a:solidFill>
                <a:latin typeface="+mj-lt"/>
                <a:ea typeface="+mn-ea"/>
              </a:defRPr>
            </a:lvl5pPr>
            <a:lvl6pPr marL="2514600" indent="-228600" algn="l" rtl="0" fontAlgn="base">
              <a:spcBef>
                <a:spcPct val="20000"/>
              </a:spcBef>
              <a:spcAft>
                <a:spcPct val="0"/>
              </a:spcAft>
              <a:buChar char="≫"/>
              <a:defRPr kumimoji="1" sz="2000">
                <a:solidFill>
                  <a:schemeClr val="tx1"/>
                </a:solidFill>
                <a:latin typeface="Arial" charset="0"/>
                <a:ea typeface="+mn-ea"/>
              </a:defRPr>
            </a:lvl6pPr>
            <a:lvl7pPr marL="2971800" indent="-228600" algn="l" rtl="0" fontAlgn="base">
              <a:spcBef>
                <a:spcPct val="20000"/>
              </a:spcBef>
              <a:spcAft>
                <a:spcPct val="0"/>
              </a:spcAft>
              <a:buChar char="≫"/>
              <a:defRPr kumimoji="1" sz="2000">
                <a:solidFill>
                  <a:schemeClr val="tx1"/>
                </a:solidFill>
                <a:latin typeface="Arial" charset="0"/>
                <a:ea typeface="+mn-ea"/>
              </a:defRPr>
            </a:lvl7pPr>
            <a:lvl8pPr marL="3429000" indent="-228600" algn="l" rtl="0" fontAlgn="base">
              <a:spcBef>
                <a:spcPct val="20000"/>
              </a:spcBef>
              <a:spcAft>
                <a:spcPct val="0"/>
              </a:spcAft>
              <a:buChar char="≫"/>
              <a:defRPr kumimoji="1" sz="2000">
                <a:solidFill>
                  <a:schemeClr val="tx1"/>
                </a:solidFill>
                <a:latin typeface="Arial" charset="0"/>
                <a:ea typeface="+mn-ea"/>
              </a:defRPr>
            </a:lvl8pPr>
            <a:lvl9pPr marL="3886200" indent="-228600" algn="l" rtl="0" fontAlgn="base">
              <a:spcBef>
                <a:spcPct val="20000"/>
              </a:spcBef>
              <a:spcAft>
                <a:spcPct val="0"/>
              </a:spcAft>
              <a:buChar char="≫"/>
              <a:defRPr kumimoji="1" sz="2000">
                <a:solidFill>
                  <a:schemeClr val="tx1"/>
                </a:solidFill>
                <a:latin typeface="Arial" charset="0"/>
                <a:ea typeface="+mn-ea"/>
              </a:defRPr>
            </a:lvl9pPr>
          </a:lstStyle>
          <a:p>
            <a:pPr>
              <a:buClr>
                <a:srgbClr val="002B62"/>
              </a:buClr>
            </a:pPr>
            <a:r>
              <a:rPr lang="en-GB" sz="1600" b="1" dirty="0" smtClean="0">
                <a:solidFill>
                  <a:srgbClr val="000000"/>
                </a:solidFill>
                <a:latin typeface="Calibri" panose="020F0502020204030204" pitchFamily="34" charset="0"/>
                <a:cs typeface="Adobe Devanagari" panose="02040503050201020203" pitchFamily="18" charset="0"/>
              </a:rPr>
              <a:t>Voice Mail Options for Hospitality</a:t>
            </a:r>
          </a:p>
          <a:p>
            <a:pPr lvl="1">
              <a:buClr>
                <a:srgbClr val="002B62"/>
              </a:buClr>
            </a:pPr>
            <a:r>
              <a:rPr lang="en-GB" dirty="0" err="1" smtClean="0">
                <a:solidFill>
                  <a:srgbClr val="000000"/>
                </a:solidFill>
                <a:latin typeface="Calibri" panose="020F0502020204030204" pitchFamily="34" charset="0"/>
                <a:cs typeface="Adobe Devanagari" panose="02040503050201020203" pitchFamily="18" charset="0"/>
              </a:rPr>
              <a:t>InMail</a:t>
            </a:r>
            <a:endParaRPr lang="en-GB" dirty="0" smtClean="0">
              <a:solidFill>
                <a:srgbClr val="000000"/>
              </a:solidFill>
              <a:latin typeface="Calibri" panose="020F0502020204030204" pitchFamily="34" charset="0"/>
              <a:cs typeface="Adobe Devanagari" panose="02040503050201020203" pitchFamily="18" charset="0"/>
            </a:endParaRPr>
          </a:p>
          <a:p>
            <a:pPr lvl="2">
              <a:buClr>
                <a:srgbClr val="002B62"/>
              </a:buClr>
            </a:pPr>
            <a:r>
              <a:rPr lang="en-GB" dirty="0" smtClean="0">
                <a:solidFill>
                  <a:srgbClr val="000000"/>
                </a:solidFill>
                <a:latin typeface="Calibri" panose="020F0502020204030204" pitchFamily="34" charset="0"/>
                <a:cs typeface="Adobe Devanagari" panose="02040503050201020203" pitchFamily="18" charset="0"/>
              </a:rPr>
              <a:t>Built in </a:t>
            </a:r>
            <a:r>
              <a:rPr lang="en-GB" dirty="0" err="1" smtClean="0">
                <a:solidFill>
                  <a:srgbClr val="000000"/>
                </a:solidFill>
                <a:latin typeface="Calibri" panose="020F0502020204030204" pitchFamily="34" charset="0"/>
                <a:cs typeface="Adobe Devanagari" panose="02040503050201020203" pitchFamily="18" charset="0"/>
              </a:rPr>
              <a:t>InMail</a:t>
            </a:r>
            <a:r>
              <a:rPr lang="en-GB" dirty="0" smtClean="0">
                <a:solidFill>
                  <a:srgbClr val="000000"/>
                </a:solidFill>
                <a:latin typeface="Calibri" panose="020F0502020204030204" pitchFamily="34" charset="0"/>
                <a:cs typeface="Adobe Devanagari" panose="02040503050201020203" pitchFamily="18" charset="0"/>
              </a:rPr>
              <a:t> on the CPU-C1-A has 4 channels &amp; 2 hour storage</a:t>
            </a:r>
          </a:p>
          <a:p>
            <a:pPr lvl="2">
              <a:buClr>
                <a:srgbClr val="002B62"/>
              </a:buClr>
            </a:pPr>
            <a:r>
              <a:rPr lang="en-GB" dirty="0" smtClean="0">
                <a:solidFill>
                  <a:srgbClr val="000000"/>
                </a:solidFill>
                <a:latin typeface="Calibri" panose="020F0502020204030204" pitchFamily="34" charset="0"/>
                <a:cs typeface="Adobe Devanagari" panose="02040503050201020203" pitchFamily="18" charset="0"/>
              </a:rPr>
              <a:t>Adding the SDVMS card provides 15 hours storage</a:t>
            </a:r>
          </a:p>
          <a:p>
            <a:pPr lvl="2">
              <a:buClr>
                <a:srgbClr val="002B62"/>
              </a:buClr>
            </a:pPr>
            <a:endParaRPr lang="en-GB" dirty="0" smtClean="0">
              <a:solidFill>
                <a:srgbClr val="000000"/>
              </a:solidFill>
              <a:latin typeface="Calibri" panose="020F0502020204030204" pitchFamily="34" charset="0"/>
              <a:cs typeface="Adobe Devanagari" panose="02040503050201020203" pitchFamily="18" charset="0"/>
            </a:endParaRPr>
          </a:p>
          <a:p>
            <a:pPr marL="180000" lvl="1" indent="0">
              <a:buClr>
                <a:srgbClr val="002B62"/>
              </a:buClr>
              <a:buNone/>
            </a:pPr>
            <a:r>
              <a:rPr lang="en-GB" dirty="0" smtClean="0">
                <a:solidFill>
                  <a:srgbClr val="000000"/>
                </a:solidFill>
                <a:latin typeface="Calibri" panose="020F0502020204030204" pitchFamily="34" charset="0"/>
                <a:cs typeface="Adobe Devanagari" panose="02040503050201020203" pitchFamily="18" charset="0"/>
              </a:rPr>
              <a:t>On room check-in, the guest mailbox:</a:t>
            </a:r>
          </a:p>
          <a:p>
            <a:pPr lvl="2">
              <a:buClr>
                <a:srgbClr val="002B62"/>
              </a:buClr>
            </a:pPr>
            <a:r>
              <a:rPr lang="en-GB" dirty="0" smtClean="0">
                <a:solidFill>
                  <a:srgbClr val="000000"/>
                </a:solidFill>
                <a:latin typeface="Calibri" panose="020F0502020204030204" pitchFamily="34" charset="0"/>
                <a:cs typeface="Adobe Devanagari" panose="02040503050201020203" pitchFamily="18" charset="0"/>
              </a:rPr>
              <a:t>Cleared of messages</a:t>
            </a:r>
          </a:p>
          <a:p>
            <a:pPr lvl="2">
              <a:buClr>
                <a:srgbClr val="002B62"/>
              </a:buClr>
            </a:pPr>
            <a:r>
              <a:rPr lang="en-GB" dirty="0" smtClean="0">
                <a:solidFill>
                  <a:srgbClr val="000000"/>
                </a:solidFill>
                <a:latin typeface="Calibri" panose="020F0502020204030204" pitchFamily="34" charset="0"/>
                <a:cs typeface="Adobe Devanagari" panose="02040503050201020203" pitchFamily="18" charset="0"/>
              </a:rPr>
              <a:t>Mailbox language is reverted to default</a:t>
            </a:r>
          </a:p>
          <a:p>
            <a:pPr lvl="2">
              <a:buClr>
                <a:srgbClr val="002B62"/>
              </a:buClr>
            </a:pPr>
            <a:r>
              <a:rPr lang="en-GB" dirty="0" smtClean="0">
                <a:solidFill>
                  <a:srgbClr val="000000"/>
                </a:solidFill>
                <a:latin typeface="Calibri" panose="020F0502020204030204" pitchFamily="34" charset="0"/>
                <a:cs typeface="Adobe Devanagari" panose="02040503050201020203" pitchFamily="18" charset="0"/>
              </a:rPr>
              <a:t>Mailbox greetings are erased</a:t>
            </a:r>
          </a:p>
          <a:p>
            <a:pPr lvl="2">
              <a:buClr>
                <a:srgbClr val="002B62"/>
              </a:buClr>
            </a:pPr>
            <a:r>
              <a:rPr lang="en-GB" dirty="0" smtClean="0">
                <a:solidFill>
                  <a:srgbClr val="000000"/>
                </a:solidFill>
                <a:latin typeface="Calibri" panose="020F0502020204030204" pitchFamily="34" charset="0"/>
                <a:cs typeface="Adobe Devanagari" panose="02040503050201020203" pitchFamily="18" charset="0"/>
              </a:rPr>
              <a:t>Room name is deleted</a:t>
            </a:r>
          </a:p>
          <a:p>
            <a:pPr lvl="2">
              <a:buClr>
                <a:srgbClr val="002B62"/>
              </a:buClr>
            </a:pPr>
            <a:r>
              <a:rPr lang="en-GB" dirty="0" smtClean="0">
                <a:solidFill>
                  <a:srgbClr val="000000"/>
                </a:solidFill>
                <a:latin typeface="Calibri" panose="020F0502020204030204" pitchFamily="34" charset="0"/>
                <a:cs typeface="Adobe Devanagari" panose="02040503050201020203" pitchFamily="18" charset="0"/>
              </a:rPr>
              <a:t>Security code is deleted</a:t>
            </a:r>
          </a:p>
          <a:p>
            <a:pPr lvl="2">
              <a:buClr>
                <a:srgbClr val="002B62"/>
              </a:buClr>
            </a:pPr>
            <a:endParaRPr lang="en-GB" dirty="0">
              <a:solidFill>
                <a:srgbClr val="000000"/>
              </a:solidFill>
              <a:latin typeface="Calibri" panose="020F0502020204030204" pitchFamily="34" charset="0"/>
              <a:cs typeface="Adobe Devanagari" panose="02040503050201020203" pitchFamily="18" charset="0"/>
            </a:endParaRPr>
          </a:p>
          <a:p>
            <a:pPr>
              <a:buClr>
                <a:srgbClr val="002B62"/>
              </a:buClr>
            </a:pPr>
            <a:endParaRPr lang="en-GB" sz="1500" dirty="0" smtClean="0">
              <a:solidFill>
                <a:srgbClr val="000000"/>
              </a:solidFill>
              <a:latin typeface="Calibri" panose="020F0502020204030204" pitchFamily="34" charset="0"/>
              <a:cs typeface="Adobe Devanagari" panose="02040503050201020203" pitchFamily="18" charset="0"/>
            </a:endParaRPr>
          </a:p>
          <a:p>
            <a:pPr marL="0" indent="0">
              <a:buClr>
                <a:srgbClr val="002B62"/>
              </a:buClr>
              <a:buNone/>
            </a:pPr>
            <a:endParaRPr lang="en-GB" sz="1500" dirty="0" smtClean="0">
              <a:solidFill>
                <a:srgbClr val="000000"/>
              </a:solidFill>
              <a:latin typeface="Calibri" panose="020F0502020204030204" pitchFamily="34" charset="0"/>
              <a:cs typeface="Adobe Devanagari" panose="02040503050201020203" pitchFamily="18" charset="0"/>
            </a:endParaRPr>
          </a:p>
          <a:p>
            <a:pPr marL="342900" lvl="1" indent="0" eaLnBrk="0">
              <a:spcBef>
                <a:spcPts val="450"/>
              </a:spcBef>
              <a:spcAft>
                <a:spcPts val="0"/>
              </a:spcAft>
              <a:buClr>
                <a:srgbClr val="4575FD"/>
              </a:buClr>
              <a:buNone/>
              <a:defRPr/>
            </a:pPr>
            <a:endParaRPr lang="en-GB" altLang="ja-JP" sz="1200" dirty="0">
              <a:solidFill>
                <a:srgbClr val="000000">
                  <a:lumMod val="50000"/>
                  <a:lumOff val="50000"/>
                </a:srgbClr>
              </a:solidFill>
              <a:latin typeface="Calibri" panose="020F0502020204030204" pitchFamily="34" charset="0"/>
              <a:ea typeface="ＭＳ Ｐゴシック" pitchFamily="-110" charset="-128"/>
              <a:cs typeface="Adobe Devanagari" panose="02040503050201020203" pitchFamily="18" charset="0"/>
            </a:endParaRPr>
          </a:p>
        </p:txBody>
      </p:sp>
      <p:pic>
        <p:nvPicPr>
          <p:cNvPr id="1028" name="Picture 4" descr="http://worldartsme.com/images/voicemail-clipart-1.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363948" y="1658294"/>
            <a:ext cx="2438400"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416295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dirty="0">
                <a:latin typeface="Calibri" panose="020F0502020204030204" pitchFamily="34" charset="0"/>
              </a:rPr>
              <a:t>UNIVERGE </a:t>
            </a:r>
            <a:r>
              <a:rPr lang="en-US" dirty="0" smtClean="0">
                <a:latin typeface="Calibri" panose="020F0502020204030204" pitchFamily="34" charset="0"/>
              </a:rPr>
              <a:t>SL2100 </a:t>
            </a:r>
            <a:r>
              <a:rPr lang="en-US" dirty="0">
                <a:latin typeface="Calibri" panose="020F0502020204030204" pitchFamily="34" charset="0"/>
              </a:rPr>
              <a:t>– Hospitality</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282261" y="1479023"/>
            <a:ext cx="5765936" cy="31724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Content Placeholder 2"/>
          <p:cNvSpPr txBox="1">
            <a:spLocks/>
          </p:cNvSpPr>
          <p:nvPr/>
        </p:nvSpPr>
        <p:spPr>
          <a:xfrm>
            <a:off x="182820" y="638408"/>
            <a:ext cx="8452222" cy="4118418"/>
          </a:xfrm>
          <a:prstGeom prst="rect">
            <a:avLst/>
          </a:prstGeom>
        </p:spPr>
        <p:txBody>
          <a:bodyPr>
            <a:normAutofit/>
          </a:bodyPr>
          <a:lstStyle>
            <a:lvl1pPr marL="180000" indent="-180000" algn="l" rtl="0" eaLnBrk="1" fontAlgn="base" hangingPunct="0">
              <a:spcBef>
                <a:spcPts val="500"/>
              </a:spcBef>
              <a:spcAft>
                <a:spcPct val="0"/>
              </a:spcAft>
              <a:buClr>
                <a:schemeClr val="accent6"/>
              </a:buClr>
              <a:buFont typeface="Arial" panose="020B0604020202020204" pitchFamily="34" charset="0"/>
              <a:buChar char="▌"/>
              <a:defRPr kumimoji="1" sz="2000" b="0">
                <a:solidFill>
                  <a:schemeClr val="tx1"/>
                </a:solidFill>
                <a:latin typeface="Verdana" panose="020B0604030504040204" pitchFamily="34" charset="0"/>
                <a:ea typeface="+mn-ea"/>
                <a:cs typeface="Verdana" panose="020B0604030504040204" pitchFamily="34" charset="0"/>
              </a:defRPr>
            </a:lvl1pPr>
            <a:lvl2pPr marL="360000" indent="-180000" algn="l" rtl="0" eaLnBrk="1" fontAlgn="base" hangingPunct="0">
              <a:spcBef>
                <a:spcPts val="500"/>
              </a:spcBef>
              <a:spcAft>
                <a:spcPct val="0"/>
              </a:spcAft>
              <a:buClr>
                <a:schemeClr val="accent6"/>
              </a:buClr>
              <a:buFont typeface="Wingdings" pitchFamily="2" charset="2"/>
              <a:buChar char="l"/>
              <a:defRPr kumimoji="1" sz="1600" b="0">
                <a:solidFill>
                  <a:schemeClr val="tx1"/>
                </a:solidFill>
                <a:latin typeface="Verdana" panose="020B0604030504040204" pitchFamily="34" charset="0"/>
                <a:ea typeface="+mn-ea"/>
                <a:cs typeface="Verdana" panose="020B0604030504040204" pitchFamily="34" charset="0"/>
              </a:defRPr>
            </a:lvl2pPr>
            <a:lvl3pPr marL="468000" indent="-108000" algn="l" rtl="0" eaLnBrk="1" fontAlgn="base" hangingPunct="0">
              <a:spcBef>
                <a:spcPts val="500"/>
              </a:spcBef>
              <a:spcAft>
                <a:spcPct val="0"/>
              </a:spcAft>
              <a:buClr>
                <a:schemeClr val="accent6"/>
              </a:buClr>
              <a:buFont typeface="Arial" panose="020B0604020202020204" pitchFamily="34" charset="0"/>
              <a:buChar char="•"/>
              <a:defRPr kumimoji="1" sz="1400" b="0">
                <a:solidFill>
                  <a:schemeClr val="tx1"/>
                </a:solidFill>
                <a:latin typeface="Verdana" panose="020B0604030504040204" pitchFamily="34" charset="0"/>
                <a:ea typeface="+mn-ea"/>
                <a:cs typeface="Verdana" panose="020B0604030504040204" pitchFamily="34" charset="0"/>
              </a:defRPr>
            </a:lvl3pPr>
            <a:lvl4pPr marL="576000" indent="-108000" algn="l" rtl="0" eaLnBrk="1" fontAlgn="base" hangingPunct="0">
              <a:spcBef>
                <a:spcPts val="500"/>
              </a:spcBef>
              <a:spcAft>
                <a:spcPct val="0"/>
              </a:spcAft>
              <a:buClr>
                <a:schemeClr val="accent6"/>
              </a:buClr>
              <a:buFont typeface="Tahoma" pitchFamily="34" charset="0"/>
              <a:buChar char="–"/>
              <a:defRPr kumimoji="1" sz="1200" b="0">
                <a:solidFill>
                  <a:schemeClr val="tx1"/>
                </a:solidFill>
                <a:latin typeface="Verdana" panose="020B0604030504040204" pitchFamily="34" charset="0"/>
                <a:ea typeface="+mn-ea"/>
                <a:cs typeface="Verdana" panose="020B0604030504040204" pitchFamily="34" charset="0"/>
              </a:defRPr>
            </a:lvl4pPr>
            <a:lvl5pPr marL="735013" indent="-157163" algn="l" rtl="0" eaLnBrk="0" fontAlgn="base" hangingPunct="0">
              <a:spcBef>
                <a:spcPct val="20000"/>
              </a:spcBef>
              <a:spcAft>
                <a:spcPct val="0"/>
              </a:spcAft>
              <a:buClr>
                <a:schemeClr val="accent6"/>
              </a:buClr>
              <a:buChar char="≫"/>
              <a:defRPr kumimoji="1" sz="1200" b="1">
                <a:solidFill>
                  <a:schemeClr val="tx1"/>
                </a:solidFill>
                <a:latin typeface="+mj-lt"/>
                <a:ea typeface="+mn-ea"/>
              </a:defRPr>
            </a:lvl5pPr>
            <a:lvl6pPr marL="2514600" indent="-228600" algn="l" rtl="0" fontAlgn="base">
              <a:spcBef>
                <a:spcPct val="20000"/>
              </a:spcBef>
              <a:spcAft>
                <a:spcPct val="0"/>
              </a:spcAft>
              <a:buChar char="≫"/>
              <a:defRPr kumimoji="1" sz="2000">
                <a:solidFill>
                  <a:schemeClr val="tx1"/>
                </a:solidFill>
                <a:latin typeface="Arial" charset="0"/>
                <a:ea typeface="+mn-ea"/>
              </a:defRPr>
            </a:lvl6pPr>
            <a:lvl7pPr marL="2971800" indent="-228600" algn="l" rtl="0" fontAlgn="base">
              <a:spcBef>
                <a:spcPct val="20000"/>
              </a:spcBef>
              <a:spcAft>
                <a:spcPct val="0"/>
              </a:spcAft>
              <a:buChar char="≫"/>
              <a:defRPr kumimoji="1" sz="2000">
                <a:solidFill>
                  <a:schemeClr val="tx1"/>
                </a:solidFill>
                <a:latin typeface="Arial" charset="0"/>
                <a:ea typeface="+mn-ea"/>
              </a:defRPr>
            </a:lvl7pPr>
            <a:lvl8pPr marL="3429000" indent="-228600" algn="l" rtl="0" fontAlgn="base">
              <a:spcBef>
                <a:spcPct val="20000"/>
              </a:spcBef>
              <a:spcAft>
                <a:spcPct val="0"/>
              </a:spcAft>
              <a:buChar char="≫"/>
              <a:defRPr kumimoji="1" sz="2000">
                <a:solidFill>
                  <a:schemeClr val="tx1"/>
                </a:solidFill>
                <a:latin typeface="Arial" charset="0"/>
                <a:ea typeface="+mn-ea"/>
              </a:defRPr>
            </a:lvl8pPr>
            <a:lvl9pPr marL="3886200" indent="-228600" algn="l" rtl="0" fontAlgn="base">
              <a:spcBef>
                <a:spcPct val="20000"/>
              </a:spcBef>
              <a:spcAft>
                <a:spcPct val="0"/>
              </a:spcAft>
              <a:buChar char="≫"/>
              <a:defRPr kumimoji="1" sz="2000">
                <a:solidFill>
                  <a:schemeClr val="tx1"/>
                </a:solidFill>
                <a:latin typeface="Arial" charset="0"/>
                <a:ea typeface="+mn-ea"/>
              </a:defRPr>
            </a:lvl9pPr>
          </a:lstStyle>
          <a:p>
            <a:pPr>
              <a:buClr>
                <a:srgbClr val="002B62"/>
              </a:buClr>
            </a:pPr>
            <a:r>
              <a:rPr lang="en-GB" sz="1600" b="1" dirty="0" smtClean="0">
                <a:solidFill>
                  <a:srgbClr val="000000"/>
                </a:solidFill>
                <a:latin typeface="Calibri" panose="020F0502020204030204" pitchFamily="34" charset="0"/>
                <a:cs typeface="Adobe Devanagari" panose="02040503050201020203" pitchFamily="18" charset="0"/>
              </a:rPr>
              <a:t>CETIS</a:t>
            </a:r>
            <a:endParaRPr lang="en-GB" sz="1600" b="1" dirty="0">
              <a:solidFill>
                <a:srgbClr val="000000"/>
              </a:solidFill>
              <a:latin typeface="Calibri" panose="020F0502020204030204" pitchFamily="34" charset="0"/>
              <a:cs typeface="Adobe Devanagari" panose="02040503050201020203" pitchFamily="18" charset="0"/>
            </a:endParaRPr>
          </a:p>
          <a:p>
            <a:pPr marL="0" indent="0">
              <a:buClr>
                <a:srgbClr val="002B62"/>
              </a:buClr>
              <a:buNone/>
            </a:pPr>
            <a:r>
              <a:rPr lang="en-GB" sz="1500" dirty="0" smtClean="0">
                <a:solidFill>
                  <a:srgbClr val="000000"/>
                </a:solidFill>
                <a:latin typeface="Calibri" panose="020F0502020204030204" pitchFamily="34" charset="0"/>
                <a:cs typeface="Adobe Devanagari" panose="02040503050201020203" pitchFamily="18" charset="0"/>
              </a:rPr>
              <a:t>   Large terminal range for the hotel environment</a:t>
            </a:r>
          </a:p>
          <a:p>
            <a:pPr marL="0" indent="0">
              <a:buClr>
                <a:srgbClr val="002B62"/>
              </a:buClr>
              <a:buNone/>
            </a:pPr>
            <a:endParaRPr lang="en-GB" sz="1200" dirty="0" smtClean="0">
              <a:solidFill>
                <a:srgbClr val="000000"/>
              </a:solidFill>
              <a:latin typeface="Calibri" panose="020F0502020204030204" pitchFamily="34" charset="0"/>
              <a:cs typeface="Adobe Devanagari" panose="02040503050201020203" pitchFamily="18" charset="0"/>
            </a:endParaRPr>
          </a:p>
          <a:p>
            <a:pPr marL="0" indent="0">
              <a:buClr>
                <a:srgbClr val="002B62"/>
              </a:buClr>
              <a:buNone/>
            </a:pPr>
            <a:endParaRPr lang="en-GB" sz="1200" dirty="0">
              <a:solidFill>
                <a:srgbClr val="000000"/>
              </a:solidFill>
              <a:latin typeface="Calibri" panose="020F0502020204030204" pitchFamily="34" charset="0"/>
              <a:cs typeface="Adobe Devanagari" panose="02040503050201020203" pitchFamily="18" charset="0"/>
            </a:endParaRPr>
          </a:p>
          <a:p>
            <a:pPr marL="0" indent="0">
              <a:buClr>
                <a:srgbClr val="002B62"/>
              </a:buClr>
              <a:buNone/>
            </a:pPr>
            <a:endParaRPr lang="en-GB" sz="1200" dirty="0" smtClean="0">
              <a:solidFill>
                <a:srgbClr val="000000"/>
              </a:solidFill>
              <a:latin typeface="Calibri" panose="020F0502020204030204" pitchFamily="34" charset="0"/>
              <a:cs typeface="Adobe Devanagari" panose="02040503050201020203" pitchFamily="18" charset="0"/>
            </a:endParaRPr>
          </a:p>
          <a:p>
            <a:pPr marL="0" indent="0">
              <a:buClr>
                <a:srgbClr val="002B62"/>
              </a:buClr>
              <a:buNone/>
            </a:pPr>
            <a:endParaRPr lang="en-GB" sz="1200" dirty="0">
              <a:solidFill>
                <a:srgbClr val="000000"/>
              </a:solidFill>
              <a:latin typeface="Calibri" panose="020F0502020204030204" pitchFamily="34" charset="0"/>
              <a:cs typeface="Adobe Devanagari" panose="02040503050201020203" pitchFamily="18" charset="0"/>
            </a:endParaRPr>
          </a:p>
          <a:p>
            <a:pPr marL="0" indent="0">
              <a:buClr>
                <a:srgbClr val="002B62"/>
              </a:buClr>
              <a:buNone/>
            </a:pPr>
            <a:endParaRPr lang="en-GB" sz="1200" dirty="0" smtClean="0">
              <a:solidFill>
                <a:srgbClr val="000000"/>
              </a:solidFill>
              <a:latin typeface="Calibri" panose="020F0502020204030204" pitchFamily="34" charset="0"/>
              <a:cs typeface="Adobe Devanagari" panose="02040503050201020203" pitchFamily="18" charset="0"/>
            </a:endParaRPr>
          </a:p>
          <a:p>
            <a:pPr marL="0" indent="0">
              <a:buClr>
                <a:srgbClr val="002B62"/>
              </a:buClr>
              <a:buNone/>
            </a:pPr>
            <a:endParaRPr lang="en-GB" sz="1200" dirty="0">
              <a:solidFill>
                <a:srgbClr val="000000"/>
              </a:solidFill>
              <a:latin typeface="Calibri" panose="020F0502020204030204" pitchFamily="34" charset="0"/>
              <a:cs typeface="Adobe Devanagari" panose="02040503050201020203" pitchFamily="18" charset="0"/>
            </a:endParaRPr>
          </a:p>
          <a:p>
            <a:pPr marL="0" indent="0">
              <a:buClr>
                <a:srgbClr val="002B62"/>
              </a:buClr>
              <a:buNone/>
            </a:pPr>
            <a:endParaRPr lang="en-GB" sz="1200" dirty="0" smtClean="0">
              <a:solidFill>
                <a:srgbClr val="000000"/>
              </a:solidFill>
              <a:latin typeface="Calibri" panose="020F0502020204030204" pitchFamily="34" charset="0"/>
              <a:cs typeface="Adobe Devanagari" panose="02040503050201020203" pitchFamily="18" charset="0"/>
            </a:endParaRPr>
          </a:p>
          <a:p>
            <a:pPr marL="0" indent="0">
              <a:buClr>
                <a:srgbClr val="002B62"/>
              </a:buClr>
              <a:buNone/>
            </a:pPr>
            <a:endParaRPr lang="en-GB" sz="1200" dirty="0">
              <a:solidFill>
                <a:srgbClr val="000000"/>
              </a:solidFill>
              <a:latin typeface="Calibri" panose="020F0502020204030204" pitchFamily="34" charset="0"/>
              <a:cs typeface="Adobe Devanagari" panose="02040503050201020203" pitchFamily="18" charset="0"/>
            </a:endParaRPr>
          </a:p>
          <a:p>
            <a:pPr marL="0" indent="0">
              <a:buClr>
                <a:srgbClr val="002B62"/>
              </a:buClr>
              <a:buNone/>
            </a:pPr>
            <a:endParaRPr lang="en-GB" sz="1200" dirty="0" smtClean="0">
              <a:solidFill>
                <a:srgbClr val="000000"/>
              </a:solidFill>
              <a:latin typeface="Calibri" panose="020F0502020204030204" pitchFamily="34" charset="0"/>
              <a:cs typeface="Adobe Devanagari" panose="02040503050201020203" pitchFamily="18" charset="0"/>
            </a:endParaRPr>
          </a:p>
          <a:p>
            <a:pPr marL="0" indent="0">
              <a:buClr>
                <a:srgbClr val="002B62"/>
              </a:buClr>
              <a:buNone/>
            </a:pPr>
            <a:endParaRPr lang="en-GB" sz="1200" dirty="0">
              <a:solidFill>
                <a:srgbClr val="000000"/>
              </a:solidFill>
              <a:latin typeface="Calibri" panose="020F0502020204030204" pitchFamily="34" charset="0"/>
              <a:cs typeface="Adobe Devanagari" panose="02040503050201020203" pitchFamily="18" charset="0"/>
            </a:endParaRPr>
          </a:p>
          <a:p>
            <a:pPr marL="0" indent="0">
              <a:buClr>
                <a:srgbClr val="002B62"/>
              </a:buClr>
              <a:buNone/>
            </a:pPr>
            <a:endParaRPr lang="en-GB" sz="1200" dirty="0" smtClean="0">
              <a:solidFill>
                <a:srgbClr val="000000"/>
              </a:solidFill>
              <a:latin typeface="Calibri" panose="020F0502020204030204" pitchFamily="34" charset="0"/>
              <a:cs typeface="Adobe Devanagari" panose="02040503050201020203" pitchFamily="18" charset="0"/>
            </a:endParaRPr>
          </a:p>
          <a:p>
            <a:pPr marL="0" indent="0">
              <a:buClr>
                <a:srgbClr val="002B62"/>
              </a:buClr>
              <a:buNone/>
            </a:pPr>
            <a:endParaRPr lang="en-GB" sz="1200" dirty="0" smtClean="0">
              <a:solidFill>
                <a:srgbClr val="000000"/>
              </a:solidFill>
              <a:latin typeface="Calibri" panose="020F0502020204030204" pitchFamily="34" charset="0"/>
              <a:cs typeface="Adobe Devanagari" panose="02040503050201020203" pitchFamily="18" charset="0"/>
            </a:endParaRPr>
          </a:p>
          <a:p>
            <a:pPr marL="0" indent="0">
              <a:buClr>
                <a:srgbClr val="002B62"/>
              </a:buClr>
              <a:buNone/>
            </a:pPr>
            <a:endParaRPr lang="en-GB" sz="1200" dirty="0">
              <a:solidFill>
                <a:srgbClr val="000000"/>
              </a:solidFill>
              <a:latin typeface="Calibri" panose="020F0502020204030204" pitchFamily="34" charset="0"/>
              <a:cs typeface="Adobe Devanagari" panose="02040503050201020203" pitchFamily="18" charset="0"/>
            </a:endParaRPr>
          </a:p>
          <a:p>
            <a:pPr marL="0" indent="0">
              <a:buClr>
                <a:srgbClr val="002B62"/>
              </a:buClr>
              <a:buNone/>
            </a:pPr>
            <a:r>
              <a:rPr lang="en-GB" sz="1200" dirty="0" smtClean="0">
                <a:solidFill>
                  <a:srgbClr val="000000"/>
                </a:solidFill>
                <a:latin typeface="Calibri" panose="020F0502020204030204" pitchFamily="34" charset="0"/>
                <a:cs typeface="Adobe Devanagari" panose="02040503050201020203" pitchFamily="18" charset="0"/>
              </a:rPr>
              <a:t>Selected regions only</a:t>
            </a:r>
          </a:p>
        </p:txBody>
      </p:sp>
    </p:spTree>
    <p:extLst>
      <p:ext uri="{BB962C8B-B14F-4D97-AF65-F5344CB8AC3E}">
        <p14:creationId xmlns:p14="http://schemas.microsoft.com/office/powerpoint/2010/main" val="31789923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Unified Communication (UC)</a:t>
            </a:r>
            <a:endParaRPr lang="en-GB" dirty="0"/>
          </a:p>
        </p:txBody>
      </p:sp>
    </p:spTree>
    <p:extLst>
      <p:ext uri="{BB962C8B-B14F-4D97-AF65-F5344CB8AC3E}">
        <p14:creationId xmlns:p14="http://schemas.microsoft.com/office/powerpoint/2010/main" val="179321608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anose="020F0502020204030204" pitchFamily="34" charset="0"/>
              </a:rPr>
              <a:t>UNIVERGE SL2100 – UC</a:t>
            </a:r>
            <a:endParaRPr lang="en-US" dirty="0">
              <a:latin typeface="Calibri" panose="020F0502020204030204" pitchFamily="34" charset="0"/>
            </a:endParaRPr>
          </a:p>
        </p:txBody>
      </p:sp>
      <p:sp>
        <p:nvSpPr>
          <p:cNvPr id="7" name="Content Placeholder 2"/>
          <p:cNvSpPr txBox="1">
            <a:spLocks/>
          </p:cNvSpPr>
          <p:nvPr/>
        </p:nvSpPr>
        <p:spPr>
          <a:xfrm>
            <a:off x="182820" y="638408"/>
            <a:ext cx="8452222" cy="3858368"/>
          </a:xfrm>
          <a:prstGeom prst="rect">
            <a:avLst/>
          </a:prstGeom>
        </p:spPr>
        <p:txBody>
          <a:bodyPr>
            <a:normAutofit/>
          </a:bodyPr>
          <a:lstStyle>
            <a:lvl1pPr marL="180000" indent="-180000" algn="l" rtl="0" eaLnBrk="1" fontAlgn="base" hangingPunct="0">
              <a:spcBef>
                <a:spcPts val="500"/>
              </a:spcBef>
              <a:spcAft>
                <a:spcPct val="0"/>
              </a:spcAft>
              <a:buClr>
                <a:schemeClr val="accent6"/>
              </a:buClr>
              <a:buFont typeface="Arial" panose="020B0604020202020204" pitchFamily="34" charset="0"/>
              <a:buChar char="▌"/>
              <a:defRPr kumimoji="1" sz="2000" b="0">
                <a:solidFill>
                  <a:schemeClr val="tx1"/>
                </a:solidFill>
                <a:latin typeface="Verdana" panose="020B0604030504040204" pitchFamily="34" charset="0"/>
                <a:ea typeface="+mn-ea"/>
                <a:cs typeface="Verdana" panose="020B0604030504040204" pitchFamily="34" charset="0"/>
              </a:defRPr>
            </a:lvl1pPr>
            <a:lvl2pPr marL="360000" indent="-180000" algn="l" rtl="0" eaLnBrk="1" fontAlgn="base" hangingPunct="0">
              <a:spcBef>
                <a:spcPts val="500"/>
              </a:spcBef>
              <a:spcAft>
                <a:spcPct val="0"/>
              </a:spcAft>
              <a:buClr>
                <a:schemeClr val="accent6"/>
              </a:buClr>
              <a:buFont typeface="Wingdings" pitchFamily="2" charset="2"/>
              <a:buChar char="l"/>
              <a:defRPr kumimoji="1" sz="1600" b="0">
                <a:solidFill>
                  <a:schemeClr val="tx1"/>
                </a:solidFill>
                <a:latin typeface="Verdana" panose="020B0604030504040204" pitchFamily="34" charset="0"/>
                <a:ea typeface="+mn-ea"/>
                <a:cs typeface="Verdana" panose="020B0604030504040204" pitchFamily="34" charset="0"/>
              </a:defRPr>
            </a:lvl2pPr>
            <a:lvl3pPr marL="468000" indent="-108000" algn="l" rtl="0" eaLnBrk="1" fontAlgn="base" hangingPunct="0">
              <a:spcBef>
                <a:spcPts val="500"/>
              </a:spcBef>
              <a:spcAft>
                <a:spcPct val="0"/>
              </a:spcAft>
              <a:buClr>
                <a:schemeClr val="accent6"/>
              </a:buClr>
              <a:buFont typeface="Arial" panose="020B0604020202020204" pitchFamily="34" charset="0"/>
              <a:buChar char="•"/>
              <a:defRPr kumimoji="1" sz="1400" b="0">
                <a:solidFill>
                  <a:schemeClr val="tx1"/>
                </a:solidFill>
                <a:latin typeface="Verdana" panose="020B0604030504040204" pitchFamily="34" charset="0"/>
                <a:ea typeface="+mn-ea"/>
                <a:cs typeface="Verdana" panose="020B0604030504040204" pitchFamily="34" charset="0"/>
              </a:defRPr>
            </a:lvl3pPr>
            <a:lvl4pPr marL="576000" indent="-108000" algn="l" rtl="0" eaLnBrk="1" fontAlgn="base" hangingPunct="0">
              <a:spcBef>
                <a:spcPts val="500"/>
              </a:spcBef>
              <a:spcAft>
                <a:spcPct val="0"/>
              </a:spcAft>
              <a:buClr>
                <a:schemeClr val="accent6"/>
              </a:buClr>
              <a:buFont typeface="Tahoma" pitchFamily="34" charset="0"/>
              <a:buChar char="–"/>
              <a:defRPr kumimoji="1" sz="1200" b="0">
                <a:solidFill>
                  <a:schemeClr val="tx1"/>
                </a:solidFill>
                <a:latin typeface="Verdana" panose="020B0604030504040204" pitchFamily="34" charset="0"/>
                <a:ea typeface="+mn-ea"/>
                <a:cs typeface="Verdana" panose="020B0604030504040204" pitchFamily="34" charset="0"/>
              </a:defRPr>
            </a:lvl4pPr>
            <a:lvl5pPr marL="735013" indent="-157163" algn="l" rtl="0" eaLnBrk="0" fontAlgn="base" hangingPunct="0">
              <a:spcBef>
                <a:spcPct val="20000"/>
              </a:spcBef>
              <a:spcAft>
                <a:spcPct val="0"/>
              </a:spcAft>
              <a:buClr>
                <a:schemeClr val="accent6"/>
              </a:buClr>
              <a:buChar char="≫"/>
              <a:defRPr kumimoji="1" sz="1200" b="1">
                <a:solidFill>
                  <a:schemeClr val="tx1"/>
                </a:solidFill>
                <a:latin typeface="+mj-lt"/>
                <a:ea typeface="+mn-ea"/>
              </a:defRPr>
            </a:lvl5pPr>
            <a:lvl6pPr marL="2514600" indent="-228600" algn="l" rtl="0" fontAlgn="base">
              <a:spcBef>
                <a:spcPct val="20000"/>
              </a:spcBef>
              <a:spcAft>
                <a:spcPct val="0"/>
              </a:spcAft>
              <a:buChar char="≫"/>
              <a:defRPr kumimoji="1" sz="2000">
                <a:solidFill>
                  <a:schemeClr val="tx1"/>
                </a:solidFill>
                <a:latin typeface="Arial" charset="0"/>
                <a:ea typeface="+mn-ea"/>
              </a:defRPr>
            </a:lvl6pPr>
            <a:lvl7pPr marL="2971800" indent="-228600" algn="l" rtl="0" fontAlgn="base">
              <a:spcBef>
                <a:spcPct val="20000"/>
              </a:spcBef>
              <a:spcAft>
                <a:spcPct val="0"/>
              </a:spcAft>
              <a:buChar char="≫"/>
              <a:defRPr kumimoji="1" sz="2000">
                <a:solidFill>
                  <a:schemeClr val="tx1"/>
                </a:solidFill>
                <a:latin typeface="Arial" charset="0"/>
                <a:ea typeface="+mn-ea"/>
              </a:defRPr>
            </a:lvl7pPr>
            <a:lvl8pPr marL="3429000" indent="-228600" algn="l" rtl="0" fontAlgn="base">
              <a:spcBef>
                <a:spcPct val="20000"/>
              </a:spcBef>
              <a:spcAft>
                <a:spcPct val="0"/>
              </a:spcAft>
              <a:buChar char="≫"/>
              <a:defRPr kumimoji="1" sz="2000">
                <a:solidFill>
                  <a:schemeClr val="tx1"/>
                </a:solidFill>
                <a:latin typeface="Arial" charset="0"/>
                <a:ea typeface="+mn-ea"/>
              </a:defRPr>
            </a:lvl8pPr>
            <a:lvl9pPr marL="3886200" indent="-228600" algn="l" rtl="0" fontAlgn="base">
              <a:spcBef>
                <a:spcPct val="20000"/>
              </a:spcBef>
              <a:spcAft>
                <a:spcPct val="0"/>
              </a:spcAft>
              <a:buChar char="≫"/>
              <a:defRPr kumimoji="1" sz="2000">
                <a:solidFill>
                  <a:schemeClr val="tx1"/>
                </a:solidFill>
                <a:latin typeface="Arial" charset="0"/>
                <a:ea typeface="+mn-ea"/>
              </a:defRPr>
            </a:lvl9pPr>
          </a:lstStyle>
          <a:p>
            <a:pPr>
              <a:buClr>
                <a:srgbClr val="002B62"/>
              </a:buClr>
            </a:pPr>
            <a:r>
              <a:rPr lang="en-GB" sz="1600" b="1" dirty="0" err="1" smtClean="0">
                <a:solidFill>
                  <a:srgbClr val="000000"/>
                </a:solidFill>
                <a:latin typeface="Calibri" panose="020F0502020204030204" pitchFamily="34" charset="0"/>
                <a:cs typeface="Adobe Devanagari" panose="02040503050201020203" pitchFamily="18" charset="0"/>
              </a:rPr>
              <a:t>InUC</a:t>
            </a:r>
            <a:endParaRPr lang="en-GB" sz="1600" b="1" dirty="0" smtClean="0">
              <a:solidFill>
                <a:srgbClr val="000000"/>
              </a:solidFill>
              <a:latin typeface="Calibri" panose="020F0502020204030204" pitchFamily="34" charset="0"/>
              <a:cs typeface="Adobe Devanagari" panose="02040503050201020203" pitchFamily="18" charset="0"/>
            </a:endParaRPr>
          </a:p>
          <a:p>
            <a:pPr lvl="1"/>
            <a:r>
              <a:rPr lang="en-GB" sz="1400" dirty="0">
                <a:latin typeface="Calibri" panose="020F0502020204030204" pitchFamily="34" charset="0"/>
                <a:ea typeface="Verdana" panose="020B0604030504040204" pitchFamily="34" charset="0"/>
                <a:cs typeface="Adobe Devanagari" panose="02040503050201020203" pitchFamily="18" charset="0"/>
              </a:rPr>
              <a:t>The </a:t>
            </a:r>
            <a:r>
              <a:rPr lang="en-GB" sz="1400" dirty="0" err="1" smtClean="0">
                <a:latin typeface="Calibri" panose="020F0502020204030204" pitchFamily="34" charset="0"/>
                <a:ea typeface="Verdana" panose="020B0604030504040204" pitchFamily="34" charset="0"/>
                <a:cs typeface="Adobe Devanagari" panose="02040503050201020203" pitchFamily="18" charset="0"/>
              </a:rPr>
              <a:t>InUC</a:t>
            </a:r>
            <a:r>
              <a:rPr lang="en-GB" sz="1400" dirty="0" smtClean="0">
                <a:latin typeface="Calibri" panose="020F0502020204030204" pitchFamily="34" charset="0"/>
                <a:ea typeface="Verdana" panose="020B0604030504040204" pitchFamily="34" charset="0"/>
                <a:cs typeface="Adobe Devanagari" panose="02040503050201020203" pitchFamily="18" charset="0"/>
              </a:rPr>
              <a:t> Client </a:t>
            </a:r>
            <a:r>
              <a:rPr lang="en-GB" sz="1400" dirty="0">
                <a:latin typeface="Calibri" panose="020F0502020204030204" pitchFamily="34" charset="0"/>
                <a:ea typeface="Verdana" panose="020B0604030504040204" pitchFamily="34" charset="0"/>
                <a:cs typeface="Adobe Devanagari" panose="02040503050201020203" pitchFamily="18" charset="0"/>
              </a:rPr>
              <a:t>application is accessed directly from the </a:t>
            </a:r>
            <a:r>
              <a:rPr lang="en-GB" sz="1400" dirty="0" smtClean="0">
                <a:latin typeface="Calibri" panose="020F0502020204030204" pitchFamily="34" charset="0"/>
                <a:ea typeface="Verdana" panose="020B0604030504040204" pitchFamily="34" charset="0"/>
                <a:cs typeface="Adobe Devanagari" panose="02040503050201020203" pitchFamily="18" charset="0"/>
              </a:rPr>
              <a:t>SL2100 </a:t>
            </a:r>
            <a:r>
              <a:rPr lang="en-GB" sz="1400" dirty="0">
                <a:latin typeface="Calibri" panose="020F0502020204030204" pitchFamily="34" charset="0"/>
                <a:ea typeface="Verdana" panose="020B0604030504040204" pitchFamily="34" charset="0"/>
                <a:cs typeface="Adobe Devanagari" panose="02040503050201020203" pitchFamily="18" charset="0"/>
              </a:rPr>
              <a:t>using a </a:t>
            </a:r>
            <a:r>
              <a:rPr lang="en-GB" sz="1400" dirty="0" smtClean="0">
                <a:latin typeface="Calibri" panose="020F0502020204030204" pitchFamily="34" charset="0"/>
                <a:ea typeface="Verdana" panose="020B0604030504040204" pitchFamily="34" charset="0"/>
                <a:cs typeface="Adobe Devanagari" panose="02040503050201020203" pitchFamily="18" charset="0"/>
              </a:rPr>
              <a:t>browser.</a:t>
            </a:r>
            <a:endParaRPr lang="en-GB" sz="1400" dirty="0">
              <a:latin typeface="Calibri" panose="020F0502020204030204" pitchFamily="34" charset="0"/>
              <a:ea typeface="Verdana" panose="020B0604030504040204" pitchFamily="34" charset="0"/>
              <a:cs typeface="Adobe Devanagari" panose="02040503050201020203" pitchFamily="18" charset="0"/>
            </a:endParaRPr>
          </a:p>
          <a:p>
            <a:pPr lvl="1"/>
            <a:r>
              <a:rPr lang="en-GB" sz="1400" dirty="0">
                <a:latin typeface="Calibri" panose="020F0502020204030204" pitchFamily="34" charset="0"/>
                <a:ea typeface="Verdana" panose="020B0604030504040204" pitchFamily="34" charset="0"/>
                <a:cs typeface="Adobe Devanagari" panose="02040503050201020203" pitchFamily="18" charset="0"/>
              </a:rPr>
              <a:t>Offering Presence, </a:t>
            </a:r>
            <a:r>
              <a:rPr lang="en-GB" sz="1400" dirty="0" smtClean="0">
                <a:latin typeface="Calibri" panose="020F0502020204030204" pitchFamily="34" charset="0"/>
                <a:ea typeface="Verdana" panose="020B0604030504040204" pitchFamily="34" charset="0"/>
                <a:cs typeface="Adobe Devanagari" panose="02040503050201020203" pitchFamily="18" charset="0"/>
              </a:rPr>
              <a:t>Busy Lamp (BLF), Instant Messaging (IM), </a:t>
            </a:r>
            <a:r>
              <a:rPr lang="en-GB" sz="1400" dirty="0" err="1" smtClean="0">
                <a:latin typeface="Calibri" panose="020F0502020204030204" pitchFamily="34" charset="0"/>
                <a:ea typeface="Verdana" panose="020B0604030504040204" pitchFamily="34" charset="0"/>
                <a:cs typeface="Adobe Devanagari" panose="02040503050201020203" pitchFamily="18" charset="0"/>
              </a:rPr>
              <a:t>Deskphone</a:t>
            </a:r>
            <a:r>
              <a:rPr lang="en-GB" sz="1400" dirty="0" smtClean="0">
                <a:latin typeface="Calibri" panose="020F0502020204030204" pitchFamily="34" charset="0"/>
                <a:ea typeface="Verdana" panose="020B0604030504040204" pitchFamily="34" charset="0"/>
                <a:cs typeface="Adobe Devanagari" panose="02040503050201020203" pitchFamily="18" charset="0"/>
              </a:rPr>
              <a:t> Control and Browser Phone.</a:t>
            </a:r>
            <a:endParaRPr lang="en-GB" sz="1400" dirty="0">
              <a:latin typeface="Calibri" panose="020F0502020204030204" pitchFamily="34" charset="0"/>
              <a:ea typeface="Verdana" panose="020B0604030504040204" pitchFamily="34" charset="0"/>
              <a:cs typeface="Adobe Devanagari" panose="02040503050201020203" pitchFamily="18" charset="0"/>
            </a:endParaRPr>
          </a:p>
          <a:p>
            <a:pPr lvl="1"/>
            <a:r>
              <a:rPr lang="en-GB" sz="1400" dirty="0">
                <a:latin typeface="Calibri" panose="020F0502020204030204" pitchFamily="34" charset="0"/>
                <a:ea typeface="Verdana" panose="020B0604030504040204" pitchFamily="34" charset="0"/>
                <a:cs typeface="Adobe Devanagari" panose="02040503050201020203" pitchFamily="18" charset="0"/>
              </a:rPr>
              <a:t>Easy </a:t>
            </a:r>
            <a:r>
              <a:rPr lang="en-GB" sz="1400" dirty="0" smtClean="0">
                <a:latin typeface="Calibri" panose="020F0502020204030204" pitchFamily="34" charset="0"/>
                <a:ea typeface="Verdana" panose="020B0604030504040204" pitchFamily="34" charset="0"/>
                <a:cs typeface="Adobe Devanagari" panose="02040503050201020203" pitchFamily="18" charset="0"/>
              </a:rPr>
              <a:t>access to the </a:t>
            </a:r>
            <a:r>
              <a:rPr lang="en-GB" sz="1400" dirty="0">
                <a:latin typeface="Calibri" panose="020F0502020204030204" pitchFamily="34" charset="0"/>
                <a:ea typeface="Verdana" panose="020B0604030504040204" pitchFamily="34" charset="0"/>
                <a:cs typeface="Adobe Devanagari" panose="02040503050201020203" pitchFamily="18" charset="0"/>
              </a:rPr>
              <a:t>web video </a:t>
            </a:r>
            <a:r>
              <a:rPr lang="en-GB" sz="1400" dirty="0" smtClean="0">
                <a:latin typeface="Calibri" panose="020F0502020204030204" pitchFamily="34" charset="0"/>
                <a:ea typeface="Verdana" panose="020B0604030504040204" pitchFamily="34" charset="0"/>
                <a:cs typeface="Adobe Devanagari" panose="02040503050201020203" pitchFamily="18" charset="0"/>
              </a:rPr>
              <a:t>conferencing and screen sharing</a:t>
            </a:r>
            <a:endParaRPr lang="en-GB" sz="1400" dirty="0">
              <a:latin typeface="Calibri" panose="020F0502020204030204" pitchFamily="34" charset="0"/>
              <a:ea typeface="Verdana" panose="020B0604030504040204" pitchFamily="34" charset="0"/>
              <a:cs typeface="Adobe Devanagari" panose="02040503050201020203" pitchFamily="18" charset="0"/>
            </a:endParaRPr>
          </a:p>
          <a:p>
            <a:pPr>
              <a:buClr>
                <a:srgbClr val="002B62"/>
              </a:buClr>
            </a:pPr>
            <a:endParaRPr lang="en-GB" sz="1600" b="1" dirty="0" smtClean="0">
              <a:solidFill>
                <a:srgbClr val="000000"/>
              </a:solidFill>
              <a:latin typeface="Calibri" panose="020F0502020204030204" pitchFamily="34" charset="0"/>
              <a:cs typeface="Adobe Devanagari" panose="02040503050201020203" pitchFamily="18" charset="0"/>
            </a:endParaRPr>
          </a:p>
          <a:p>
            <a:pPr marL="342900" lvl="1" indent="0" eaLnBrk="0">
              <a:spcBef>
                <a:spcPts val="450"/>
              </a:spcBef>
              <a:spcAft>
                <a:spcPts val="0"/>
              </a:spcAft>
              <a:buClr>
                <a:srgbClr val="4575FD"/>
              </a:buClr>
              <a:buNone/>
              <a:defRPr/>
            </a:pPr>
            <a:endParaRPr lang="en-GB" altLang="ja-JP" sz="1200" dirty="0">
              <a:solidFill>
                <a:srgbClr val="000000">
                  <a:lumMod val="50000"/>
                  <a:lumOff val="50000"/>
                </a:srgbClr>
              </a:solidFill>
              <a:latin typeface="Calibri" panose="020F0502020204030204" pitchFamily="34" charset="0"/>
              <a:ea typeface="ＭＳ Ｐゴシック" pitchFamily="-110" charset="-128"/>
              <a:cs typeface="Adobe Devanagari" panose="02040503050201020203" pitchFamily="18" charset="0"/>
            </a:endParaRPr>
          </a:p>
        </p:txBody>
      </p:sp>
      <p:pic>
        <p:nvPicPr>
          <p:cNvPr id="3" name="Picture 2"/>
          <p:cNvPicPr>
            <a:picLocks noChangeAspect="1"/>
          </p:cNvPicPr>
          <p:nvPr/>
        </p:nvPicPr>
        <p:blipFill>
          <a:blip r:embed="rId2"/>
          <a:stretch>
            <a:fillRect/>
          </a:stretch>
        </p:blipFill>
        <p:spPr>
          <a:xfrm>
            <a:off x="7049187" y="2009418"/>
            <a:ext cx="1729705" cy="2835825"/>
          </a:xfrm>
          <a:prstGeom prst="rect">
            <a:avLst/>
          </a:prstGeom>
        </p:spPr>
      </p:pic>
      <p:pic>
        <p:nvPicPr>
          <p:cNvPr id="12" name="Picture 1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17763" y="1849949"/>
            <a:ext cx="4550619" cy="2995294"/>
          </a:xfrm>
          <a:prstGeom prst="rect">
            <a:avLst/>
          </a:prstGeom>
        </p:spPr>
      </p:pic>
      <p:pic>
        <p:nvPicPr>
          <p:cNvPr id="13" name="Picture 1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68382" y="2192849"/>
            <a:ext cx="924321" cy="1246433"/>
          </a:xfrm>
          <a:prstGeom prst="rect">
            <a:avLst/>
          </a:prstGeom>
        </p:spPr>
      </p:pic>
    </p:spTree>
    <p:extLst>
      <p:ext uri="{BB962C8B-B14F-4D97-AF65-F5344CB8AC3E}">
        <p14:creationId xmlns:p14="http://schemas.microsoft.com/office/powerpoint/2010/main" val="229416982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Operator Console</a:t>
            </a:r>
            <a:endParaRPr lang="en-GB" dirty="0"/>
          </a:p>
        </p:txBody>
      </p:sp>
    </p:spTree>
    <p:extLst>
      <p:ext uri="{BB962C8B-B14F-4D97-AF65-F5344CB8AC3E}">
        <p14:creationId xmlns:p14="http://schemas.microsoft.com/office/powerpoint/2010/main" val="154325657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anose="020F0502020204030204" pitchFamily="34" charset="0"/>
              </a:rPr>
              <a:t>UNIVERGE SL2100 – Operator</a:t>
            </a:r>
            <a:endParaRPr lang="en-US" dirty="0">
              <a:latin typeface="Calibri" panose="020F0502020204030204" pitchFamily="34" charset="0"/>
            </a:endParaRPr>
          </a:p>
        </p:txBody>
      </p:sp>
      <p:sp>
        <p:nvSpPr>
          <p:cNvPr id="7" name="Content Placeholder 2"/>
          <p:cNvSpPr txBox="1">
            <a:spLocks/>
          </p:cNvSpPr>
          <p:nvPr/>
        </p:nvSpPr>
        <p:spPr>
          <a:xfrm>
            <a:off x="182820" y="638408"/>
            <a:ext cx="6023427" cy="3858368"/>
          </a:xfrm>
          <a:prstGeom prst="rect">
            <a:avLst/>
          </a:prstGeom>
        </p:spPr>
        <p:txBody>
          <a:bodyPr>
            <a:normAutofit/>
          </a:bodyPr>
          <a:lstStyle>
            <a:lvl1pPr marL="180000" indent="-180000" algn="l" rtl="0" eaLnBrk="1" fontAlgn="base" hangingPunct="0">
              <a:spcBef>
                <a:spcPts val="500"/>
              </a:spcBef>
              <a:spcAft>
                <a:spcPct val="0"/>
              </a:spcAft>
              <a:buClr>
                <a:schemeClr val="accent6"/>
              </a:buClr>
              <a:buFont typeface="Arial" panose="020B0604020202020204" pitchFamily="34" charset="0"/>
              <a:buChar char="▌"/>
              <a:defRPr kumimoji="1" sz="2000" b="0">
                <a:solidFill>
                  <a:schemeClr val="tx1"/>
                </a:solidFill>
                <a:latin typeface="Verdana" panose="020B0604030504040204" pitchFamily="34" charset="0"/>
                <a:ea typeface="+mn-ea"/>
                <a:cs typeface="Verdana" panose="020B0604030504040204" pitchFamily="34" charset="0"/>
              </a:defRPr>
            </a:lvl1pPr>
            <a:lvl2pPr marL="360000" indent="-180000" algn="l" rtl="0" eaLnBrk="1" fontAlgn="base" hangingPunct="0">
              <a:spcBef>
                <a:spcPts val="500"/>
              </a:spcBef>
              <a:spcAft>
                <a:spcPct val="0"/>
              </a:spcAft>
              <a:buClr>
                <a:schemeClr val="accent6"/>
              </a:buClr>
              <a:buFont typeface="Wingdings" pitchFamily="2" charset="2"/>
              <a:buChar char="l"/>
              <a:defRPr kumimoji="1" sz="1600" b="0">
                <a:solidFill>
                  <a:schemeClr val="tx1"/>
                </a:solidFill>
                <a:latin typeface="Verdana" panose="020B0604030504040204" pitchFamily="34" charset="0"/>
                <a:ea typeface="+mn-ea"/>
                <a:cs typeface="Verdana" panose="020B0604030504040204" pitchFamily="34" charset="0"/>
              </a:defRPr>
            </a:lvl2pPr>
            <a:lvl3pPr marL="468000" indent="-108000" algn="l" rtl="0" eaLnBrk="1" fontAlgn="base" hangingPunct="0">
              <a:spcBef>
                <a:spcPts val="500"/>
              </a:spcBef>
              <a:spcAft>
                <a:spcPct val="0"/>
              </a:spcAft>
              <a:buClr>
                <a:schemeClr val="accent6"/>
              </a:buClr>
              <a:buFont typeface="Arial" panose="020B0604020202020204" pitchFamily="34" charset="0"/>
              <a:buChar char="•"/>
              <a:defRPr kumimoji="1" sz="1400" b="0">
                <a:solidFill>
                  <a:schemeClr val="tx1"/>
                </a:solidFill>
                <a:latin typeface="Verdana" panose="020B0604030504040204" pitchFamily="34" charset="0"/>
                <a:ea typeface="+mn-ea"/>
                <a:cs typeface="Verdana" panose="020B0604030504040204" pitchFamily="34" charset="0"/>
              </a:defRPr>
            </a:lvl3pPr>
            <a:lvl4pPr marL="576000" indent="-108000" algn="l" rtl="0" eaLnBrk="1" fontAlgn="base" hangingPunct="0">
              <a:spcBef>
                <a:spcPts val="500"/>
              </a:spcBef>
              <a:spcAft>
                <a:spcPct val="0"/>
              </a:spcAft>
              <a:buClr>
                <a:schemeClr val="accent6"/>
              </a:buClr>
              <a:buFont typeface="Tahoma" pitchFamily="34" charset="0"/>
              <a:buChar char="–"/>
              <a:defRPr kumimoji="1" sz="1200" b="0">
                <a:solidFill>
                  <a:schemeClr val="tx1"/>
                </a:solidFill>
                <a:latin typeface="Verdana" panose="020B0604030504040204" pitchFamily="34" charset="0"/>
                <a:ea typeface="+mn-ea"/>
                <a:cs typeface="Verdana" panose="020B0604030504040204" pitchFamily="34" charset="0"/>
              </a:defRPr>
            </a:lvl4pPr>
            <a:lvl5pPr marL="735013" indent="-157163" algn="l" rtl="0" eaLnBrk="0" fontAlgn="base" hangingPunct="0">
              <a:spcBef>
                <a:spcPct val="20000"/>
              </a:spcBef>
              <a:spcAft>
                <a:spcPct val="0"/>
              </a:spcAft>
              <a:buClr>
                <a:schemeClr val="accent6"/>
              </a:buClr>
              <a:buChar char="≫"/>
              <a:defRPr kumimoji="1" sz="1200" b="1">
                <a:solidFill>
                  <a:schemeClr val="tx1"/>
                </a:solidFill>
                <a:latin typeface="+mj-lt"/>
                <a:ea typeface="+mn-ea"/>
              </a:defRPr>
            </a:lvl5pPr>
            <a:lvl6pPr marL="2514600" indent="-228600" algn="l" rtl="0" fontAlgn="base">
              <a:spcBef>
                <a:spcPct val="20000"/>
              </a:spcBef>
              <a:spcAft>
                <a:spcPct val="0"/>
              </a:spcAft>
              <a:buChar char="≫"/>
              <a:defRPr kumimoji="1" sz="2000">
                <a:solidFill>
                  <a:schemeClr val="tx1"/>
                </a:solidFill>
                <a:latin typeface="Arial" charset="0"/>
                <a:ea typeface="+mn-ea"/>
              </a:defRPr>
            </a:lvl6pPr>
            <a:lvl7pPr marL="2971800" indent="-228600" algn="l" rtl="0" fontAlgn="base">
              <a:spcBef>
                <a:spcPct val="20000"/>
              </a:spcBef>
              <a:spcAft>
                <a:spcPct val="0"/>
              </a:spcAft>
              <a:buChar char="≫"/>
              <a:defRPr kumimoji="1" sz="2000">
                <a:solidFill>
                  <a:schemeClr val="tx1"/>
                </a:solidFill>
                <a:latin typeface="Arial" charset="0"/>
                <a:ea typeface="+mn-ea"/>
              </a:defRPr>
            </a:lvl7pPr>
            <a:lvl8pPr marL="3429000" indent="-228600" algn="l" rtl="0" fontAlgn="base">
              <a:spcBef>
                <a:spcPct val="20000"/>
              </a:spcBef>
              <a:spcAft>
                <a:spcPct val="0"/>
              </a:spcAft>
              <a:buChar char="≫"/>
              <a:defRPr kumimoji="1" sz="2000">
                <a:solidFill>
                  <a:schemeClr val="tx1"/>
                </a:solidFill>
                <a:latin typeface="Arial" charset="0"/>
                <a:ea typeface="+mn-ea"/>
              </a:defRPr>
            </a:lvl8pPr>
            <a:lvl9pPr marL="3886200" indent="-228600" algn="l" rtl="0" fontAlgn="base">
              <a:spcBef>
                <a:spcPct val="20000"/>
              </a:spcBef>
              <a:spcAft>
                <a:spcPct val="0"/>
              </a:spcAft>
              <a:buChar char="≫"/>
              <a:defRPr kumimoji="1" sz="2000">
                <a:solidFill>
                  <a:schemeClr val="tx1"/>
                </a:solidFill>
                <a:latin typeface="Arial" charset="0"/>
                <a:ea typeface="+mn-ea"/>
              </a:defRPr>
            </a:lvl9pPr>
          </a:lstStyle>
          <a:p>
            <a:pPr>
              <a:buClr>
                <a:srgbClr val="002B62"/>
              </a:buClr>
            </a:pPr>
            <a:r>
              <a:rPr lang="en-GB" sz="1500" dirty="0">
                <a:solidFill>
                  <a:srgbClr val="000000"/>
                </a:solidFill>
                <a:latin typeface="Calibri" panose="020F0502020204030204" pitchFamily="34" charset="0"/>
                <a:cs typeface="Adobe Devanagari" panose="02040503050201020203" pitchFamily="18" charset="0"/>
              </a:rPr>
              <a:t>Phone + DSS console</a:t>
            </a:r>
          </a:p>
          <a:p>
            <a:pPr lvl="1"/>
            <a:r>
              <a:rPr lang="en-GB" sz="1400" dirty="0" smtClean="0">
                <a:latin typeface="Calibri" panose="020F0502020204030204" pitchFamily="34" charset="0"/>
                <a:ea typeface="Verdana" panose="020B0604030504040204" pitchFamily="34" charset="0"/>
                <a:cs typeface="Adobe Devanagari" panose="02040503050201020203" pitchFamily="18" charset="0"/>
              </a:rPr>
              <a:t>Still </a:t>
            </a:r>
            <a:r>
              <a:rPr lang="en-GB" sz="1400" dirty="0">
                <a:latin typeface="Calibri" panose="020F0502020204030204" pitchFamily="34" charset="0"/>
                <a:ea typeface="Verdana" panose="020B0604030504040204" pitchFamily="34" charset="0"/>
                <a:cs typeface="Adobe Devanagari" panose="02040503050201020203" pitchFamily="18" charset="0"/>
              </a:rPr>
              <a:t>the preferred method of working by traditionalists.</a:t>
            </a:r>
          </a:p>
          <a:p>
            <a:pPr lvl="1"/>
            <a:r>
              <a:rPr lang="en-GB" sz="1400" dirty="0" smtClean="0">
                <a:latin typeface="Calibri" panose="020F0502020204030204" pitchFamily="34" charset="0"/>
                <a:ea typeface="Verdana" panose="020B0604030504040204" pitchFamily="34" charset="0"/>
                <a:cs typeface="Adobe Devanagari" panose="02040503050201020203" pitchFamily="18" charset="0"/>
              </a:rPr>
              <a:t>Each </a:t>
            </a:r>
            <a:r>
              <a:rPr lang="en-GB" sz="1400" dirty="0">
                <a:latin typeface="Calibri" panose="020F0502020204030204" pitchFamily="34" charset="0"/>
                <a:ea typeface="Verdana" panose="020B0604030504040204" pitchFamily="34" charset="0"/>
                <a:cs typeface="Adobe Devanagari" panose="02040503050201020203" pitchFamily="18" charset="0"/>
              </a:rPr>
              <a:t>key representing an extension, showing its </a:t>
            </a:r>
            <a:r>
              <a:rPr lang="en-GB" sz="1400" dirty="0" smtClean="0">
                <a:latin typeface="Calibri" panose="020F0502020204030204" pitchFamily="34" charset="0"/>
                <a:ea typeface="Verdana" panose="020B0604030504040204" pitchFamily="34" charset="0"/>
                <a:cs typeface="Adobe Devanagari" panose="02040503050201020203" pitchFamily="18" charset="0"/>
              </a:rPr>
              <a:t>status (BLF). </a:t>
            </a:r>
            <a:r>
              <a:rPr lang="en-GB" sz="1400" dirty="0">
                <a:latin typeface="Calibri" panose="020F0502020204030204" pitchFamily="34" charset="0"/>
                <a:ea typeface="Verdana" panose="020B0604030504040204" pitchFamily="34" charset="0"/>
                <a:cs typeface="Adobe Devanagari" panose="02040503050201020203" pitchFamily="18" charset="0"/>
              </a:rPr>
              <a:t>A single press calls the extension.</a:t>
            </a:r>
          </a:p>
          <a:p>
            <a:pPr marL="0" indent="0">
              <a:buClr>
                <a:srgbClr val="002B62"/>
              </a:buClr>
              <a:buNone/>
            </a:pPr>
            <a:endParaRPr lang="en-GB" sz="1500" dirty="0">
              <a:solidFill>
                <a:srgbClr val="000000"/>
              </a:solidFill>
              <a:latin typeface="Calibri" panose="020F0502020204030204" pitchFamily="34" charset="0"/>
              <a:cs typeface="Adobe Devanagari" panose="02040503050201020203" pitchFamily="18" charset="0"/>
            </a:endParaRPr>
          </a:p>
          <a:p>
            <a:pPr>
              <a:buClr>
                <a:srgbClr val="002B62"/>
              </a:buClr>
            </a:pPr>
            <a:r>
              <a:rPr lang="en-GB" sz="1500" dirty="0">
                <a:solidFill>
                  <a:srgbClr val="000000"/>
                </a:solidFill>
                <a:latin typeface="Calibri" panose="020F0502020204030204" pitchFamily="34" charset="0"/>
                <a:cs typeface="Adobe Devanagari" panose="02040503050201020203" pitchFamily="18" charset="0"/>
              </a:rPr>
              <a:t>Phone</a:t>
            </a:r>
          </a:p>
          <a:p>
            <a:pPr lvl="1"/>
            <a:r>
              <a:rPr lang="en-GB" sz="1400" dirty="0">
                <a:solidFill>
                  <a:srgbClr val="000000"/>
                </a:solidFill>
                <a:latin typeface="Calibri" panose="020F0502020204030204" pitchFamily="34" charset="0"/>
                <a:cs typeface="Adobe Devanagari" panose="02040503050201020203" pitchFamily="18" charset="0"/>
              </a:rPr>
              <a:t>For smaller size systems the DSS console may not be required.</a:t>
            </a:r>
          </a:p>
          <a:p>
            <a:pPr lvl="1"/>
            <a:r>
              <a:rPr lang="en-GB" sz="1400" dirty="0">
                <a:solidFill>
                  <a:srgbClr val="000000"/>
                </a:solidFill>
                <a:latin typeface="Calibri" panose="020F0502020204030204" pitchFamily="34" charset="0"/>
                <a:cs typeface="Adobe Devanagari" panose="02040503050201020203" pitchFamily="18" charset="0"/>
              </a:rPr>
              <a:t>The same </a:t>
            </a:r>
            <a:r>
              <a:rPr lang="en-GB" sz="1400" dirty="0" smtClean="0">
                <a:solidFill>
                  <a:srgbClr val="000000"/>
                </a:solidFill>
                <a:latin typeface="Calibri" panose="020F0502020204030204" pitchFamily="34" charset="0"/>
                <a:cs typeface="Adobe Devanagari" panose="02040503050201020203" pitchFamily="18" charset="0"/>
              </a:rPr>
              <a:t>DSS functionality </a:t>
            </a:r>
            <a:r>
              <a:rPr lang="en-GB" sz="1400" dirty="0">
                <a:solidFill>
                  <a:srgbClr val="000000"/>
                </a:solidFill>
                <a:latin typeface="Calibri" panose="020F0502020204030204" pitchFamily="34" charset="0"/>
                <a:cs typeface="Adobe Devanagari" panose="02040503050201020203" pitchFamily="18" charset="0"/>
              </a:rPr>
              <a:t>can be found on the Programmable Function keys on the 12 &amp; 24 button terminals</a:t>
            </a:r>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279596" y="692206"/>
            <a:ext cx="2761539" cy="1944504"/>
          </a:xfrm>
          <a:prstGeom prst="rect">
            <a:avLst/>
          </a:prstGeom>
        </p:spPr>
      </p:pic>
      <p:pic>
        <p:nvPicPr>
          <p:cNvPr id="6" name="Picture 5"/>
          <p:cNvPicPr>
            <a:picLocks noChangeAspect="1"/>
          </p:cNvPicPr>
          <p:nvPr/>
        </p:nvPicPr>
        <p:blipFill>
          <a:blip r:embed="rId3"/>
          <a:stretch>
            <a:fillRect/>
          </a:stretch>
        </p:blipFill>
        <p:spPr>
          <a:xfrm>
            <a:off x="6896025" y="2630500"/>
            <a:ext cx="1818217" cy="1866276"/>
          </a:xfrm>
          <a:prstGeom prst="rect">
            <a:avLst/>
          </a:prstGeom>
        </p:spPr>
      </p:pic>
      <p:sp>
        <p:nvSpPr>
          <p:cNvPr id="8" name="Rectangle 7"/>
          <p:cNvSpPr/>
          <p:nvPr/>
        </p:nvSpPr>
        <p:spPr bwMode="auto">
          <a:xfrm>
            <a:off x="6974885" y="3653812"/>
            <a:ext cx="1604909" cy="771147"/>
          </a:xfrm>
          <a:prstGeom prst="rect">
            <a:avLst/>
          </a:prstGeom>
          <a:noFill/>
          <a:ln w="28575">
            <a:solidFill>
              <a:srgbClr val="FF0000"/>
            </a:solidFill>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en-GB" b="1" dirty="0">
              <a:latin typeface="+mj-ea"/>
              <a:ea typeface="+mj-ea"/>
            </a:endParaRPr>
          </a:p>
        </p:txBody>
      </p:sp>
    </p:spTree>
    <p:extLst>
      <p:ext uri="{BB962C8B-B14F-4D97-AF65-F5344CB8AC3E}">
        <p14:creationId xmlns:p14="http://schemas.microsoft.com/office/powerpoint/2010/main" val="16045070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anose="020F0502020204030204" pitchFamily="34" charset="0"/>
              </a:rPr>
              <a:t>UNIVERGE SL1000 to SL2100 Differences</a:t>
            </a:r>
            <a:endParaRPr lang="en-US" dirty="0">
              <a:latin typeface="Calibri" panose="020F0502020204030204" pitchFamily="34" charset="0"/>
            </a:endParaRPr>
          </a:p>
        </p:txBody>
      </p:sp>
      <p:sp>
        <p:nvSpPr>
          <p:cNvPr id="7" name="Content Placeholder 2"/>
          <p:cNvSpPr txBox="1">
            <a:spLocks/>
          </p:cNvSpPr>
          <p:nvPr/>
        </p:nvSpPr>
        <p:spPr>
          <a:xfrm>
            <a:off x="182820" y="638407"/>
            <a:ext cx="8452222" cy="4196239"/>
          </a:xfrm>
          <a:prstGeom prst="rect">
            <a:avLst/>
          </a:prstGeom>
        </p:spPr>
        <p:txBody>
          <a:bodyPr>
            <a:normAutofit/>
          </a:bodyPr>
          <a:lstStyle>
            <a:lvl1pPr marL="180000" indent="-180000" algn="l" rtl="0" eaLnBrk="1" fontAlgn="base" hangingPunct="0">
              <a:spcBef>
                <a:spcPts val="500"/>
              </a:spcBef>
              <a:spcAft>
                <a:spcPct val="0"/>
              </a:spcAft>
              <a:buClr>
                <a:schemeClr val="accent6"/>
              </a:buClr>
              <a:buFont typeface="Arial" panose="020B0604020202020204" pitchFamily="34" charset="0"/>
              <a:buChar char="▌"/>
              <a:defRPr kumimoji="1" sz="2000" b="0">
                <a:solidFill>
                  <a:schemeClr val="tx1"/>
                </a:solidFill>
                <a:latin typeface="Verdana" panose="020B0604030504040204" pitchFamily="34" charset="0"/>
                <a:ea typeface="+mn-ea"/>
                <a:cs typeface="Verdana" panose="020B0604030504040204" pitchFamily="34" charset="0"/>
              </a:defRPr>
            </a:lvl1pPr>
            <a:lvl2pPr marL="360000" indent="-180000" algn="l" rtl="0" eaLnBrk="1" fontAlgn="base" hangingPunct="0">
              <a:spcBef>
                <a:spcPts val="500"/>
              </a:spcBef>
              <a:spcAft>
                <a:spcPct val="0"/>
              </a:spcAft>
              <a:buClr>
                <a:schemeClr val="accent6"/>
              </a:buClr>
              <a:buFont typeface="Wingdings" pitchFamily="2" charset="2"/>
              <a:buChar char="l"/>
              <a:defRPr kumimoji="1" sz="1600" b="0">
                <a:solidFill>
                  <a:schemeClr val="tx1"/>
                </a:solidFill>
                <a:latin typeface="Verdana" panose="020B0604030504040204" pitchFamily="34" charset="0"/>
                <a:ea typeface="+mn-ea"/>
                <a:cs typeface="Verdana" panose="020B0604030504040204" pitchFamily="34" charset="0"/>
              </a:defRPr>
            </a:lvl2pPr>
            <a:lvl3pPr marL="468000" indent="-108000" algn="l" rtl="0" eaLnBrk="1" fontAlgn="base" hangingPunct="0">
              <a:spcBef>
                <a:spcPts val="500"/>
              </a:spcBef>
              <a:spcAft>
                <a:spcPct val="0"/>
              </a:spcAft>
              <a:buClr>
                <a:schemeClr val="accent6"/>
              </a:buClr>
              <a:buFont typeface="Arial" panose="020B0604020202020204" pitchFamily="34" charset="0"/>
              <a:buChar char="•"/>
              <a:defRPr kumimoji="1" sz="1400" b="0">
                <a:solidFill>
                  <a:schemeClr val="tx1"/>
                </a:solidFill>
                <a:latin typeface="Verdana" panose="020B0604030504040204" pitchFamily="34" charset="0"/>
                <a:ea typeface="+mn-ea"/>
                <a:cs typeface="Verdana" panose="020B0604030504040204" pitchFamily="34" charset="0"/>
              </a:defRPr>
            </a:lvl3pPr>
            <a:lvl4pPr marL="576000" indent="-108000" algn="l" rtl="0" eaLnBrk="1" fontAlgn="base" hangingPunct="0">
              <a:spcBef>
                <a:spcPts val="500"/>
              </a:spcBef>
              <a:spcAft>
                <a:spcPct val="0"/>
              </a:spcAft>
              <a:buClr>
                <a:schemeClr val="accent6"/>
              </a:buClr>
              <a:buFont typeface="Tahoma" pitchFamily="34" charset="0"/>
              <a:buChar char="–"/>
              <a:defRPr kumimoji="1" sz="1200" b="0">
                <a:solidFill>
                  <a:schemeClr val="tx1"/>
                </a:solidFill>
                <a:latin typeface="Verdana" panose="020B0604030504040204" pitchFamily="34" charset="0"/>
                <a:ea typeface="+mn-ea"/>
                <a:cs typeface="Verdana" panose="020B0604030504040204" pitchFamily="34" charset="0"/>
              </a:defRPr>
            </a:lvl4pPr>
            <a:lvl5pPr marL="735013" indent="-157163" algn="l" rtl="0" eaLnBrk="0" fontAlgn="base" hangingPunct="0">
              <a:spcBef>
                <a:spcPct val="20000"/>
              </a:spcBef>
              <a:spcAft>
                <a:spcPct val="0"/>
              </a:spcAft>
              <a:buClr>
                <a:schemeClr val="accent6"/>
              </a:buClr>
              <a:buChar char="≫"/>
              <a:defRPr kumimoji="1" sz="1200" b="1">
                <a:solidFill>
                  <a:schemeClr val="tx1"/>
                </a:solidFill>
                <a:latin typeface="+mj-lt"/>
                <a:ea typeface="+mn-ea"/>
              </a:defRPr>
            </a:lvl5pPr>
            <a:lvl6pPr marL="2514600" indent="-228600" algn="l" rtl="0" fontAlgn="base">
              <a:spcBef>
                <a:spcPct val="20000"/>
              </a:spcBef>
              <a:spcAft>
                <a:spcPct val="0"/>
              </a:spcAft>
              <a:buChar char="≫"/>
              <a:defRPr kumimoji="1" sz="2000">
                <a:solidFill>
                  <a:schemeClr val="tx1"/>
                </a:solidFill>
                <a:latin typeface="Arial" charset="0"/>
                <a:ea typeface="+mn-ea"/>
              </a:defRPr>
            </a:lvl6pPr>
            <a:lvl7pPr marL="2971800" indent="-228600" algn="l" rtl="0" fontAlgn="base">
              <a:spcBef>
                <a:spcPct val="20000"/>
              </a:spcBef>
              <a:spcAft>
                <a:spcPct val="0"/>
              </a:spcAft>
              <a:buChar char="≫"/>
              <a:defRPr kumimoji="1" sz="2000">
                <a:solidFill>
                  <a:schemeClr val="tx1"/>
                </a:solidFill>
                <a:latin typeface="Arial" charset="0"/>
                <a:ea typeface="+mn-ea"/>
              </a:defRPr>
            </a:lvl7pPr>
            <a:lvl8pPr marL="3429000" indent="-228600" algn="l" rtl="0" fontAlgn="base">
              <a:spcBef>
                <a:spcPct val="20000"/>
              </a:spcBef>
              <a:spcAft>
                <a:spcPct val="0"/>
              </a:spcAft>
              <a:buChar char="≫"/>
              <a:defRPr kumimoji="1" sz="2000">
                <a:solidFill>
                  <a:schemeClr val="tx1"/>
                </a:solidFill>
                <a:latin typeface="Arial" charset="0"/>
                <a:ea typeface="+mn-ea"/>
              </a:defRPr>
            </a:lvl8pPr>
            <a:lvl9pPr marL="3886200" indent="-228600" algn="l" rtl="0" fontAlgn="base">
              <a:spcBef>
                <a:spcPct val="20000"/>
              </a:spcBef>
              <a:spcAft>
                <a:spcPct val="0"/>
              </a:spcAft>
              <a:buChar char="≫"/>
              <a:defRPr kumimoji="1" sz="2000">
                <a:solidFill>
                  <a:schemeClr val="tx1"/>
                </a:solidFill>
                <a:latin typeface="Arial" charset="0"/>
                <a:ea typeface="+mn-ea"/>
              </a:defRPr>
            </a:lvl9pPr>
          </a:lstStyle>
          <a:p>
            <a:pPr>
              <a:buClr>
                <a:srgbClr val="002B62"/>
              </a:buClr>
            </a:pPr>
            <a:endParaRPr lang="en-GB" sz="1500" dirty="0" smtClean="0">
              <a:solidFill>
                <a:srgbClr val="000000"/>
              </a:solidFill>
              <a:latin typeface="Calibri" panose="020F0502020204030204" pitchFamily="34" charset="0"/>
              <a:cs typeface="Adobe Devanagari" panose="02040503050201020203" pitchFamily="18" charset="0"/>
            </a:endParaRPr>
          </a:p>
          <a:p>
            <a:pPr>
              <a:buClr>
                <a:srgbClr val="002B62"/>
              </a:buClr>
            </a:pPr>
            <a:endParaRPr lang="en-GB" sz="1500" dirty="0" smtClean="0">
              <a:solidFill>
                <a:srgbClr val="000000"/>
              </a:solidFill>
              <a:latin typeface="Calibri" panose="020F0502020204030204" pitchFamily="34" charset="0"/>
              <a:cs typeface="Adobe Devanagari" panose="02040503050201020203" pitchFamily="18" charset="0"/>
            </a:endParaRPr>
          </a:p>
          <a:p>
            <a:pPr marL="0" indent="0">
              <a:buClr>
                <a:srgbClr val="002B62"/>
              </a:buClr>
              <a:buNone/>
            </a:pPr>
            <a:endParaRPr lang="en-GB" sz="1500" dirty="0" smtClean="0">
              <a:solidFill>
                <a:srgbClr val="000000"/>
              </a:solidFill>
              <a:latin typeface="Calibri" panose="020F0502020204030204" pitchFamily="34" charset="0"/>
              <a:cs typeface="Adobe Devanagari" panose="02040503050201020203" pitchFamily="18" charset="0"/>
            </a:endParaRPr>
          </a:p>
          <a:p>
            <a:pPr marL="342900" lvl="1" indent="0" eaLnBrk="0">
              <a:spcBef>
                <a:spcPts val="450"/>
              </a:spcBef>
              <a:spcAft>
                <a:spcPts val="0"/>
              </a:spcAft>
              <a:buClr>
                <a:srgbClr val="4575FD"/>
              </a:buClr>
              <a:buNone/>
              <a:defRPr/>
            </a:pPr>
            <a:endParaRPr lang="en-GB" altLang="ja-JP" sz="1200" dirty="0">
              <a:solidFill>
                <a:srgbClr val="000000">
                  <a:lumMod val="50000"/>
                  <a:lumOff val="50000"/>
                </a:srgbClr>
              </a:solidFill>
              <a:latin typeface="Calibri" panose="020F0502020204030204" pitchFamily="34" charset="0"/>
              <a:ea typeface="ＭＳ Ｐゴシック" pitchFamily="-110" charset="-128"/>
              <a:cs typeface="Adobe Devanagari" panose="02040503050201020203" pitchFamily="18" charset="0"/>
            </a:endParaRPr>
          </a:p>
        </p:txBody>
      </p:sp>
      <p:sp>
        <p:nvSpPr>
          <p:cNvPr id="6" name="Content Placeholder 2"/>
          <p:cNvSpPr txBox="1">
            <a:spLocks/>
          </p:cNvSpPr>
          <p:nvPr/>
        </p:nvSpPr>
        <p:spPr>
          <a:xfrm>
            <a:off x="182820" y="621680"/>
            <a:ext cx="8784976" cy="4212967"/>
          </a:xfrm>
          <a:prstGeom prst="rect">
            <a:avLst/>
          </a:prstGeom>
        </p:spPr>
        <p:txBody>
          <a:bodyPr/>
          <a:lstStyle>
            <a:lvl1pPr marL="180000" indent="-180000" algn="l" rtl="0" eaLnBrk="0" fontAlgn="base" hangingPunct="0">
              <a:spcBef>
                <a:spcPts val="500"/>
              </a:spcBef>
              <a:spcAft>
                <a:spcPct val="0"/>
              </a:spcAft>
              <a:buClr>
                <a:schemeClr val="accent6"/>
              </a:buClr>
              <a:buFont typeface="Arial" panose="020B0604020202020204" pitchFamily="34" charset="0"/>
              <a:buChar char="▌"/>
              <a:defRPr kumimoji="1" lang="ja-JP" altLang="en-US" sz="2000" b="0" i="0" u="none" strike="noStrike" kern="0" cap="none" spc="0" normalizeH="0" baseline="0" dirty="0" smtClean="0">
                <a:ln>
                  <a:noFill/>
                </a:ln>
                <a:solidFill>
                  <a:srgbClr val="000000"/>
                </a:solidFill>
                <a:effectLst/>
                <a:uLnTx/>
                <a:uFillTx/>
                <a:latin typeface="+mn-lt"/>
                <a:ea typeface="+mn-ea"/>
                <a:cs typeface="+mn-cs"/>
              </a:defRPr>
            </a:lvl1pPr>
            <a:lvl2pPr marL="360000" indent="-180000" algn="l" rtl="0" eaLnBrk="0" fontAlgn="base" hangingPunct="0">
              <a:spcBef>
                <a:spcPts val="500"/>
              </a:spcBef>
              <a:spcAft>
                <a:spcPct val="0"/>
              </a:spcAft>
              <a:buClr>
                <a:schemeClr val="accent6"/>
              </a:buClr>
              <a:buFont typeface="Wingdings" pitchFamily="2" charset="2"/>
              <a:buChar char="l"/>
              <a:defRPr kumimoji="1" lang="ja-JP" altLang="en-US" sz="1600" b="0" i="0" u="none" strike="noStrike" kern="0" cap="none" spc="0" normalizeH="0" baseline="0" dirty="0" smtClean="0">
                <a:ln>
                  <a:noFill/>
                </a:ln>
                <a:solidFill>
                  <a:srgbClr val="000000"/>
                </a:solidFill>
                <a:effectLst/>
                <a:uLnTx/>
                <a:uFillTx/>
                <a:latin typeface="+mn-lt"/>
                <a:ea typeface="+mn-ea"/>
              </a:defRPr>
            </a:lvl2pPr>
            <a:lvl3pPr marL="468000" indent="-108000" algn="l" rtl="0" eaLnBrk="0" fontAlgn="base" hangingPunct="0">
              <a:spcBef>
                <a:spcPts val="500"/>
              </a:spcBef>
              <a:spcAft>
                <a:spcPct val="0"/>
              </a:spcAft>
              <a:buClr>
                <a:schemeClr val="accent6"/>
              </a:buClr>
              <a:buFont typeface="Arial" panose="020B0604020202020204" pitchFamily="34" charset="0"/>
              <a:buChar char="•"/>
              <a:defRPr kumimoji="1" lang="ja-JP" altLang="en-US" sz="1400" b="0" i="0" u="none" strike="noStrike" kern="0" cap="none" spc="0" normalizeH="0" baseline="0" dirty="0" smtClean="0">
                <a:ln>
                  <a:noFill/>
                </a:ln>
                <a:solidFill>
                  <a:srgbClr val="000000"/>
                </a:solidFill>
                <a:effectLst/>
                <a:uLnTx/>
                <a:uFillTx/>
                <a:latin typeface="+mn-lt"/>
                <a:ea typeface="+mn-ea"/>
              </a:defRPr>
            </a:lvl3pPr>
            <a:lvl4pPr marL="576000" indent="-108000" algn="l" rtl="0" eaLnBrk="0" fontAlgn="base" hangingPunct="0">
              <a:spcBef>
                <a:spcPts val="500"/>
              </a:spcBef>
              <a:spcAft>
                <a:spcPct val="0"/>
              </a:spcAft>
              <a:buClr>
                <a:schemeClr val="accent6"/>
              </a:buClr>
              <a:buFont typeface="Tahoma" pitchFamily="34" charset="0"/>
              <a:buChar char="–"/>
              <a:defRPr kumimoji="1" lang="ja-JP" altLang="en-US" sz="1200" b="0" i="0" u="none" strike="noStrike" kern="0" cap="none" spc="0" normalizeH="0" baseline="0" dirty="0" smtClean="0">
                <a:ln>
                  <a:noFill/>
                </a:ln>
                <a:solidFill>
                  <a:srgbClr val="000000"/>
                </a:solidFill>
                <a:effectLst/>
                <a:uLnTx/>
                <a:uFillTx/>
                <a:latin typeface="+mn-lt"/>
                <a:ea typeface="+mn-ea"/>
              </a:defRPr>
            </a:lvl4pPr>
            <a:lvl5pPr marL="738188" indent="530225" algn="l" rtl="0" eaLnBrk="0" fontAlgn="base" hangingPunct="0">
              <a:spcBef>
                <a:spcPct val="20000"/>
              </a:spcBef>
              <a:spcAft>
                <a:spcPct val="0"/>
              </a:spcAft>
              <a:buClr>
                <a:schemeClr val="accent6"/>
              </a:buClr>
              <a:buChar char="≫"/>
              <a:defRPr kumimoji="1" sz="1200" b="0">
                <a:solidFill>
                  <a:schemeClr val="tx1"/>
                </a:solidFill>
                <a:latin typeface="+mj-lt"/>
                <a:ea typeface="+mn-ea"/>
              </a:defRPr>
            </a:lvl5pPr>
            <a:lvl6pPr marL="2514600" indent="-228600" algn="l" rtl="0" fontAlgn="base">
              <a:spcBef>
                <a:spcPct val="20000"/>
              </a:spcBef>
              <a:spcAft>
                <a:spcPct val="0"/>
              </a:spcAft>
              <a:buChar char="≫"/>
              <a:defRPr kumimoji="1" sz="2000">
                <a:solidFill>
                  <a:schemeClr val="tx1"/>
                </a:solidFill>
                <a:latin typeface="Arial" charset="0"/>
                <a:ea typeface="+mn-ea"/>
              </a:defRPr>
            </a:lvl6pPr>
            <a:lvl7pPr marL="2971800" indent="-228600" algn="l" rtl="0" fontAlgn="base">
              <a:spcBef>
                <a:spcPct val="20000"/>
              </a:spcBef>
              <a:spcAft>
                <a:spcPct val="0"/>
              </a:spcAft>
              <a:buChar char="≫"/>
              <a:defRPr kumimoji="1" sz="2000">
                <a:solidFill>
                  <a:schemeClr val="tx1"/>
                </a:solidFill>
                <a:latin typeface="Arial" charset="0"/>
                <a:ea typeface="+mn-ea"/>
              </a:defRPr>
            </a:lvl7pPr>
            <a:lvl8pPr marL="3429000" indent="-228600" algn="l" rtl="0" fontAlgn="base">
              <a:spcBef>
                <a:spcPct val="20000"/>
              </a:spcBef>
              <a:spcAft>
                <a:spcPct val="0"/>
              </a:spcAft>
              <a:buChar char="≫"/>
              <a:defRPr kumimoji="1" sz="2000">
                <a:solidFill>
                  <a:schemeClr val="tx1"/>
                </a:solidFill>
                <a:latin typeface="Arial" charset="0"/>
                <a:ea typeface="+mn-ea"/>
              </a:defRPr>
            </a:lvl8pPr>
            <a:lvl9pPr marL="3886200" indent="-228600" algn="l" rtl="0" fontAlgn="base">
              <a:spcBef>
                <a:spcPct val="20000"/>
              </a:spcBef>
              <a:spcAft>
                <a:spcPct val="0"/>
              </a:spcAft>
              <a:buChar char="≫"/>
              <a:defRPr kumimoji="1" sz="2000">
                <a:solidFill>
                  <a:schemeClr val="tx1"/>
                </a:solidFill>
                <a:latin typeface="Arial" charset="0"/>
                <a:ea typeface="+mn-ea"/>
              </a:defRPr>
            </a:lvl9pPr>
          </a:lstStyle>
          <a:p>
            <a:r>
              <a:rPr lang="en-GB" sz="1600" b="1" dirty="0" smtClean="0">
                <a:latin typeface="Calibri" panose="020F0502020204030204" pitchFamily="34" charset="0"/>
                <a:cs typeface="Arial" panose="020B0604020202020204" pitchFamily="34" charset="0"/>
              </a:rPr>
              <a:t>Overview of differences between the SL1000 and the SL2100</a:t>
            </a:r>
            <a:endParaRPr lang="en-GB" sz="1400" dirty="0" smtClean="0">
              <a:latin typeface="Calibri" panose="020F0502020204030204" pitchFamily="34" charset="0"/>
              <a:cs typeface="Arial" panose="020B0604020202020204" pitchFamily="34" charset="0"/>
            </a:endParaRPr>
          </a:p>
          <a:p>
            <a:pPr marL="0" indent="0">
              <a:buNone/>
            </a:pPr>
            <a:endParaRPr lang="en-GB" dirty="0" smtClean="0"/>
          </a:p>
          <a:p>
            <a:pPr marL="0" indent="0">
              <a:buFont typeface="Arial" panose="020B0604020202020204" pitchFamily="34" charset="0"/>
              <a:buNone/>
            </a:pPr>
            <a:endParaRPr lang="en-GB" dirty="0" smtClean="0"/>
          </a:p>
          <a:p>
            <a:endParaRPr lang="en-GB" dirty="0"/>
          </a:p>
        </p:txBody>
      </p:sp>
      <p:graphicFrame>
        <p:nvGraphicFramePr>
          <p:cNvPr id="3" name="Table 2"/>
          <p:cNvGraphicFramePr>
            <a:graphicFrameLocks noGrp="1"/>
          </p:cNvGraphicFramePr>
          <p:nvPr>
            <p:extLst>
              <p:ext uri="{D42A27DB-BD31-4B8C-83A1-F6EECF244321}">
                <p14:modId xmlns:p14="http://schemas.microsoft.com/office/powerpoint/2010/main" val="360617110"/>
              </p:ext>
            </p:extLst>
          </p:nvPr>
        </p:nvGraphicFramePr>
        <p:xfrm>
          <a:off x="305527" y="1066856"/>
          <a:ext cx="8329515" cy="3338640"/>
        </p:xfrm>
        <a:graphic>
          <a:graphicData uri="http://schemas.openxmlformats.org/drawingml/2006/table">
            <a:tbl>
              <a:tblPr firstRow="1" bandRow="1">
                <a:tableStyleId>{073A0DAA-6AF3-43AB-8588-CEC1D06C72B9}</a:tableStyleId>
              </a:tblPr>
              <a:tblGrid>
                <a:gridCol w="1883197"/>
                <a:gridCol w="3197316"/>
                <a:gridCol w="3249002"/>
              </a:tblGrid>
              <a:tr h="0">
                <a:tc>
                  <a:txBody>
                    <a:bodyPr/>
                    <a:lstStyle/>
                    <a:p>
                      <a:r>
                        <a:rPr lang="en-GB" sz="1000" dirty="0" smtClean="0"/>
                        <a:t>Items</a:t>
                      </a:r>
                      <a:endParaRPr lang="en-GB" sz="1000" dirty="0"/>
                    </a:p>
                  </a:txBody>
                  <a:tcPr/>
                </a:tc>
                <a:tc>
                  <a:txBody>
                    <a:bodyPr/>
                    <a:lstStyle/>
                    <a:p>
                      <a:pPr algn="ctr"/>
                      <a:r>
                        <a:rPr lang="en-GB" sz="1000" dirty="0" smtClean="0"/>
                        <a:t>SL1000</a:t>
                      </a:r>
                      <a:endParaRPr lang="en-GB" sz="1000" dirty="0"/>
                    </a:p>
                  </a:txBody>
                  <a:tcPr/>
                </a:tc>
                <a:tc>
                  <a:txBody>
                    <a:bodyPr/>
                    <a:lstStyle/>
                    <a:p>
                      <a:pPr algn="ctr"/>
                      <a:r>
                        <a:rPr lang="en-GB" sz="1000" dirty="0" smtClean="0"/>
                        <a:t>SL2100 (with Type A Terminals)</a:t>
                      </a:r>
                      <a:endParaRPr lang="en-GB" sz="1000" dirty="0"/>
                    </a:p>
                  </a:txBody>
                  <a:tcPr/>
                </a:tc>
              </a:tr>
              <a:tr h="216000">
                <a:tc>
                  <a:txBody>
                    <a:bodyPr/>
                    <a:lstStyle/>
                    <a:p>
                      <a:pPr marL="0" algn="l"/>
                      <a:r>
                        <a:rPr lang="en-GB" sz="1000" b="1" baseline="0" dirty="0" smtClean="0"/>
                        <a:t>Wall Mounting </a:t>
                      </a:r>
                      <a:r>
                        <a:rPr lang="en-GB" sz="1000" b="1" baseline="0" smtClean="0"/>
                        <a:t>main KSU</a:t>
                      </a:r>
                      <a:endParaRPr lang="en-GB" sz="1000" b="1" dirty="0"/>
                    </a:p>
                  </a:txBody>
                  <a:tcPr marL="45720" marR="46800" marT="36000" marB="36000" anchor="ctr"/>
                </a:tc>
                <a:tc>
                  <a:txBody>
                    <a:bodyPr/>
                    <a:lstStyle/>
                    <a:p>
                      <a:pPr marL="0" algn="l"/>
                      <a:r>
                        <a:rPr lang="en-GB" sz="1000" b="0" dirty="0" smtClean="0"/>
                        <a:t>Wall space </a:t>
                      </a:r>
                      <a:r>
                        <a:rPr lang="en-GB" sz="1000" b="0" smtClean="0"/>
                        <a:t>around KSU:</a:t>
                      </a:r>
                      <a:endParaRPr lang="en-GB" sz="1000" b="0" dirty="0" smtClean="0"/>
                    </a:p>
                    <a:p>
                      <a:pPr marL="0" algn="l"/>
                      <a:r>
                        <a:rPr lang="en-GB" sz="1000" b="0" dirty="0" smtClean="0"/>
                        <a:t>Left</a:t>
                      </a:r>
                      <a:r>
                        <a:rPr lang="en-GB" sz="1000" b="0" baseline="0" dirty="0" smtClean="0"/>
                        <a:t> side = 300mm</a:t>
                      </a:r>
                    </a:p>
                    <a:p>
                      <a:pPr marL="0" algn="l"/>
                      <a:r>
                        <a:rPr lang="en-GB" sz="1000" b="0" baseline="0" dirty="0" smtClean="0"/>
                        <a:t>Right side = 300mm</a:t>
                      </a:r>
                    </a:p>
                    <a:p>
                      <a:pPr marL="0" algn="l"/>
                      <a:r>
                        <a:rPr lang="en-GB" sz="1000" b="0" baseline="0" dirty="0" smtClean="0"/>
                        <a:t>Below = 200mm</a:t>
                      </a:r>
                    </a:p>
                    <a:p>
                      <a:pPr marL="0" algn="l"/>
                      <a:r>
                        <a:rPr lang="en-GB" sz="1000" b="0" dirty="0" smtClean="0"/>
                        <a:t>Above = 200mm</a:t>
                      </a:r>
                    </a:p>
                    <a:p>
                      <a:pPr marL="0" algn="l"/>
                      <a:r>
                        <a:rPr lang="en-GB" sz="1000" b="0" dirty="0" smtClean="0"/>
                        <a:t>Arrow shows direction</a:t>
                      </a:r>
                      <a:r>
                        <a:rPr lang="en-GB" sz="1000" b="0" baseline="0" dirty="0" smtClean="0"/>
                        <a:t> of cabling to interface cards</a:t>
                      </a:r>
                      <a:endParaRPr lang="en-GB" sz="1000" b="0" dirty="0"/>
                    </a:p>
                  </a:txBody>
                  <a:tcPr marL="45720" marR="46800" marT="36000" marB="36000" anchor="ctr"/>
                </a:tc>
                <a:tc>
                  <a:txBody>
                    <a:bodyPr/>
                    <a:lstStyle/>
                    <a:p>
                      <a:pPr marL="0" algn="l"/>
                      <a:r>
                        <a:rPr lang="en-GB" sz="1000" b="0" dirty="0" smtClean="0"/>
                        <a:t>Wall space </a:t>
                      </a:r>
                      <a:r>
                        <a:rPr lang="en-GB" sz="1000" b="0" smtClean="0"/>
                        <a:t>around KSU:</a:t>
                      </a:r>
                      <a:endParaRPr lang="en-GB" sz="1000" b="0" dirty="0" smtClean="0"/>
                    </a:p>
                    <a:p>
                      <a:pPr marL="0" algn="l"/>
                      <a:r>
                        <a:rPr lang="en-GB" sz="1000" b="0" dirty="0" smtClean="0"/>
                        <a:t>Left</a:t>
                      </a:r>
                      <a:r>
                        <a:rPr lang="en-GB" sz="1000" b="0" baseline="0" dirty="0" smtClean="0"/>
                        <a:t> side = 300mm</a:t>
                      </a:r>
                    </a:p>
                    <a:p>
                      <a:pPr marL="0" algn="l"/>
                      <a:r>
                        <a:rPr lang="en-GB" sz="1000" b="0" baseline="0" dirty="0" smtClean="0"/>
                        <a:t>Right side = 300mm</a:t>
                      </a:r>
                    </a:p>
                    <a:p>
                      <a:pPr marL="0" algn="l"/>
                      <a:r>
                        <a:rPr lang="en-GB" sz="1000" b="0" baseline="0" dirty="0" smtClean="0"/>
                        <a:t>Below = 200mm</a:t>
                      </a:r>
                    </a:p>
                    <a:p>
                      <a:pPr marL="0" algn="l"/>
                      <a:r>
                        <a:rPr lang="en-GB" sz="1000" b="0" dirty="0" smtClean="0"/>
                        <a:t>Above = 200mm</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dirty="0" smtClean="0"/>
                        <a:t>Arrow shows direction</a:t>
                      </a:r>
                      <a:r>
                        <a:rPr lang="en-GB" sz="1000" b="0" baseline="0" dirty="0" smtClean="0"/>
                        <a:t> of cabling to interface cards</a:t>
                      </a:r>
                      <a:endParaRPr lang="en-GB" sz="1000" b="0" dirty="0" smtClean="0"/>
                    </a:p>
                  </a:txBody>
                  <a:tcPr marL="45720" marR="46800" marT="36000" marB="36000" anchor="ctr"/>
                </a:tc>
              </a:tr>
              <a:tr h="216000">
                <a:tc>
                  <a:txBody>
                    <a:bodyPr/>
                    <a:lstStyle/>
                    <a:p>
                      <a:pPr marL="0" algn="l"/>
                      <a:r>
                        <a:rPr lang="en-GB" sz="1000" b="1" dirty="0" smtClean="0"/>
                        <a:t>Rack Mounting</a:t>
                      </a:r>
                      <a:endParaRPr lang="en-GB" sz="1000" b="1" dirty="0"/>
                    </a:p>
                  </a:txBody>
                  <a:tcPr marL="45720" marR="46800" marT="36000" marB="36000" anchor="ctr"/>
                </a:tc>
                <a:tc>
                  <a:txBody>
                    <a:bodyPr/>
                    <a:lstStyle/>
                    <a:p>
                      <a:pPr marL="0" algn="l"/>
                      <a:r>
                        <a:rPr lang="en-GB" sz="1000" b="0" dirty="0" smtClean="0"/>
                        <a:t>Not available</a:t>
                      </a:r>
                      <a:endParaRPr lang="en-GB" sz="1000" b="0" dirty="0"/>
                    </a:p>
                  </a:txBody>
                  <a:tcPr marL="45720" marR="46800" marT="36000" marB="36000" anchor="ctr"/>
                </a:tc>
                <a:tc>
                  <a:txBody>
                    <a:bodyPr/>
                    <a:lstStyle/>
                    <a:p>
                      <a:pPr marL="0" algn="l"/>
                      <a:r>
                        <a:rPr lang="en-GB" sz="1000" b="0" dirty="0" smtClean="0"/>
                        <a:t>Available, 3U required (with ventilation above </a:t>
                      </a:r>
                      <a:r>
                        <a:rPr lang="en-GB" sz="1000" b="0" smtClean="0"/>
                        <a:t>the KSU)</a:t>
                      </a:r>
                      <a:endParaRPr lang="en-GB" sz="1000" b="0" dirty="0"/>
                    </a:p>
                  </a:txBody>
                  <a:tcPr marL="45720" marR="46800" marT="36000" marB="36000" anchor="ctr"/>
                </a:tc>
              </a:tr>
              <a:tr h="216000">
                <a:tc>
                  <a:txBody>
                    <a:bodyPr/>
                    <a:lstStyle/>
                    <a:p>
                      <a:pPr marL="0"/>
                      <a:r>
                        <a:rPr lang="en-GB" sz="1000" b="1" dirty="0" smtClean="0"/>
                        <a:t>Interface</a:t>
                      </a:r>
                      <a:r>
                        <a:rPr lang="en-GB" sz="1000" b="1" baseline="0" dirty="0" smtClean="0"/>
                        <a:t> card</a:t>
                      </a:r>
                      <a:r>
                        <a:rPr lang="en-GB" sz="1000" b="1" dirty="0" smtClean="0"/>
                        <a:t> connections</a:t>
                      </a:r>
                      <a:r>
                        <a:rPr lang="en-GB" sz="1000" b="1" baseline="0" dirty="0" smtClean="0"/>
                        <a:t> </a:t>
                      </a:r>
                      <a:endParaRPr lang="en-GB" sz="1000" b="1" dirty="0"/>
                    </a:p>
                  </a:txBody>
                  <a:tcPr marL="45720" marR="46800" marT="36000" marB="36000" anchor="ctr"/>
                </a:tc>
                <a:tc>
                  <a:txBody>
                    <a:bodyPr/>
                    <a:lstStyle/>
                    <a:p>
                      <a:pPr marL="0" algn="l"/>
                      <a:r>
                        <a:rPr lang="en-GB" sz="1000" b="0" dirty="0" smtClean="0"/>
                        <a:t>RJ11</a:t>
                      </a:r>
                      <a:r>
                        <a:rPr lang="en-GB" sz="1000" b="0" baseline="0" dirty="0" smtClean="0"/>
                        <a:t> connectors, 1 port per connector</a:t>
                      </a:r>
                    </a:p>
                    <a:p>
                      <a:pPr marL="0" algn="l"/>
                      <a:r>
                        <a:rPr lang="en-GB" sz="1000" b="0" baseline="0" dirty="0" smtClean="0"/>
                        <a:t>(for analogue trunks &amp; hybrid extensions)</a:t>
                      </a:r>
                      <a:endParaRPr lang="en-GB" sz="1000" b="0" dirty="0"/>
                    </a:p>
                  </a:txBody>
                  <a:tcPr marL="45720" marR="46800" marT="36000" marB="36000" anchor="ctr"/>
                </a:tc>
                <a:tc>
                  <a:txBody>
                    <a:bodyPr/>
                    <a:lstStyle/>
                    <a:p>
                      <a:pPr algn="l"/>
                      <a:r>
                        <a:rPr lang="en-GB" sz="1000" dirty="0" smtClean="0"/>
                        <a:t>RJ61 connectors:</a:t>
                      </a:r>
                    </a:p>
                    <a:p>
                      <a:pPr algn="l"/>
                      <a:r>
                        <a:rPr lang="en-GB" sz="1000" dirty="0" smtClean="0"/>
                        <a:t>3</a:t>
                      </a:r>
                      <a:r>
                        <a:rPr lang="en-GB" sz="1000" baseline="0" dirty="0" smtClean="0"/>
                        <a:t> </a:t>
                      </a:r>
                      <a:r>
                        <a:rPr lang="en-GB" sz="1000" dirty="0" smtClean="0"/>
                        <a:t>ports</a:t>
                      </a:r>
                      <a:r>
                        <a:rPr lang="en-GB" sz="1000" baseline="0" dirty="0" smtClean="0"/>
                        <a:t> per connector </a:t>
                      </a:r>
                      <a:r>
                        <a:rPr lang="en-GB" sz="1000" dirty="0" smtClean="0"/>
                        <a:t>for analogue trunks</a:t>
                      </a:r>
                    </a:p>
                    <a:p>
                      <a:pPr algn="l"/>
                      <a:r>
                        <a:rPr lang="en-GB" sz="1000" dirty="0" smtClean="0"/>
                        <a:t>2 ports per connector for 4wire hybrid extensions</a:t>
                      </a:r>
                    </a:p>
                    <a:p>
                      <a:pPr algn="l"/>
                      <a:r>
                        <a:rPr lang="en-GB" sz="1000" dirty="0" smtClean="0"/>
                        <a:t>2 ports per connector for 2wire SLT</a:t>
                      </a:r>
                      <a:r>
                        <a:rPr lang="en-GB" sz="1000" baseline="0" dirty="0" smtClean="0"/>
                        <a:t> extensions</a:t>
                      </a:r>
                      <a:endParaRPr lang="en-GB" sz="1000" dirty="0"/>
                    </a:p>
                  </a:txBody>
                  <a:tcPr marL="45720" marR="46800" marT="36000" marB="36000" anchor="ctr"/>
                </a:tc>
              </a:tr>
              <a:tr h="216000">
                <a:tc>
                  <a:txBody>
                    <a:bodyPr/>
                    <a:lstStyle/>
                    <a:p>
                      <a:pPr marL="0" algn="l"/>
                      <a:r>
                        <a:rPr lang="en-GB" sz="1000" b="1" dirty="0" smtClean="0"/>
                        <a:t>Cable assemblies</a:t>
                      </a:r>
                      <a:endParaRPr lang="en-GB" sz="1000" b="1" dirty="0"/>
                    </a:p>
                  </a:txBody>
                  <a:tcPr marL="45720" marR="46800" marT="36000" marB="36000" anchor="ctr"/>
                </a:tc>
                <a:tc>
                  <a:txBody>
                    <a:bodyPr/>
                    <a:lstStyle/>
                    <a:p>
                      <a:pPr marL="0" algn="l"/>
                      <a:r>
                        <a:rPr lang="en-GB" sz="1000" b="0" dirty="0" smtClean="0"/>
                        <a:t>RJ11 to bare end 3.5m</a:t>
                      </a:r>
                    </a:p>
                    <a:p>
                      <a:pPr marL="0" algn="l"/>
                      <a:r>
                        <a:rPr lang="en-GB" sz="1000" b="0" dirty="0" smtClean="0"/>
                        <a:t>RJ11</a:t>
                      </a:r>
                      <a:r>
                        <a:rPr lang="en-GB" sz="1000" b="0" baseline="0" dirty="0" smtClean="0"/>
                        <a:t> to 12 port RJ45 panel</a:t>
                      </a:r>
                      <a:endParaRPr lang="en-GB" sz="1000" b="0" dirty="0"/>
                    </a:p>
                  </a:txBody>
                  <a:tcPr marL="45720" marR="46800" marT="36000" marB="36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baseline="0" dirty="0" smtClean="0">
                          <a:solidFill>
                            <a:schemeClr val="tx1"/>
                          </a:solidFill>
                        </a:rPr>
                        <a:t>RJ45 cables (2.0m) and adapters for analogue trunk and extension interfaces</a:t>
                      </a:r>
                    </a:p>
                  </a:txBody>
                  <a:tcPr marL="45720" marR="46800" marT="36000" marB="36000" anchor="ctr"/>
                </a:tc>
              </a:tr>
              <a:tr h="216000">
                <a:tc>
                  <a:txBody>
                    <a:bodyPr/>
                    <a:lstStyle/>
                    <a:p>
                      <a:pPr marL="0" algn="l"/>
                      <a:r>
                        <a:rPr lang="en-GB" sz="1000" b="1" smtClean="0"/>
                        <a:t>KSU</a:t>
                      </a:r>
                      <a:r>
                        <a:rPr lang="en-GB" sz="1000" b="1" baseline="0" smtClean="0"/>
                        <a:t> </a:t>
                      </a:r>
                      <a:r>
                        <a:rPr lang="en-GB" sz="1000" b="1" baseline="0" dirty="0" smtClean="0"/>
                        <a:t>power requirement</a:t>
                      </a:r>
                      <a:endParaRPr lang="en-GB" sz="1000" b="1" dirty="0"/>
                    </a:p>
                  </a:txBody>
                  <a:tcPr marL="45720" marR="46800" marT="36000" marB="36000" anchor="ctr"/>
                </a:tc>
                <a:tc>
                  <a:txBody>
                    <a:bodyPr/>
                    <a:lstStyle/>
                    <a:p>
                      <a:pPr marL="0" algn="l"/>
                      <a:r>
                        <a:rPr lang="en-GB" sz="1000" b="0" dirty="0" smtClean="0"/>
                        <a:t>0.76A max @ 230VAC</a:t>
                      </a:r>
                      <a:endParaRPr lang="en-GB" sz="1000" b="0" dirty="0"/>
                    </a:p>
                  </a:txBody>
                  <a:tcPr marL="45720" marR="46800" marT="36000" marB="36000" anchor="ctr"/>
                </a:tc>
                <a:tc>
                  <a:txBody>
                    <a:bodyPr/>
                    <a:lstStyle/>
                    <a:p>
                      <a:pPr marL="0" algn="l"/>
                      <a:r>
                        <a:rPr lang="en-GB" sz="1000" b="0" dirty="0" smtClean="0"/>
                        <a:t>0.79A max @ 230VAC</a:t>
                      </a:r>
                      <a:endParaRPr lang="en-GB" sz="1000" b="0" dirty="0"/>
                    </a:p>
                  </a:txBody>
                  <a:tcPr marL="45720" marR="46800" marT="36000" marB="36000" anchor="ctr"/>
                </a:tc>
              </a:tr>
              <a:tr h="216000">
                <a:tc>
                  <a:txBody>
                    <a:bodyPr/>
                    <a:lstStyle/>
                    <a:p>
                      <a:pPr marL="0" algn="l"/>
                      <a:r>
                        <a:rPr lang="en-GB" sz="1000" b="1" dirty="0" smtClean="0"/>
                        <a:t>SLT</a:t>
                      </a:r>
                      <a:r>
                        <a:rPr lang="en-GB" sz="1000" b="1" baseline="0" dirty="0" smtClean="0"/>
                        <a:t> ring signal normal current</a:t>
                      </a:r>
                      <a:endParaRPr lang="en-GB" sz="1000" b="1" dirty="0"/>
                    </a:p>
                  </a:txBody>
                  <a:tcPr marL="45720" marR="46800" marT="36000" marB="36000" anchor="ctr"/>
                </a:tc>
                <a:tc>
                  <a:txBody>
                    <a:bodyPr/>
                    <a:lstStyle/>
                    <a:p>
                      <a:pPr marL="0" algn="l"/>
                      <a:r>
                        <a:rPr lang="en-GB" sz="1000" b="0" dirty="0" smtClean="0"/>
                        <a:t>20mA</a:t>
                      </a:r>
                      <a:endParaRPr lang="en-GB" sz="1000" b="0" dirty="0"/>
                    </a:p>
                  </a:txBody>
                  <a:tcPr marL="45720" marR="46800" marT="36000" marB="36000" anchor="ctr"/>
                </a:tc>
                <a:tc>
                  <a:txBody>
                    <a:bodyPr/>
                    <a:lstStyle/>
                    <a:p>
                      <a:pPr marL="0" algn="l"/>
                      <a:r>
                        <a:rPr lang="en-GB" sz="1000" b="0" dirty="0" smtClean="0"/>
                        <a:t>308-A1 &amp; 008-A1 card: 25mA @ 300</a:t>
                      </a:r>
                      <a:r>
                        <a:rPr lang="el-GR" sz="1000" b="0" dirty="0" smtClean="0"/>
                        <a:t>Ω</a:t>
                      </a:r>
                      <a:r>
                        <a:rPr lang="en-GB" sz="1000" b="0" dirty="0" smtClean="0"/>
                        <a:t>, 21mA @ 600</a:t>
                      </a:r>
                      <a:r>
                        <a:rPr lang="el-GR" sz="1000" b="0" dirty="0" smtClean="0"/>
                        <a:t>Ω</a:t>
                      </a:r>
                      <a:endParaRPr lang="en-GB" sz="1000" b="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dirty="0" smtClean="0"/>
                        <a:t>082 card: 22mA @ 300</a:t>
                      </a:r>
                      <a:r>
                        <a:rPr lang="el-GR" sz="1000" b="0" dirty="0" smtClean="0"/>
                        <a:t>Ω</a:t>
                      </a:r>
                      <a:r>
                        <a:rPr lang="en-GB" sz="1000" b="0" dirty="0" smtClean="0"/>
                        <a:t>, 20mA @ 600</a:t>
                      </a:r>
                      <a:r>
                        <a:rPr lang="el-GR" sz="1000" b="0" dirty="0" smtClean="0"/>
                        <a:t>Ω</a:t>
                      </a:r>
                      <a:endParaRPr lang="en-GB" sz="1000" b="0" dirty="0" smtClean="0"/>
                    </a:p>
                  </a:txBody>
                  <a:tcPr marL="45720" marR="46800" marT="36000" marB="36000" anchor="ctr"/>
                </a:tc>
              </a:tr>
              <a:tr h="216000">
                <a:tc>
                  <a:txBody>
                    <a:bodyPr/>
                    <a:lstStyle/>
                    <a:p>
                      <a:pPr marL="0" algn="l"/>
                      <a:r>
                        <a:rPr lang="en-GB" sz="1000" b="1" dirty="0" smtClean="0"/>
                        <a:t>External sensor</a:t>
                      </a:r>
                      <a:endParaRPr lang="en-GB" sz="1000" b="1" dirty="0"/>
                    </a:p>
                  </a:txBody>
                  <a:tcPr marL="45720" marR="46800" marT="36000" marB="36000" anchor="ctr"/>
                </a:tc>
                <a:tc>
                  <a:txBody>
                    <a:bodyPr/>
                    <a:lstStyle/>
                    <a:p>
                      <a:pPr marL="0" algn="l"/>
                      <a:r>
                        <a:rPr lang="en-GB" sz="1000" b="0" dirty="0" smtClean="0"/>
                        <a:t>24V or 5V</a:t>
                      </a:r>
                      <a:endParaRPr lang="en-GB" sz="1000" b="0" dirty="0"/>
                    </a:p>
                  </a:txBody>
                  <a:tcPr marL="45720" marR="46800" marT="36000" marB="36000" anchor="ctr"/>
                </a:tc>
                <a:tc>
                  <a:txBody>
                    <a:bodyPr/>
                    <a:lstStyle/>
                    <a:p>
                      <a:pPr marL="0" algn="l"/>
                      <a:r>
                        <a:rPr lang="en-GB" sz="1000" b="0" dirty="0" smtClean="0"/>
                        <a:t>25V</a:t>
                      </a:r>
                      <a:endParaRPr lang="en-GB" sz="1000" b="0" dirty="0"/>
                    </a:p>
                  </a:txBody>
                  <a:tcPr marL="45720" marR="46800" marT="36000" marB="36000" anchor="ctr"/>
                </a:tc>
              </a:tr>
            </a:tbl>
          </a:graphicData>
        </a:graphic>
      </p:graphicFrame>
      <p:sp>
        <p:nvSpPr>
          <p:cNvPr id="4" name="TextBox 3"/>
          <p:cNvSpPr txBox="1"/>
          <p:nvPr/>
        </p:nvSpPr>
        <p:spPr>
          <a:xfrm>
            <a:off x="305526" y="4580730"/>
            <a:ext cx="4672361" cy="253916"/>
          </a:xfrm>
          <a:prstGeom prst="rect">
            <a:avLst/>
          </a:prstGeom>
          <a:noFill/>
        </p:spPr>
        <p:txBody>
          <a:bodyPr wrap="square" rtlCol="0">
            <a:spAutoFit/>
          </a:bodyPr>
          <a:lstStyle/>
          <a:p>
            <a:r>
              <a:rPr lang="en-GB" sz="1050" i="1" dirty="0" smtClean="0"/>
              <a:t>This table may not be complete in all respects</a:t>
            </a:r>
            <a:endParaRPr lang="en-GB" sz="1050" i="1" dirty="0"/>
          </a:p>
        </p:txBody>
      </p:sp>
      <p:pic>
        <p:nvPicPr>
          <p:cNvPr id="8" name="Picture 7"/>
          <p:cNvPicPr>
            <a:picLocks noChangeAspect="1"/>
          </p:cNvPicPr>
          <p:nvPr/>
        </p:nvPicPr>
        <p:blipFill>
          <a:blip r:embed="rId3"/>
          <a:stretch>
            <a:fillRect/>
          </a:stretch>
        </p:blipFill>
        <p:spPr>
          <a:xfrm>
            <a:off x="4571513" y="1343227"/>
            <a:ext cx="761625" cy="647700"/>
          </a:xfrm>
          <a:prstGeom prst="rect">
            <a:avLst/>
          </a:prstGeom>
        </p:spPr>
      </p:pic>
      <p:pic>
        <p:nvPicPr>
          <p:cNvPr id="9" name="Picture 8"/>
          <p:cNvPicPr>
            <a:picLocks noChangeAspect="1"/>
          </p:cNvPicPr>
          <p:nvPr/>
        </p:nvPicPr>
        <p:blipFill>
          <a:blip r:embed="rId4"/>
          <a:stretch>
            <a:fillRect/>
          </a:stretch>
        </p:blipFill>
        <p:spPr>
          <a:xfrm>
            <a:off x="7806367" y="1343227"/>
            <a:ext cx="828675" cy="676275"/>
          </a:xfrm>
          <a:prstGeom prst="rect">
            <a:avLst/>
          </a:prstGeom>
        </p:spPr>
      </p:pic>
    </p:spTree>
    <p:extLst>
      <p:ext uri="{BB962C8B-B14F-4D97-AF65-F5344CB8AC3E}">
        <p14:creationId xmlns:p14="http://schemas.microsoft.com/office/powerpoint/2010/main" val="3659682739"/>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Call Logging/Reporting</a:t>
            </a:r>
            <a:endParaRPr lang="en-GB" dirty="0"/>
          </a:p>
        </p:txBody>
      </p:sp>
    </p:spTree>
    <p:extLst>
      <p:ext uri="{BB962C8B-B14F-4D97-AF65-F5344CB8AC3E}">
        <p14:creationId xmlns:p14="http://schemas.microsoft.com/office/powerpoint/2010/main" val="4119257749"/>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anose="020F0502020204030204" pitchFamily="34" charset="0"/>
              </a:rPr>
              <a:t>UNIVERGE SL2100 – Call Logging/Reporting</a:t>
            </a:r>
            <a:endParaRPr lang="en-US" dirty="0">
              <a:latin typeface="Calibri" panose="020F0502020204030204" pitchFamily="34" charset="0"/>
            </a:endParaRPr>
          </a:p>
        </p:txBody>
      </p:sp>
      <p:sp>
        <p:nvSpPr>
          <p:cNvPr id="7" name="Content Placeholder 2"/>
          <p:cNvSpPr txBox="1">
            <a:spLocks/>
          </p:cNvSpPr>
          <p:nvPr/>
        </p:nvSpPr>
        <p:spPr>
          <a:xfrm>
            <a:off x="182820" y="638408"/>
            <a:ext cx="8452222" cy="3858368"/>
          </a:xfrm>
          <a:prstGeom prst="rect">
            <a:avLst/>
          </a:prstGeom>
        </p:spPr>
        <p:txBody>
          <a:bodyPr>
            <a:normAutofit/>
          </a:bodyPr>
          <a:lstStyle>
            <a:lvl1pPr marL="180000" indent="-180000" algn="l" rtl="0" eaLnBrk="1" fontAlgn="base" hangingPunct="0">
              <a:spcBef>
                <a:spcPts val="500"/>
              </a:spcBef>
              <a:spcAft>
                <a:spcPct val="0"/>
              </a:spcAft>
              <a:buClr>
                <a:schemeClr val="accent6"/>
              </a:buClr>
              <a:buFont typeface="Arial" panose="020B0604020202020204" pitchFamily="34" charset="0"/>
              <a:buChar char="▌"/>
              <a:defRPr kumimoji="1" sz="2000" b="0">
                <a:solidFill>
                  <a:schemeClr val="tx1"/>
                </a:solidFill>
                <a:latin typeface="Verdana" panose="020B0604030504040204" pitchFamily="34" charset="0"/>
                <a:ea typeface="+mn-ea"/>
                <a:cs typeface="Verdana" panose="020B0604030504040204" pitchFamily="34" charset="0"/>
              </a:defRPr>
            </a:lvl1pPr>
            <a:lvl2pPr marL="360000" indent="-180000" algn="l" rtl="0" eaLnBrk="1" fontAlgn="base" hangingPunct="0">
              <a:spcBef>
                <a:spcPts val="500"/>
              </a:spcBef>
              <a:spcAft>
                <a:spcPct val="0"/>
              </a:spcAft>
              <a:buClr>
                <a:schemeClr val="accent6"/>
              </a:buClr>
              <a:buFont typeface="Wingdings" pitchFamily="2" charset="2"/>
              <a:buChar char="l"/>
              <a:defRPr kumimoji="1" sz="1600" b="0">
                <a:solidFill>
                  <a:schemeClr val="tx1"/>
                </a:solidFill>
                <a:latin typeface="Verdana" panose="020B0604030504040204" pitchFamily="34" charset="0"/>
                <a:ea typeface="+mn-ea"/>
                <a:cs typeface="Verdana" panose="020B0604030504040204" pitchFamily="34" charset="0"/>
              </a:defRPr>
            </a:lvl2pPr>
            <a:lvl3pPr marL="468000" indent="-108000" algn="l" rtl="0" eaLnBrk="1" fontAlgn="base" hangingPunct="0">
              <a:spcBef>
                <a:spcPts val="500"/>
              </a:spcBef>
              <a:spcAft>
                <a:spcPct val="0"/>
              </a:spcAft>
              <a:buClr>
                <a:schemeClr val="accent6"/>
              </a:buClr>
              <a:buFont typeface="Arial" panose="020B0604020202020204" pitchFamily="34" charset="0"/>
              <a:buChar char="•"/>
              <a:defRPr kumimoji="1" sz="1400" b="0">
                <a:solidFill>
                  <a:schemeClr val="tx1"/>
                </a:solidFill>
                <a:latin typeface="Verdana" panose="020B0604030504040204" pitchFamily="34" charset="0"/>
                <a:ea typeface="+mn-ea"/>
                <a:cs typeface="Verdana" panose="020B0604030504040204" pitchFamily="34" charset="0"/>
              </a:defRPr>
            </a:lvl3pPr>
            <a:lvl4pPr marL="576000" indent="-108000" algn="l" rtl="0" eaLnBrk="1" fontAlgn="base" hangingPunct="0">
              <a:spcBef>
                <a:spcPts val="500"/>
              </a:spcBef>
              <a:spcAft>
                <a:spcPct val="0"/>
              </a:spcAft>
              <a:buClr>
                <a:schemeClr val="accent6"/>
              </a:buClr>
              <a:buFont typeface="Tahoma" pitchFamily="34" charset="0"/>
              <a:buChar char="–"/>
              <a:defRPr kumimoji="1" sz="1200" b="0">
                <a:solidFill>
                  <a:schemeClr val="tx1"/>
                </a:solidFill>
                <a:latin typeface="Verdana" panose="020B0604030504040204" pitchFamily="34" charset="0"/>
                <a:ea typeface="+mn-ea"/>
                <a:cs typeface="Verdana" panose="020B0604030504040204" pitchFamily="34" charset="0"/>
              </a:defRPr>
            </a:lvl4pPr>
            <a:lvl5pPr marL="735013" indent="-157163" algn="l" rtl="0" eaLnBrk="0" fontAlgn="base" hangingPunct="0">
              <a:spcBef>
                <a:spcPct val="20000"/>
              </a:spcBef>
              <a:spcAft>
                <a:spcPct val="0"/>
              </a:spcAft>
              <a:buClr>
                <a:schemeClr val="accent6"/>
              </a:buClr>
              <a:buChar char="≫"/>
              <a:defRPr kumimoji="1" sz="1200" b="1">
                <a:solidFill>
                  <a:schemeClr val="tx1"/>
                </a:solidFill>
                <a:latin typeface="+mj-lt"/>
                <a:ea typeface="+mn-ea"/>
              </a:defRPr>
            </a:lvl5pPr>
            <a:lvl6pPr marL="2514600" indent="-228600" algn="l" rtl="0" fontAlgn="base">
              <a:spcBef>
                <a:spcPct val="20000"/>
              </a:spcBef>
              <a:spcAft>
                <a:spcPct val="0"/>
              </a:spcAft>
              <a:buChar char="≫"/>
              <a:defRPr kumimoji="1" sz="2000">
                <a:solidFill>
                  <a:schemeClr val="tx1"/>
                </a:solidFill>
                <a:latin typeface="Arial" charset="0"/>
                <a:ea typeface="+mn-ea"/>
              </a:defRPr>
            </a:lvl6pPr>
            <a:lvl7pPr marL="2971800" indent="-228600" algn="l" rtl="0" fontAlgn="base">
              <a:spcBef>
                <a:spcPct val="20000"/>
              </a:spcBef>
              <a:spcAft>
                <a:spcPct val="0"/>
              </a:spcAft>
              <a:buChar char="≫"/>
              <a:defRPr kumimoji="1" sz="2000">
                <a:solidFill>
                  <a:schemeClr val="tx1"/>
                </a:solidFill>
                <a:latin typeface="Arial" charset="0"/>
                <a:ea typeface="+mn-ea"/>
              </a:defRPr>
            </a:lvl7pPr>
            <a:lvl8pPr marL="3429000" indent="-228600" algn="l" rtl="0" fontAlgn="base">
              <a:spcBef>
                <a:spcPct val="20000"/>
              </a:spcBef>
              <a:spcAft>
                <a:spcPct val="0"/>
              </a:spcAft>
              <a:buChar char="≫"/>
              <a:defRPr kumimoji="1" sz="2000">
                <a:solidFill>
                  <a:schemeClr val="tx1"/>
                </a:solidFill>
                <a:latin typeface="Arial" charset="0"/>
                <a:ea typeface="+mn-ea"/>
              </a:defRPr>
            </a:lvl8pPr>
            <a:lvl9pPr marL="3886200" indent="-228600" algn="l" rtl="0" fontAlgn="base">
              <a:spcBef>
                <a:spcPct val="20000"/>
              </a:spcBef>
              <a:spcAft>
                <a:spcPct val="0"/>
              </a:spcAft>
              <a:buChar char="≫"/>
              <a:defRPr kumimoji="1" sz="2000">
                <a:solidFill>
                  <a:schemeClr val="tx1"/>
                </a:solidFill>
                <a:latin typeface="Arial" charset="0"/>
                <a:ea typeface="+mn-ea"/>
              </a:defRPr>
            </a:lvl9pPr>
          </a:lstStyle>
          <a:p>
            <a:pPr>
              <a:buClr>
                <a:srgbClr val="002B62"/>
              </a:buClr>
            </a:pPr>
            <a:r>
              <a:rPr lang="en-GB" sz="1600" b="1" dirty="0" smtClean="0">
                <a:solidFill>
                  <a:srgbClr val="000000"/>
                </a:solidFill>
                <a:latin typeface="Calibri" panose="020F0502020204030204" pitchFamily="34" charset="0"/>
                <a:cs typeface="Adobe Devanagari" panose="02040503050201020203" pitchFamily="18" charset="0"/>
              </a:rPr>
              <a:t>InReports</a:t>
            </a:r>
          </a:p>
          <a:p>
            <a:pPr lvl="1">
              <a:buClr>
                <a:srgbClr val="002B62"/>
              </a:buClr>
            </a:pPr>
            <a:r>
              <a:rPr lang="en-GB" sz="1400" dirty="0" smtClean="0">
                <a:latin typeface="Calibri" panose="020F0502020204030204" pitchFamily="34" charset="0"/>
                <a:cs typeface="Adobe Devanagari" panose="02040503050201020203" pitchFamily="18" charset="0"/>
              </a:rPr>
              <a:t>InReports </a:t>
            </a:r>
            <a:r>
              <a:rPr lang="en-GB" sz="1400" dirty="0">
                <a:latin typeface="Calibri" panose="020F0502020204030204" pitchFamily="34" charset="0"/>
                <a:cs typeface="Adobe Devanagari" panose="02040503050201020203" pitchFamily="18" charset="0"/>
              </a:rPr>
              <a:t>is a reporting application giving you vital statistics on the effectiveness of your telephone </a:t>
            </a:r>
            <a:r>
              <a:rPr lang="en-GB" sz="1400" dirty="0" smtClean="0">
                <a:latin typeface="Calibri" panose="020F0502020204030204" pitchFamily="34" charset="0"/>
                <a:cs typeface="Adobe Devanagari" panose="02040503050201020203" pitchFamily="18" charset="0"/>
              </a:rPr>
              <a:t>system.</a:t>
            </a:r>
          </a:p>
          <a:p>
            <a:pPr lvl="1">
              <a:buClr>
                <a:srgbClr val="002B62"/>
              </a:buClr>
            </a:pPr>
            <a:r>
              <a:rPr lang="en-GB" sz="1400" dirty="0" smtClean="0">
                <a:latin typeface="Calibri" panose="020F0502020204030204" pitchFamily="34" charset="0"/>
                <a:cs typeface="Adobe Devanagari" panose="02040503050201020203" pitchFamily="18" charset="0"/>
              </a:rPr>
              <a:t>Call </a:t>
            </a:r>
            <a:r>
              <a:rPr lang="en-GB" sz="1400" dirty="0">
                <a:latin typeface="Calibri" panose="020F0502020204030204" pitchFamily="34" charset="0"/>
                <a:cs typeface="Adobe Devanagari" panose="02040503050201020203" pitchFamily="18" charset="0"/>
              </a:rPr>
              <a:t>Lists, Reports, Graphical Data and Wallboards can be viewed in a Web </a:t>
            </a:r>
            <a:r>
              <a:rPr lang="en-GB" sz="1400" dirty="0" smtClean="0">
                <a:latin typeface="Calibri" panose="020F0502020204030204" pitchFamily="34" charset="0"/>
                <a:cs typeface="Adobe Devanagari" panose="02040503050201020203" pitchFamily="18" charset="0"/>
              </a:rPr>
              <a:t>Browser!</a:t>
            </a:r>
          </a:p>
          <a:p>
            <a:pPr lvl="1">
              <a:buClr>
                <a:srgbClr val="002B62"/>
              </a:buClr>
            </a:pPr>
            <a:r>
              <a:rPr lang="en-GB" sz="1400" dirty="0" smtClean="0">
                <a:latin typeface="Calibri" panose="020F0502020204030204" pitchFamily="34" charset="0"/>
                <a:cs typeface="Adobe Devanagari" panose="02040503050201020203" pitchFamily="18" charset="0"/>
              </a:rPr>
              <a:t>As </a:t>
            </a:r>
            <a:r>
              <a:rPr lang="en-GB" sz="1400" dirty="0">
                <a:latin typeface="Calibri" panose="020F0502020204030204" pitchFamily="34" charset="0"/>
                <a:cs typeface="Adobe Devanagari" panose="02040503050201020203" pitchFamily="18" charset="0"/>
              </a:rPr>
              <a:t>the application runs on the system, no external server is required to access the </a:t>
            </a:r>
            <a:r>
              <a:rPr lang="en-GB" sz="1400" dirty="0" smtClean="0">
                <a:latin typeface="Calibri" panose="020F0502020204030204" pitchFamily="34" charset="0"/>
                <a:cs typeface="Adobe Devanagari" panose="02040503050201020203" pitchFamily="18" charset="0"/>
              </a:rPr>
              <a:t>data!</a:t>
            </a:r>
          </a:p>
          <a:p>
            <a:pPr lvl="1">
              <a:buClr>
                <a:srgbClr val="002B62"/>
              </a:buClr>
            </a:pPr>
            <a:r>
              <a:rPr lang="en-GB" sz="1400" dirty="0" smtClean="0">
                <a:latin typeface="Calibri" panose="020F0502020204030204" pitchFamily="34" charset="0"/>
                <a:cs typeface="Adobe Devanagari" panose="02040503050201020203" pitchFamily="18" charset="0"/>
              </a:rPr>
              <a:t>All </a:t>
            </a:r>
            <a:r>
              <a:rPr lang="en-GB" sz="1400" dirty="0">
                <a:latin typeface="Calibri" panose="020F0502020204030204" pitchFamily="34" charset="0"/>
                <a:cs typeface="Adobe Devanagari" panose="02040503050201020203" pitchFamily="18" charset="0"/>
              </a:rPr>
              <a:t>of the data in InReports can be exported to a csv file to allow detailed data manipulation. </a:t>
            </a:r>
            <a:endParaRPr lang="en-GB" sz="1400" dirty="0" smtClean="0">
              <a:latin typeface="Calibri" panose="020F0502020204030204" pitchFamily="34" charset="0"/>
              <a:cs typeface="Adobe Devanagari" panose="02040503050201020203" pitchFamily="18" charset="0"/>
            </a:endParaRPr>
          </a:p>
          <a:p>
            <a:pPr lvl="1">
              <a:buClr>
                <a:srgbClr val="002B62"/>
              </a:buClr>
            </a:pPr>
            <a:r>
              <a:rPr lang="en-GB" sz="1400" dirty="0" smtClean="0">
                <a:latin typeface="Calibri" panose="020F0502020204030204" pitchFamily="34" charset="0"/>
                <a:cs typeface="Adobe Devanagari" panose="02040503050201020203" pitchFamily="18" charset="0"/>
              </a:rPr>
              <a:t>Calls </a:t>
            </a:r>
            <a:r>
              <a:rPr lang="en-GB" sz="1400" dirty="0">
                <a:latin typeface="Calibri" panose="020F0502020204030204" pitchFamily="34" charset="0"/>
                <a:cs typeface="Adobe Devanagari" panose="02040503050201020203" pitchFamily="18" charset="0"/>
              </a:rPr>
              <a:t>are stored for a maximum of 1 year and any calls over this age are automatically deleted.</a:t>
            </a:r>
          </a:p>
          <a:p>
            <a:pPr>
              <a:buClr>
                <a:srgbClr val="0070C0"/>
              </a:buClr>
              <a:buFont typeface="Arial" panose="020B0604020202020204" pitchFamily="34" charset="0"/>
              <a:buChar char="•"/>
            </a:pPr>
            <a:endParaRPr lang="en-GB" sz="1200" dirty="0">
              <a:latin typeface="Calibri" panose="020F0502020204030204" pitchFamily="34" charset="0"/>
              <a:cs typeface="Adobe Devanagari" panose="02040503050201020203" pitchFamily="18" charset="0"/>
            </a:endParaRPr>
          </a:p>
          <a:p>
            <a:pPr>
              <a:buClr>
                <a:srgbClr val="002B62"/>
              </a:buClr>
            </a:pPr>
            <a:endParaRPr lang="en-GB" sz="1500" dirty="0" smtClean="0">
              <a:solidFill>
                <a:srgbClr val="000000"/>
              </a:solidFill>
              <a:latin typeface="Calibri" panose="020F0502020204030204" pitchFamily="34" charset="0"/>
              <a:cs typeface="Adobe Devanagari" panose="02040503050201020203" pitchFamily="18" charset="0"/>
            </a:endParaRPr>
          </a:p>
          <a:p>
            <a:pPr>
              <a:buClr>
                <a:srgbClr val="002B62"/>
              </a:buClr>
            </a:pPr>
            <a:endParaRPr lang="en-GB" sz="1500" dirty="0">
              <a:solidFill>
                <a:srgbClr val="000000"/>
              </a:solidFill>
              <a:latin typeface="Calibri" panose="020F0502020204030204" pitchFamily="34" charset="0"/>
              <a:cs typeface="Adobe Devanagari" panose="02040503050201020203" pitchFamily="18" charset="0"/>
            </a:endParaRPr>
          </a:p>
          <a:p>
            <a:pPr>
              <a:buClr>
                <a:srgbClr val="002B62"/>
              </a:buClr>
            </a:pPr>
            <a:endParaRPr lang="en-GB" sz="1500" dirty="0" smtClean="0">
              <a:solidFill>
                <a:srgbClr val="000000"/>
              </a:solidFill>
              <a:latin typeface="Calibri" panose="020F0502020204030204" pitchFamily="34" charset="0"/>
              <a:cs typeface="Adobe Devanagari" panose="02040503050201020203" pitchFamily="18" charset="0"/>
            </a:endParaRPr>
          </a:p>
          <a:p>
            <a:pPr>
              <a:buClr>
                <a:srgbClr val="002B62"/>
              </a:buClr>
            </a:pPr>
            <a:endParaRPr lang="en-GB" sz="1500" dirty="0">
              <a:solidFill>
                <a:srgbClr val="000000"/>
              </a:solidFill>
              <a:latin typeface="Calibri" panose="020F0502020204030204" pitchFamily="34" charset="0"/>
              <a:cs typeface="Adobe Devanagari" panose="02040503050201020203" pitchFamily="18" charset="0"/>
            </a:endParaRPr>
          </a:p>
          <a:p>
            <a:pPr>
              <a:buClr>
                <a:srgbClr val="002B62"/>
              </a:buClr>
            </a:pPr>
            <a:endParaRPr lang="en-GB" sz="1500" dirty="0" smtClean="0">
              <a:solidFill>
                <a:srgbClr val="000000"/>
              </a:solidFill>
              <a:latin typeface="Calibri" panose="020F0502020204030204" pitchFamily="34" charset="0"/>
              <a:cs typeface="Adobe Devanagari" panose="02040503050201020203" pitchFamily="18" charset="0"/>
            </a:endParaRPr>
          </a:p>
          <a:p>
            <a:pPr>
              <a:buClr>
                <a:srgbClr val="002B62"/>
              </a:buClr>
            </a:pPr>
            <a:endParaRPr lang="en-GB" sz="1500" dirty="0">
              <a:solidFill>
                <a:srgbClr val="000000"/>
              </a:solidFill>
              <a:latin typeface="Calibri" panose="020F0502020204030204" pitchFamily="34" charset="0"/>
              <a:cs typeface="Adobe Devanagari" panose="02040503050201020203" pitchFamily="18" charset="0"/>
            </a:endParaRPr>
          </a:p>
          <a:p>
            <a:pPr marL="342900" lvl="1" indent="0" eaLnBrk="0">
              <a:spcBef>
                <a:spcPts val="450"/>
              </a:spcBef>
              <a:spcAft>
                <a:spcPts val="0"/>
              </a:spcAft>
              <a:buClr>
                <a:srgbClr val="4575FD"/>
              </a:buClr>
              <a:buNone/>
              <a:defRPr/>
            </a:pPr>
            <a:endParaRPr lang="en-GB" altLang="ja-JP" sz="1200" dirty="0">
              <a:solidFill>
                <a:srgbClr val="000000">
                  <a:lumMod val="50000"/>
                  <a:lumOff val="50000"/>
                </a:srgbClr>
              </a:solidFill>
              <a:latin typeface="Calibri" panose="020F0502020204030204" pitchFamily="34" charset="0"/>
              <a:ea typeface="ＭＳ Ｐゴシック" pitchFamily="-110" charset="-128"/>
              <a:cs typeface="Adobe Devanagari" panose="02040503050201020203" pitchFamily="18" charset="0"/>
            </a:endParaRPr>
          </a:p>
        </p:txBody>
      </p:sp>
      <p:pic>
        <p:nvPicPr>
          <p:cNvPr id="6" name="Picture 5" descr="CallList1"/>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419811" y="3366043"/>
            <a:ext cx="3609332" cy="1371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chart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012679" y="2855692"/>
            <a:ext cx="3046025" cy="1641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CallList"/>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01224" y="3023536"/>
            <a:ext cx="3240634" cy="1282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02080808"/>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anose="020F0502020204030204" pitchFamily="34" charset="0"/>
              </a:rPr>
              <a:t>UNIVERGE SL2100 – Call Logging/Reporting</a:t>
            </a:r>
            <a:endParaRPr lang="en-US" dirty="0">
              <a:latin typeface="Calibri" panose="020F0502020204030204" pitchFamily="34" charset="0"/>
            </a:endParaRPr>
          </a:p>
        </p:txBody>
      </p:sp>
      <p:sp>
        <p:nvSpPr>
          <p:cNvPr id="7" name="Content Placeholder 2"/>
          <p:cNvSpPr txBox="1">
            <a:spLocks/>
          </p:cNvSpPr>
          <p:nvPr/>
        </p:nvSpPr>
        <p:spPr>
          <a:xfrm>
            <a:off x="182820" y="638408"/>
            <a:ext cx="8452222" cy="3858368"/>
          </a:xfrm>
          <a:prstGeom prst="rect">
            <a:avLst/>
          </a:prstGeom>
        </p:spPr>
        <p:txBody>
          <a:bodyPr>
            <a:normAutofit/>
          </a:bodyPr>
          <a:lstStyle>
            <a:lvl1pPr marL="180000" indent="-180000" algn="l" rtl="0" eaLnBrk="1" fontAlgn="base" hangingPunct="0">
              <a:spcBef>
                <a:spcPts val="500"/>
              </a:spcBef>
              <a:spcAft>
                <a:spcPct val="0"/>
              </a:spcAft>
              <a:buClr>
                <a:schemeClr val="accent6"/>
              </a:buClr>
              <a:buFont typeface="Arial" panose="020B0604020202020204" pitchFamily="34" charset="0"/>
              <a:buChar char="▌"/>
              <a:defRPr kumimoji="1" sz="2000" b="0">
                <a:solidFill>
                  <a:schemeClr val="tx1"/>
                </a:solidFill>
                <a:latin typeface="Verdana" panose="020B0604030504040204" pitchFamily="34" charset="0"/>
                <a:ea typeface="+mn-ea"/>
                <a:cs typeface="Verdana" panose="020B0604030504040204" pitchFamily="34" charset="0"/>
              </a:defRPr>
            </a:lvl1pPr>
            <a:lvl2pPr marL="360000" indent="-180000" algn="l" rtl="0" eaLnBrk="1" fontAlgn="base" hangingPunct="0">
              <a:spcBef>
                <a:spcPts val="500"/>
              </a:spcBef>
              <a:spcAft>
                <a:spcPct val="0"/>
              </a:spcAft>
              <a:buClr>
                <a:schemeClr val="accent6"/>
              </a:buClr>
              <a:buFont typeface="Wingdings" pitchFamily="2" charset="2"/>
              <a:buChar char="l"/>
              <a:defRPr kumimoji="1" sz="1600" b="0">
                <a:solidFill>
                  <a:schemeClr val="tx1"/>
                </a:solidFill>
                <a:latin typeface="Verdana" panose="020B0604030504040204" pitchFamily="34" charset="0"/>
                <a:ea typeface="+mn-ea"/>
                <a:cs typeface="Verdana" panose="020B0604030504040204" pitchFamily="34" charset="0"/>
              </a:defRPr>
            </a:lvl2pPr>
            <a:lvl3pPr marL="468000" indent="-108000" algn="l" rtl="0" eaLnBrk="1" fontAlgn="base" hangingPunct="0">
              <a:spcBef>
                <a:spcPts val="500"/>
              </a:spcBef>
              <a:spcAft>
                <a:spcPct val="0"/>
              </a:spcAft>
              <a:buClr>
                <a:schemeClr val="accent6"/>
              </a:buClr>
              <a:buFont typeface="Arial" panose="020B0604020202020204" pitchFamily="34" charset="0"/>
              <a:buChar char="•"/>
              <a:defRPr kumimoji="1" sz="1400" b="0">
                <a:solidFill>
                  <a:schemeClr val="tx1"/>
                </a:solidFill>
                <a:latin typeface="Verdana" panose="020B0604030504040204" pitchFamily="34" charset="0"/>
                <a:ea typeface="+mn-ea"/>
                <a:cs typeface="Verdana" panose="020B0604030504040204" pitchFamily="34" charset="0"/>
              </a:defRPr>
            </a:lvl3pPr>
            <a:lvl4pPr marL="576000" indent="-108000" algn="l" rtl="0" eaLnBrk="1" fontAlgn="base" hangingPunct="0">
              <a:spcBef>
                <a:spcPts val="500"/>
              </a:spcBef>
              <a:spcAft>
                <a:spcPct val="0"/>
              </a:spcAft>
              <a:buClr>
                <a:schemeClr val="accent6"/>
              </a:buClr>
              <a:buFont typeface="Tahoma" pitchFamily="34" charset="0"/>
              <a:buChar char="–"/>
              <a:defRPr kumimoji="1" sz="1200" b="0">
                <a:solidFill>
                  <a:schemeClr val="tx1"/>
                </a:solidFill>
                <a:latin typeface="Verdana" panose="020B0604030504040204" pitchFamily="34" charset="0"/>
                <a:ea typeface="+mn-ea"/>
                <a:cs typeface="Verdana" panose="020B0604030504040204" pitchFamily="34" charset="0"/>
              </a:defRPr>
            </a:lvl4pPr>
            <a:lvl5pPr marL="735013" indent="-157163" algn="l" rtl="0" eaLnBrk="0" fontAlgn="base" hangingPunct="0">
              <a:spcBef>
                <a:spcPct val="20000"/>
              </a:spcBef>
              <a:spcAft>
                <a:spcPct val="0"/>
              </a:spcAft>
              <a:buClr>
                <a:schemeClr val="accent6"/>
              </a:buClr>
              <a:buChar char="≫"/>
              <a:defRPr kumimoji="1" sz="1200" b="1">
                <a:solidFill>
                  <a:schemeClr val="tx1"/>
                </a:solidFill>
                <a:latin typeface="+mj-lt"/>
                <a:ea typeface="+mn-ea"/>
              </a:defRPr>
            </a:lvl5pPr>
            <a:lvl6pPr marL="2514600" indent="-228600" algn="l" rtl="0" fontAlgn="base">
              <a:spcBef>
                <a:spcPct val="20000"/>
              </a:spcBef>
              <a:spcAft>
                <a:spcPct val="0"/>
              </a:spcAft>
              <a:buChar char="≫"/>
              <a:defRPr kumimoji="1" sz="2000">
                <a:solidFill>
                  <a:schemeClr val="tx1"/>
                </a:solidFill>
                <a:latin typeface="Arial" charset="0"/>
                <a:ea typeface="+mn-ea"/>
              </a:defRPr>
            </a:lvl6pPr>
            <a:lvl7pPr marL="2971800" indent="-228600" algn="l" rtl="0" fontAlgn="base">
              <a:spcBef>
                <a:spcPct val="20000"/>
              </a:spcBef>
              <a:spcAft>
                <a:spcPct val="0"/>
              </a:spcAft>
              <a:buChar char="≫"/>
              <a:defRPr kumimoji="1" sz="2000">
                <a:solidFill>
                  <a:schemeClr val="tx1"/>
                </a:solidFill>
                <a:latin typeface="Arial" charset="0"/>
                <a:ea typeface="+mn-ea"/>
              </a:defRPr>
            </a:lvl7pPr>
            <a:lvl8pPr marL="3429000" indent="-228600" algn="l" rtl="0" fontAlgn="base">
              <a:spcBef>
                <a:spcPct val="20000"/>
              </a:spcBef>
              <a:spcAft>
                <a:spcPct val="0"/>
              </a:spcAft>
              <a:buChar char="≫"/>
              <a:defRPr kumimoji="1" sz="2000">
                <a:solidFill>
                  <a:schemeClr val="tx1"/>
                </a:solidFill>
                <a:latin typeface="Arial" charset="0"/>
                <a:ea typeface="+mn-ea"/>
              </a:defRPr>
            </a:lvl8pPr>
            <a:lvl9pPr marL="3886200" indent="-228600" algn="l" rtl="0" fontAlgn="base">
              <a:spcBef>
                <a:spcPct val="20000"/>
              </a:spcBef>
              <a:spcAft>
                <a:spcPct val="0"/>
              </a:spcAft>
              <a:buChar char="≫"/>
              <a:defRPr kumimoji="1" sz="2000">
                <a:solidFill>
                  <a:schemeClr val="tx1"/>
                </a:solidFill>
                <a:latin typeface="Arial" charset="0"/>
                <a:ea typeface="+mn-ea"/>
              </a:defRPr>
            </a:lvl9pPr>
          </a:lstStyle>
          <a:p>
            <a:pPr>
              <a:buClr>
                <a:srgbClr val="002B62"/>
              </a:buClr>
            </a:pPr>
            <a:r>
              <a:rPr lang="en-GB" sz="1600" b="1" dirty="0" err="1" smtClean="0">
                <a:solidFill>
                  <a:srgbClr val="000000"/>
                </a:solidFill>
                <a:latin typeface="Calibri" panose="020F0502020204030204" pitchFamily="34" charset="0"/>
                <a:cs typeface="Adobe Devanagari" panose="02040503050201020203" pitchFamily="18" charset="0"/>
              </a:rPr>
              <a:t>MyCalls</a:t>
            </a:r>
            <a:r>
              <a:rPr lang="en-GB" sz="1600" b="1" dirty="0" smtClean="0">
                <a:solidFill>
                  <a:srgbClr val="000000"/>
                </a:solidFill>
                <a:latin typeface="Calibri" panose="020F0502020204030204" pitchFamily="34" charset="0"/>
                <a:cs typeface="Adobe Devanagari" panose="02040503050201020203" pitchFamily="18" charset="0"/>
              </a:rPr>
              <a:t> Call Manager</a:t>
            </a:r>
          </a:p>
          <a:p>
            <a:pPr marL="342900" lvl="1" indent="0" eaLnBrk="0">
              <a:spcBef>
                <a:spcPts val="450"/>
              </a:spcBef>
              <a:spcAft>
                <a:spcPts val="0"/>
              </a:spcAft>
              <a:buClr>
                <a:srgbClr val="4575FD"/>
              </a:buClr>
              <a:buNone/>
              <a:defRPr/>
            </a:pPr>
            <a:endParaRPr lang="en-GB" altLang="ja-JP" sz="1200" dirty="0">
              <a:solidFill>
                <a:srgbClr val="000000">
                  <a:lumMod val="50000"/>
                  <a:lumOff val="50000"/>
                </a:srgbClr>
              </a:solidFill>
              <a:latin typeface="Calibri" panose="020F0502020204030204" pitchFamily="34" charset="0"/>
              <a:ea typeface="ＭＳ Ｐゴシック" pitchFamily="-110" charset="-128"/>
              <a:cs typeface="Adobe Devanagari" panose="02040503050201020203" pitchFamily="18" charset="0"/>
            </a:endParaRPr>
          </a:p>
        </p:txBody>
      </p:sp>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362039" y="1799255"/>
            <a:ext cx="2194467" cy="1717787"/>
          </a:xfrm>
          <a:prstGeom prst="rect">
            <a:avLst/>
          </a:prstGeom>
        </p:spPr>
      </p:pic>
      <p:sp>
        <p:nvSpPr>
          <p:cNvPr id="5" name="Text Placeholder 2"/>
          <p:cNvSpPr>
            <a:spLocks noGrp="1"/>
          </p:cNvSpPr>
          <p:nvPr/>
        </p:nvSpPr>
        <p:spPr>
          <a:xfrm>
            <a:off x="369301" y="954023"/>
            <a:ext cx="2928845" cy="3283748"/>
          </a:xfrm>
          <a:prstGeom prst="rect">
            <a:avLst/>
          </a:prstGeom>
          <a:noFill/>
          <a:ln w="15875" cap="rnd">
            <a:noFill/>
          </a:ln>
          <a:effectLst>
            <a:outerShdw blurRad="368300" dir="16140000" sy="23000" kx="-1200000" algn="bl" rotWithShape="0">
              <a:prstClr val="black">
                <a:alpha val="20000"/>
              </a:prstClr>
            </a:outerShdw>
          </a:effectLst>
          <a:scene3d>
            <a:camera prst="orthographicFront">
              <a:rot lat="0" lon="21299997" rev="0"/>
            </a:camera>
            <a:lightRig rig="threePt" dir="t"/>
          </a:scene3d>
          <a:sp3d z="38100">
            <a:bevelT/>
          </a:sp3d>
        </p:spPr>
        <p:txBody>
          <a:bodyPr vert="horz" lIns="91440" tIns="45720" rIns="91440" bIns="45720" rtlCol="0">
            <a:normAutofit/>
            <a:flatTx/>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fontAlgn="auto">
              <a:spcAft>
                <a:spcPts val="0"/>
              </a:spcAft>
              <a:defRPr/>
            </a:pPr>
            <a:r>
              <a:rPr lang="en-US" sz="1200" dirty="0" smtClean="0">
                <a:latin typeface="Calibri" panose="020F0502020204030204" pitchFamily="34" charset="0"/>
              </a:rPr>
              <a:t>A </a:t>
            </a:r>
            <a:r>
              <a:rPr lang="en-US" sz="1200" b="1" dirty="0" smtClean="0">
                <a:latin typeface="Calibri" panose="020F0502020204030204" pitchFamily="34" charset="0"/>
              </a:rPr>
              <a:t>‘real-time’ </a:t>
            </a:r>
            <a:r>
              <a:rPr lang="en-US" sz="1200" dirty="0" smtClean="0">
                <a:latin typeface="Calibri" panose="020F0502020204030204" pitchFamily="34" charset="0"/>
              </a:rPr>
              <a:t>view of call activity in easy to view screen display and report formats</a:t>
            </a:r>
          </a:p>
          <a:p>
            <a:pPr fontAlgn="auto">
              <a:spcAft>
                <a:spcPts val="0"/>
              </a:spcAft>
              <a:defRPr/>
            </a:pPr>
            <a:r>
              <a:rPr lang="en-US" sz="1200" dirty="0" smtClean="0">
                <a:latin typeface="Calibri" panose="020F0502020204030204" pitchFamily="34" charset="0"/>
              </a:rPr>
              <a:t>How many calls received</a:t>
            </a:r>
          </a:p>
          <a:p>
            <a:pPr fontAlgn="auto">
              <a:spcAft>
                <a:spcPts val="0"/>
              </a:spcAft>
              <a:defRPr/>
            </a:pPr>
            <a:r>
              <a:rPr lang="en-US" sz="1200" dirty="0" smtClean="0">
                <a:latin typeface="Calibri" panose="020F0502020204030204" pitchFamily="34" charset="0"/>
              </a:rPr>
              <a:t>How many calls </a:t>
            </a:r>
            <a:r>
              <a:rPr lang="en-US" sz="1200" b="1" dirty="0" smtClean="0">
                <a:latin typeface="Calibri" panose="020F0502020204030204" pitchFamily="34" charset="0"/>
              </a:rPr>
              <a:t>abandoned</a:t>
            </a:r>
          </a:p>
          <a:p>
            <a:pPr fontAlgn="auto">
              <a:spcAft>
                <a:spcPts val="0"/>
              </a:spcAft>
              <a:defRPr/>
            </a:pPr>
            <a:r>
              <a:rPr lang="en-US" sz="1200" dirty="0" smtClean="0">
                <a:latin typeface="Calibri" panose="020F0502020204030204" pitchFamily="34" charset="0"/>
              </a:rPr>
              <a:t>How many calls </a:t>
            </a:r>
            <a:r>
              <a:rPr lang="en-US" sz="1200" b="1" dirty="0" smtClean="0">
                <a:latin typeface="Calibri" panose="020F0502020204030204" pitchFamily="34" charset="0"/>
              </a:rPr>
              <a:t>made</a:t>
            </a:r>
          </a:p>
          <a:p>
            <a:pPr fontAlgn="auto">
              <a:spcAft>
                <a:spcPts val="0"/>
              </a:spcAft>
              <a:defRPr/>
            </a:pPr>
            <a:r>
              <a:rPr lang="en-US" sz="1200" dirty="0" smtClean="0">
                <a:latin typeface="Calibri" panose="020F0502020204030204" pitchFamily="34" charset="0"/>
              </a:rPr>
              <a:t>How many staff </a:t>
            </a:r>
            <a:r>
              <a:rPr lang="en-US" sz="1200" b="1" dirty="0" smtClean="0">
                <a:latin typeface="Calibri" panose="020F0502020204030204" pitchFamily="34" charset="0"/>
              </a:rPr>
              <a:t>available</a:t>
            </a:r>
            <a:r>
              <a:rPr lang="en-US" sz="1200" dirty="0" smtClean="0">
                <a:latin typeface="Calibri" panose="020F0502020204030204" pitchFamily="34" charset="0"/>
              </a:rPr>
              <a:t> to answer calls</a:t>
            </a:r>
          </a:p>
          <a:p>
            <a:pPr fontAlgn="auto">
              <a:spcAft>
                <a:spcPts val="0"/>
              </a:spcAft>
              <a:defRPr/>
            </a:pPr>
            <a:r>
              <a:rPr lang="en-US" sz="1200" dirty="0" smtClean="0">
                <a:latin typeface="Calibri" panose="020F0502020204030204" pitchFamily="34" charset="0"/>
              </a:rPr>
              <a:t>Conversation length and more</a:t>
            </a:r>
          </a:p>
          <a:p>
            <a:pPr fontAlgn="auto">
              <a:spcAft>
                <a:spcPts val="0"/>
              </a:spcAft>
              <a:defRPr/>
            </a:pPr>
            <a:r>
              <a:rPr lang="en-US" sz="1200" dirty="0" smtClean="0">
                <a:latin typeface="Calibri" panose="020F0502020204030204" pitchFamily="34" charset="0"/>
              </a:rPr>
              <a:t>Call statistics &amp; Alarms</a:t>
            </a:r>
            <a:endParaRPr lang="en-GB" sz="1200" dirty="0" smtClean="0">
              <a:latin typeface="Calibri" panose="020F0502020204030204" pitchFamily="34" charset="0"/>
            </a:endParaRPr>
          </a:p>
          <a:p>
            <a:pPr fontAlgn="auto">
              <a:spcAft>
                <a:spcPts val="0"/>
              </a:spcAft>
              <a:buFont typeface="Arial" pitchFamily="34" charset="0"/>
              <a:buNone/>
              <a:defRPr/>
            </a:pPr>
            <a:endParaRPr lang="en-GB" sz="1600" dirty="0" smtClean="0"/>
          </a:p>
        </p:txBody>
      </p:sp>
      <p:sp>
        <p:nvSpPr>
          <p:cNvPr id="6" name="Text Placeholder 2"/>
          <p:cNvSpPr>
            <a:spLocks noGrp="1"/>
          </p:cNvSpPr>
          <p:nvPr/>
        </p:nvSpPr>
        <p:spPr>
          <a:xfrm>
            <a:off x="5491221" y="804941"/>
            <a:ext cx="3472292" cy="2987525"/>
          </a:xfrm>
          <a:prstGeom prst="rect">
            <a:avLst/>
          </a:prstGeom>
          <a:noFill/>
          <a:ln w="15875" cap="rnd">
            <a:noFill/>
          </a:ln>
          <a:effectLst>
            <a:outerShdw blurRad="368300" dir="16140000" sy="23000" kx="-1200000" algn="bl" rotWithShape="0">
              <a:prstClr val="black">
                <a:alpha val="20000"/>
              </a:prstClr>
            </a:outerShdw>
          </a:effectLst>
          <a:scene3d>
            <a:camera prst="orthographicFront">
              <a:rot lat="0" lon="21299997" rev="0"/>
            </a:camera>
            <a:lightRig rig="threePt" dir="t"/>
          </a:scene3d>
          <a:sp3d z="38100">
            <a:bevelT/>
          </a:sp3d>
        </p:spPr>
        <p:txBody>
          <a:bodyPr vert="horz" lIns="91440" tIns="45720" rIns="91440" bIns="45720" rtlCol="0">
            <a:normAutofit/>
            <a:flatTx/>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fontAlgn="auto">
              <a:spcAft>
                <a:spcPts val="0"/>
              </a:spcAft>
              <a:buFont typeface="Arial" pitchFamily="34" charset="0"/>
              <a:buNone/>
              <a:defRPr/>
            </a:pPr>
            <a:r>
              <a:rPr lang="en-US" sz="1200" b="1" dirty="0" smtClean="0">
                <a:latin typeface="Calibri" panose="020F0502020204030204" pitchFamily="34" charset="0"/>
              </a:rPr>
              <a:t>Call Manager </a:t>
            </a:r>
            <a:r>
              <a:rPr lang="en-GB" sz="1200" dirty="0" smtClean="0">
                <a:latin typeface="Calibri" panose="020F0502020204030204" pitchFamily="34" charset="0"/>
              </a:rPr>
              <a:t>functionality such as:</a:t>
            </a:r>
          </a:p>
          <a:p>
            <a:pPr marL="0" indent="0" fontAlgn="auto">
              <a:spcAft>
                <a:spcPts val="0"/>
              </a:spcAft>
              <a:buFont typeface="Arial" pitchFamily="34" charset="0"/>
              <a:buNone/>
              <a:defRPr/>
            </a:pPr>
            <a:endParaRPr lang="en-GB" sz="800" dirty="0" smtClean="0">
              <a:latin typeface="Calibri" panose="020F0502020204030204" pitchFamily="34" charset="0"/>
            </a:endParaRPr>
          </a:p>
          <a:p>
            <a:pPr marL="342900" lvl="1" indent="0">
              <a:lnSpc>
                <a:spcPct val="100000"/>
              </a:lnSpc>
              <a:spcBef>
                <a:spcPts val="0"/>
              </a:spcBef>
              <a:defRPr/>
            </a:pPr>
            <a:r>
              <a:rPr lang="en-US" sz="1200" dirty="0" smtClean="0">
                <a:latin typeface="Calibri" panose="020F0502020204030204" pitchFamily="34" charset="0"/>
              </a:rPr>
              <a:t>   Multiple users</a:t>
            </a:r>
          </a:p>
          <a:p>
            <a:pPr lvl="1">
              <a:defRPr/>
            </a:pPr>
            <a:r>
              <a:rPr lang="en-US" sz="1200" dirty="0" smtClean="0">
                <a:latin typeface="Calibri" panose="020F0502020204030204" pitchFamily="34" charset="0"/>
              </a:rPr>
              <a:t>Call Recording Module support </a:t>
            </a:r>
          </a:p>
          <a:p>
            <a:pPr lvl="1">
              <a:defRPr/>
            </a:pPr>
            <a:r>
              <a:rPr lang="en-US" sz="1200" dirty="0" smtClean="0">
                <a:latin typeface="Calibri" panose="020F0502020204030204" pitchFamily="34" charset="0"/>
              </a:rPr>
              <a:t>More reports</a:t>
            </a:r>
            <a:endParaRPr lang="en-US" sz="1200" b="1" dirty="0" smtClean="0">
              <a:latin typeface="Calibri" panose="020F0502020204030204" pitchFamily="34" charset="0"/>
            </a:endParaRPr>
          </a:p>
          <a:p>
            <a:pPr lvl="1">
              <a:defRPr/>
            </a:pPr>
            <a:r>
              <a:rPr lang="en-US" sz="1200" dirty="0" err="1" smtClean="0">
                <a:latin typeface="Calibri" panose="020F0502020204030204" pitchFamily="34" charset="0"/>
              </a:rPr>
              <a:t>Customisable</a:t>
            </a:r>
            <a:r>
              <a:rPr lang="en-US" sz="1200" dirty="0" smtClean="0">
                <a:latin typeface="Calibri" panose="020F0502020204030204" pitchFamily="34" charset="0"/>
              </a:rPr>
              <a:t> reports</a:t>
            </a:r>
          </a:p>
          <a:p>
            <a:pPr lvl="1">
              <a:defRPr/>
            </a:pPr>
            <a:r>
              <a:rPr lang="en-US" sz="1200" dirty="0" smtClean="0">
                <a:latin typeface="Calibri" panose="020F0502020204030204" pitchFamily="34" charset="0"/>
              </a:rPr>
              <a:t>Report scheduling</a:t>
            </a:r>
            <a:endParaRPr lang="en-US" sz="1200" b="1" dirty="0" smtClean="0">
              <a:latin typeface="Calibri" panose="020F0502020204030204" pitchFamily="34" charset="0"/>
            </a:endParaRPr>
          </a:p>
          <a:p>
            <a:pPr lvl="1">
              <a:defRPr/>
            </a:pPr>
            <a:r>
              <a:rPr lang="en-US" sz="1200" dirty="0" smtClean="0">
                <a:latin typeface="Calibri" panose="020F0502020204030204" pitchFamily="34" charset="0"/>
              </a:rPr>
              <a:t>Call costing</a:t>
            </a:r>
          </a:p>
          <a:p>
            <a:pPr lvl="1">
              <a:defRPr/>
            </a:pPr>
            <a:r>
              <a:rPr lang="en-US" sz="1200" dirty="0">
                <a:latin typeface="Calibri" panose="020F0502020204030204" pitchFamily="34" charset="0"/>
              </a:rPr>
              <a:t>A</a:t>
            </a:r>
            <a:r>
              <a:rPr lang="en-US" sz="1200" dirty="0" smtClean="0">
                <a:latin typeface="Calibri" panose="020F0502020204030204" pitchFamily="34" charset="0"/>
              </a:rPr>
              <a:t>larms</a:t>
            </a:r>
          </a:p>
          <a:p>
            <a:pPr fontAlgn="auto">
              <a:spcAft>
                <a:spcPts val="0"/>
              </a:spcAft>
              <a:defRPr/>
            </a:pPr>
            <a:endParaRPr lang="en-GB" sz="1600" dirty="0" smtClean="0"/>
          </a:p>
        </p:txBody>
      </p:sp>
    </p:spTree>
    <p:extLst>
      <p:ext uri="{BB962C8B-B14F-4D97-AF65-F5344CB8AC3E}">
        <p14:creationId xmlns:p14="http://schemas.microsoft.com/office/powerpoint/2010/main" val="873963642"/>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Call Recording</a:t>
            </a:r>
            <a:endParaRPr lang="en-GB" dirty="0"/>
          </a:p>
        </p:txBody>
      </p:sp>
    </p:spTree>
    <p:extLst>
      <p:ext uri="{BB962C8B-B14F-4D97-AF65-F5344CB8AC3E}">
        <p14:creationId xmlns:p14="http://schemas.microsoft.com/office/powerpoint/2010/main" val="2751087384"/>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anose="020F0502020204030204" pitchFamily="34" charset="0"/>
              </a:rPr>
              <a:t>UNIVERGE SL2100 – Call Recording</a:t>
            </a:r>
            <a:endParaRPr lang="en-US" dirty="0">
              <a:latin typeface="Calibri" panose="020F0502020204030204" pitchFamily="34" charset="0"/>
            </a:endParaRPr>
          </a:p>
        </p:txBody>
      </p:sp>
      <p:sp>
        <p:nvSpPr>
          <p:cNvPr id="7" name="Content Placeholder 2"/>
          <p:cNvSpPr txBox="1">
            <a:spLocks/>
          </p:cNvSpPr>
          <p:nvPr/>
        </p:nvSpPr>
        <p:spPr>
          <a:xfrm>
            <a:off x="182820" y="638408"/>
            <a:ext cx="8452222" cy="3858368"/>
          </a:xfrm>
          <a:prstGeom prst="rect">
            <a:avLst/>
          </a:prstGeom>
        </p:spPr>
        <p:txBody>
          <a:bodyPr>
            <a:normAutofit/>
          </a:bodyPr>
          <a:lstStyle>
            <a:lvl1pPr marL="180000" indent="-180000" algn="l" rtl="0" eaLnBrk="1" fontAlgn="base" hangingPunct="0">
              <a:spcBef>
                <a:spcPts val="500"/>
              </a:spcBef>
              <a:spcAft>
                <a:spcPct val="0"/>
              </a:spcAft>
              <a:buClr>
                <a:schemeClr val="accent6"/>
              </a:buClr>
              <a:buFont typeface="Arial" panose="020B0604020202020204" pitchFamily="34" charset="0"/>
              <a:buChar char="▌"/>
              <a:defRPr kumimoji="1" sz="2000" b="0">
                <a:solidFill>
                  <a:schemeClr val="tx1"/>
                </a:solidFill>
                <a:latin typeface="Verdana" panose="020B0604030504040204" pitchFamily="34" charset="0"/>
                <a:ea typeface="+mn-ea"/>
                <a:cs typeface="Verdana" panose="020B0604030504040204" pitchFamily="34" charset="0"/>
              </a:defRPr>
            </a:lvl1pPr>
            <a:lvl2pPr marL="360000" indent="-180000" algn="l" rtl="0" eaLnBrk="1" fontAlgn="base" hangingPunct="0">
              <a:spcBef>
                <a:spcPts val="500"/>
              </a:spcBef>
              <a:spcAft>
                <a:spcPct val="0"/>
              </a:spcAft>
              <a:buClr>
                <a:schemeClr val="accent6"/>
              </a:buClr>
              <a:buFont typeface="Wingdings" pitchFamily="2" charset="2"/>
              <a:buChar char="l"/>
              <a:defRPr kumimoji="1" sz="1600" b="0">
                <a:solidFill>
                  <a:schemeClr val="tx1"/>
                </a:solidFill>
                <a:latin typeface="Verdana" panose="020B0604030504040204" pitchFamily="34" charset="0"/>
                <a:ea typeface="+mn-ea"/>
                <a:cs typeface="Verdana" panose="020B0604030504040204" pitchFamily="34" charset="0"/>
              </a:defRPr>
            </a:lvl2pPr>
            <a:lvl3pPr marL="468000" indent="-108000" algn="l" rtl="0" eaLnBrk="1" fontAlgn="base" hangingPunct="0">
              <a:spcBef>
                <a:spcPts val="500"/>
              </a:spcBef>
              <a:spcAft>
                <a:spcPct val="0"/>
              </a:spcAft>
              <a:buClr>
                <a:schemeClr val="accent6"/>
              </a:buClr>
              <a:buFont typeface="Arial" panose="020B0604020202020204" pitchFamily="34" charset="0"/>
              <a:buChar char="•"/>
              <a:defRPr kumimoji="1" sz="1400" b="0">
                <a:solidFill>
                  <a:schemeClr val="tx1"/>
                </a:solidFill>
                <a:latin typeface="Verdana" panose="020B0604030504040204" pitchFamily="34" charset="0"/>
                <a:ea typeface="+mn-ea"/>
                <a:cs typeface="Verdana" panose="020B0604030504040204" pitchFamily="34" charset="0"/>
              </a:defRPr>
            </a:lvl3pPr>
            <a:lvl4pPr marL="576000" indent="-108000" algn="l" rtl="0" eaLnBrk="1" fontAlgn="base" hangingPunct="0">
              <a:spcBef>
                <a:spcPts val="500"/>
              </a:spcBef>
              <a:spcAft>
                <a:spcPct val="0"/>
              </a:spcAft>
              <a:buClr>
                <a:schemeClr val="accent6"/>
              </a:buClr>
              <a:buFont typeface="Tahoma" pitchFamily="34" charset="0"/>
              <a:buChar char="–"/>
              <a:defRPr kumimoji="1" sz="1200" b="0">
                <a:solidFill>
                  <a:schemeClr val="tx1"/>
                </a:solidFill>
                <a:latin typeface="Verdana" panose="020B0604030504040204" pitchFamily="34" charset="0"/>
                <a:ea typeface="+mn-ea"/>
                <a:cs typeface="Verdana" panose="020B0604030504040204" pitchFamily="34" charset="0"/>
              </a:defRPr>
            </a:lvl4pPr>
            <a:lvl5pPr marL="735013" indent="-157163" algn="l" rtl="0" eaLnBrk="0" fontAlgn="base" hangingPunct="0">
              <a:spcBef>
                <a:spcPct val="20000"/>
              </a:spcBef>
              <a:spcAft>
                <a:spcPct val="0"/>
              </a:spcAft>
              <a:buClr>
                <a:schemeClr val="accent6"/>
              </a:buClr>
              <a:buChar char="≫"/>
              <a:defRPr kumimoji="1" sz="1200" b="1">
                <a:solidFill>
                  <a:schemeClr val="tx1"/>
                </a:solidFill>
                <a:latin typeface="+mj-lt"/>
                <a:ea typeface="+mn-ea"/>
              </a:defRPr>
            </a:lvl5pPr>
            <a:lvl6pPr marL="2514600" indent="-228600" algn="l" rtl="0" fontAlgn="base">
              <a:spcBef>
                <a:spcPct val="20000"/>
              </a:spcBef>
              <a:spcAft>
                <a:spcPct val="0"/>
              </a:spcAft>
              <a:buChar char="≫"/>
              <a:defRPr kumimoji="1" sz="2000">
                <a:solidFill>
                  <a:schemeClr val="tx1"/>
                </a:solidFill>
                <a:latin typeface="Arial" charset="0"/>
                <a:ea typeface="+mn-ea"/>
              </a:defRPr>
            </a:lvl6pPr>
            <a:lvl7pPr marL="2971800" indent="-228600" algn="l" rtl="0" fontAlgn="base">
              <a:spcBef>
                <a:spcPct val="20000"/>
              </a:spcBef>
              <a:spcAft>
                <a:spcPct val="0"/>
              </a:spcAft>
              <a:buChar char="≫"/>
              <a:defRPr kumimoji="1" sz="2000">
                <a:solidFill>
                  <a:schemeClr val="tx1"/>
                </a:solidFill>
                <a:latin typeface="Arial" charset="0"/>
                <a:ea typeface="+mn-ea"/>
              </a:defRPr>
            </a:lvl7pPr>
            <a:lvl8pPr marL="3429000" indent="-228600" algn="l" rtl="0" fontAlgn="base">
              <a:spcBef>
                <a:spcPct val="20000"/>
              </a:spcBef>
              <a:spcAft>
                <a:spcPct val="0"/>
              </a:spcAft>
              <a:buChar char="≫"/>
              <a:defRPr kumimoji="1" sz="2000">
                <a:solidFill>
                  <a:schemeClr val="tx1"/>
                </a:solidFill>
                <a:latin typeface="Arial" charset="0"/>
                <a:ea typeface="+mn-ea"/>
              </a:defRPr>
            </a:lvl8pPr>
            <a:lvl9pPr marL="3886200" indent="-228600" algn="l" rtl="0" fontAlgn="base">
              <a:spcBef>
                <a:spcPct val="20000"/>
              </a:spcBef>
              <a:spcAft>
                <a:spcPct val="0"/>
              </a:spcAft>
              <a:buChar char="≫"/>
              <a:defRPr kumimoji="1" sz="2000">
                <a:solidFill>
                  <a:schemeClr val="tx1"/>
                </a:solidFill>
                <a:latin typeface="Arial" charset="0"/>
                <a:ea typeface="+mn-ea"/>
              </a:defRPr>
            </a:lvl9pPr>
          </a:lstStyle>
          <a:p>
            <a:pPr>
              <a:buClr>
                <a:srgbClr val="002B62"/>
              </a:buClr>
            </a:pPr>
            <a:r>
              <a:rPr lang="en-GB" sz="1600" b="1" dirty="0" err="1" smtClean="0">
                <a:solidFill>
                  <a:srgbClr val="000000"/>
                </a:solidFill>
                <a:latin typeface="Calibri" panose="020F0502020204030204" pitchFamily="34" charset="0"/>
                <a:cs typeface="Adobe Devanagari" panose="02040503050201020203" pitchFamily="18" charset="0"/>
              </a:rPr>
              <a:t>InMail</a:t>
            </a:r>
            <a:endParaRPr lang="en-GB" sz="1600" b="1" dirty="0" smtClean="0">
              <a:solidFill>
                <a:srgbClr val="000000"/>
              </a:solidFill>
              <a:latin typeface="Calibri" panose="020F0502020204030204" pitchFamily="34" charset="0"/>
              <a:cs typeface="Adobe Devanagari" panose="02040503050201020203" pitchFamily="18" charset="0"/>
            </a:endParaRPr>
          </a:p>
          <a:p>
            <a:pPr>
              <a:buClr>
                <a:srgbClr val="002B62"/>
              </a:buClr>
            </a:pPr>
            <a:endParaRPr lang="en-GB" sz="1500" dirty="0" smtClean="0">
              <a:solidFill>
                <a:srgbClr val="000000"/>
              </a:solidFill>
              <a:latin typeface="Calibri" panose="020F0502020204030204" pitchFamily="34" charset="0"/>
              <a:cs typeface="Adobe Devanagari" panose="02040503050201020203" pitchFamily="18" charset="0"/>
            </a:endParaRPr>
          </a:p>
          <a:p>
            <a:pPr marL="342900" lvl="1" indent="0" eaLnBrk="0">
              <a:spcBef>
                <a:spcPts val="450"/>
              </a:spcBef>
              <a:spcAft>
                <a:spcPts val="0"/>
              </a:spcAft>
              <a:buClr>
                <a:srgbClr val="4575FD"/>
              </a:buClr>
              <a:buNone/>
              <a:defRPr/>
            </a:pPr>
            <a:endParaRPr lang="en-GB" altLang="ja-JP" sz="1200" dirty="0">
              <a:solidFill>
                <a:srgbClr val="000000">
                  <a:lumMod val="50000"/>
                  <a:lumOff val="50000"/>
                </a:srgbClr>
              </a:solidFill>
              <a:latin typeface="Calibri" panose="020F0502020204030204" pitchFamily="34" charset="0"/>
              <a:ea typeface="ＭＳ Ｐゴシック" pitchFamily="-110" charset="-128"/>
              <a:cs typeface="Adobe Devanagari" panose="02040503050201020203" pitchFamily="18" charset="0"/>
            </a:endParaRPr>
          </a:p>
        </p:txBody>
      </p:sp>
      <p:pic>
        <p:nvPicPr>
          <p:cNvPr id="10" name="図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704510" y="2272031"/>
            <a:ext cx="600021" cy="600021"/>
          </a:xfrm>
          <a:prstGeom prst="rect">
            <a:avLst/>
          </a:prstGeom>
        </p:spPr>
      </p:pic>
      <p:pic>
        <p:nvPicPr>
          <p:cNvPr id="11" name="Picture 10" descr="icon-music"/>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5558808" y="2001963"/>
            <a:ext cx="649501" cy="686218"/>
          </a:xfrm>
          <a:prstGeom prst="rect">
            <a:avLst/>
          </a:prstGeom>
          <a:noFill/>
          <a:ln w="9525">
            <a:noFill/>
            <a:miter lim="800000"/>
            <a:headEnd/>
            <a:tailEnd/>
          </a:ln>
        </p:spPr>
      </p:pic>
      <p:cxnSp>
        <p:nvCxnSpPr>
          <p:cNvPr id="12" name="Straight Connector 11"/>
          <p:cNvCxnSpPr>
            <a:stCxn id="21" idx="3"/>
          </p:cNvCxnSpPr>
          <p:nvPr/>
        </p:nvCxnSpPr>
        <p:spPr bwMode="auto">
          <a:xfrm flipV="1">
            <a:off x="4958327" y="2388120"/>
            <a:ext cx="804987" cy="219347"/>
          </a:xfrm>
          <a:prstGeom prst="line">
            <a:avLst/>
          </a:prstGeom>
          <a:solidFill>
            <a:schemeClr val="bg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cxnSp>
      <p:pic>
        <p:nvPicPr>
          <p:cNvPr id="13" name="Picture 12" descr="https://encrypted-tbn0.google.com/images?q=tbn:ANd9GcSLFPpRefCP08fW84qZeMqVSjkd0-rOx6pzv-AkdmfAk1K7jIkL4w"/>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rot="16846760">
            <a:off x="6423249" y="2371412"/>
            <a:ext cx="194198" cy="190172"/>
          </a:xfrm>
          <a:prstGeom prst="rect">
            <a:avLst/>
          </a:prstGeom>
          <a:noFill/>
          <a:ln w="9525">
            <a:noFill/>
            <a:miter lim="800000"/>
            <a:headEnd/>
            <a:tailEnd/>
          </a:ln>
        </p:spPr>
      </p:pic>
      <p:cxnSp>
        <p:nvCxnSpPr>
          <p:cNvPr id="19" name="Straight Connector 18"/>
          <p:cNvCxnSpPr/>
          <p:nvPr/>
        </p:nvCxnSpPr>
        <p:spPr bwMode="auto">
          <a:xfrm>
            <a:off x="4388087" y="2900031"/>
            <a:ext cx="0" cy="475735"/>
          </a:xfrm>
          <a:prstGeom prst="line">
            <a:avLst/>
          </a:prstGeom>
          <a:solidFill>
            <a:schemeClr val="bg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cxnSp>
      <p:cxnSp>
        <p:nvCxnSpPr>
          <p:cNvPr id="20" name="Curved Connector 19"/>
          <p:cNvCxnSpPr/>
          <p:nvPr/>
        </p:nvCxnSpPr>
        <p:spPr bwMode="auto">
          <a:xfrm rot="10800000" flipV="1">
            <a:off x="4236333" y="2378636"/>
            <a:ext cx="2316427" cy="926129"/>
          </a:xfrm>
          <a:prstGeom prst="curvedConnector3">
            <a:avLst>
              <a:gd name="adj1" fmla="val 99652"/>
            </a:avLst>
          </a:prstGeom>
          <a:solidFill>
            <a:schemeClr val="bg1"/>
          </a:solidFill>
          <a:ln w="25400" cap="flat" cmpd="sng" algn="ctr">
            <a:solidFill>
              <a:srgbClr val="00B050"/>
            </a:solidFill>
            <a:prstDash val="lg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cxnSp>
      <p:pic>
        <p:nvPicPr>
          <p:cNvPr id="21" name="Picture 8" descr="Image result for wan cloud"/>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817847" y="2272031"/>
            <a:ext cx="1140480" cy="670871"/>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p:cNvSpPr txBox="1"/>
          <p:nvPr/>
        </p:nvSpPr>
        <p:spPr>
          <a:xfrm>
            <a:off x="4091182" y="2460782"/>
            <a:ext cx="765996" cy="276999"/>
          </a:xfrm>
          <a:prstGeom prst="rect">
            <a:avLst/>
          </a:prstGeom>
          <a:noFill/>
        </p:spPr>
        <p:txBody>
          <a:bodyPr wrap="square" rtlCol="0">
            <a:spAutoFit/>
          </a:bodyPr>
          <a:lstStyle/>
          <a:p>
            <a:r>
              <a:rPr lang="en-GB" sz="1200" dirty="0" smtClean="0">
                <a:latin typeface="Calibri" panose="020F0502020204030204" pitchFamily="34" charset="0"/>
                <a:cs typeface="Arial" panose="020B0604020202020204" pitchFamily="34" charset="0"/>
              </a:rPr>
              <a:t>PSTN</a:t>
            </a:r>
            <a:endParaRPr lang="en-GB" sz="1200" dirty="0">
              <a:latin typeface="Calibri" panose="020F0502020204030204" pitchFamily="34" charset="0"/>
              <a:cs typeface="Arial" panose="020B0604020202020204" pitchFamily="34" charset="0"/>
            </a:endParaRPr>
          </a:p>
        </p:txBody>
      </p:sp>
      <p:cxnSp>
        <p:nvCxnSpPr>
          <p:cNvPr id="24" name="Curved Connector 23"/>
          <p:cNvCxnSpPr/>
          <p:nvPr/>
        </p:nvCxnSpPr>
        <p:spPr bwMode="auto">
          <a:xfrm rot="10800000">
            <a:off x="1914799" y="3416774"/>
            <a:ext cx="1672967" cy="127724"/>
          </a:xfrm>
          <a:prstGeom prst="curvedConnector3">
            <a:avLst/>
          </a:prstGeom>
          <a:solidFill>
            <a:schemeClr val="bg1"/>
          </a:solidFill>
          <a:ln w="25400" cap="flat" cmpd="sng" algn="ctr">
            <a:solidFill>
              <a:srgbClr val="00B050"/>
            </a:solidFill>
            <a:prstDash val="lg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cxnSp>
      <p:cxnSp>
        <p:nvCxnSpPr>
          <p:cNvPr id="26" name="Straight Arrow Connector 25"/>
          <p:cNvCxnSpPr/>
          <p:nvPr/>
        </p:nvCxnSpPr>
        <p:spPr bwMode="auto">
          <a:xfrm>
            <a:off x="1860784" y="3527491"/>
            <a:ext cx="1739489" cy="171678"/>
          </a:xfrm>
          <a:prstGeom prst="straightConnector1">
            <a:avLst/>
          </a:prstGeom>
          <a:solidFill>
            <a:schemeClr val="bg1"/>
          </a:solidFill>
          <a:ln w="25400" cap="flat" cmpd="sng" algn="ctr">
            <a:solidFill>
              <a:srgbClr val="FF000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cxnSp>
      <p:sp>
        <p:nvSpPr>
          <p:cNvPr id="29" name="TextBox 28"/>
          <p:cNvSpPr txBox="1"/>
          <p:nvPr/>
        </p:nvSpPr>
        <p:spPr>
          <a:xfrm>
            <a:off x="1023734" y="4024148"/>
            <a:ext cx="1163132" cy="246221"/>
          </a:xfrm>
          <a:prstGeom prst="rect">
            <a:avLst/>
          </a:prstGeom>
          <a:noFill/>
        </p:spPr>
        <p:txBody>
          <a:bodyPr wrap="square" rtlCol="0">
            <a:spAutoFit/>
          </a:bodyPr>
          <a:lstStyle/>
          <a:p>
            <a:r>
              <a:rPr lang="en-GB" sz="1000" dirty="0" smtClean="0"/>
              <a:t>Ext 200</a:t>
            </a:r>
            <a:endParaRPr lang="en-GB" sz="1000" dirty="0"/>
          </a:p>
        </p:txBody>
      </p:sp>
      <p:sp>
        <p:nvSpPr>
          <p:cNvPr id="30" name="Rectangle 29"/>
          <p:cNvSpPr/>
          <p:nvPr/>
        </p:nvSpPr>
        <p:spPr bwMode="auto">
          <a:xfrm>
            <a:off x="3717022" y="3661544"/>
            <a:ext cx="748319" cy="264122"/>
          </a:xfrm>
          <a:prstGeom prst="rect">
            <a:avLst/>
          </a:prstGeom>
          <a:noFill/>
          <a:ln w="25400">
            <a:solidFill>
              <a:srgbClr val="FF0000"/>
            </a:solidFill>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en-GB" b="1" dirty="0">
              <a:latin typeface="+mj-ea"/>
              <a:ea typeface="+mj-ea"/>
            </a:endParaRPr>
          </a:p>
        </p:txBody>
      </p:sp>
      <p:sp>
        <p:nvSpPr>
          <p:cNvPr id="31" name="TextBox 30"/>
          <p:cNvSpPr txBox="1"/>
          <p:nvPr/>
        </p:nvSpPr>
        <p:spPr>
          <a:xfrm>
            <a:off x="1793339" y="3587111"/>
            <a:ext cx="957943" cy="461665"/>
          </a:xfrm>
          <a:prstGeom prst="rect">
            <a:avLst/>
          </a:prstGeom>
          <a:noFill/>
        </p:spPr>
        <p:txBody>
          <a:bodyPr wrap="square" rtlCol="0">
            <a:spAutoFit/>
          </a:bodyPr>
          <a:lstStyle/>
          <a:p>
            <a:r>
              <a:rPr lang="en-GB" sz="800" dirty="0" smtClean="0">
                <a:solidFill>
                  <a:srgbClr val="FF0000"/>
                </a:solidFill>
              </a:rPr>
              <a:t>Press RECORD KEY (programmable Function key)</a:t>
            </a:r>
            <a:endParaRPr lang="en-GB" sz="800" dirty="0">
              <a:solidFill>
                <a:srgbClr val="FF0000"/>
              </a:solidFill>
            </a:endParaRPr>
          </a:p>
        </p:txBody>
      </p:sp>
      <p:sp>
        <p:nvSpPr>
          <p:cNvPr id="34" name="TextBox 33"/>
          <p:cNvSpPr txBox="1"/>
          <p:nvPr/>
        </p:nvSpPr>
        <p:spPr>
          <a:xfrm>
            <a:off x="3745424" y="3700982"/>
            <a:ext cx="816918" cy="215444"/>
          </a:xfrm>
          <a:prstGeom prst="rect">
            <a:avLst/>
          </a:prstGeom>
          <a:noFill/>
        </p:spPr>
        <p:txBody>
          <a:bodyPr wrap="square" rtlCol="0">
            <a:spAutoFit/>
          </a:bodyPr>
          <a:lstStyle/>
          <a:p>
            <a:r>
              <a:rPr lang="en-GB" sz="800" dirty="0" smtClean="0">
                <a:solidFill>
                  <a:srgbClr val="FF0000"/>
                </a:solidFill>
              </a:rPr>
              <a:t>Mailbox 200</a:t>
            </a:r>
            <a:endParaRPr lang="en-GB" sz="800" dirty="0">
              <a:solidFill>
                <a:srgbClr val="FF0000"/>
              </a:solidFill>
            </a:endParaRPr>
          </a:p>
        </p:txBody>
      </p:sp>
      <p:sp>
        <p:nvSpPr>
          <p:cNvPr id="35" name="Text Placeholder 2"/>
          <p:cNvSpPr>
            <a:spLocks noGrp="1"/>
          </p:cNvSpPr>
          <p:nvPr/>
        </p:nvSpPr>
        <p:spPr>
          <a:xfrm>
            <a:off x="336168" y="954022"/>
            <a:ext cx="8706231" cy="1034131"/>
          </a:xfrm>
          <a:prstGeom prst="rect">
            <a:avLst/>
          </a:prstGeom>
          <a:noFill/>
          <a:ln w="15875" cap="rnd">
            <a:noFill/>
          </a:ln>
          <a:effectLst>
            <a:outerShdw blurRad="368300" dir="16140000" sy="23000" kx="-1200000" algn="bl" rotWithShape="0">
              <a:prstClr val="black">
                <a:alpha val="20000"/>
              </a:prstClr>
            </a:outerShdw>
          </a:effectLst>
          <a:scene3d>
            <a:camera prst="orthographicFront">
              <a:rot lat="0" lon="21299997" rev="0"/>
            </a:camera>
            <a:lightRig rig="threePt" dir="t"/>
          </a:scene3d>
          <a:sp3d z="38100">
            <a:bevelT/>
          </a:sp3d>
        </p:spPr>
        <p:txBody>
          <a:bodyPr vert="horz" lIns="91440" tIns="45720" rIns="91440" bIns="45720" rtlCol="0">
            <a:normAutofit/>
            <a:flatTx/>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fontAlgn="auto">
              <a:spcAft>
                <a:spcPts val="0"/>
              </a:spcAft>
              <a:buFont typeface="Arial" pitchFamily="34" charset="0"/>
              <a:buNone/>
              <a:defRPr/>
            </a:pPr>
            <a:r>
              <a:rPr lang="en-GB" sz="1400" dirty="0" smtClean="0">
                <a:latin typeface="Calibri" panose="020F0502020204030204" pitchFamily="34" charset="0"/>
              </a:rPr>
              <a:t>Calls can be recorded into a user’s mailbox, either automatically, or by pressing a record key.</a:t>
            </a:r>
          </a:p>
          <a:p>
            <a:pPr marL="0" indent="0" fontAlgn="auto">
              <a:spcAft>
                <a:spcPts val="0"/>
              </a:spcAft>
              <a:buFont typeface="Arial" pitchFamily="34" charset="0"/>
              <a:buNone/>
              <a:defRPr/>
            </a:pPr>
            <a:r>
              <a:rPr lang="en-GB" sz="1400" dirty="0" smtClean="0">
                <a:latin typeface="Calibri" panose="020F0502020204030204" pitchFamily="34" charset="0"/>
              </a:rPr>
              <a:t>The voicemail can be listened to by calling the Voicemail, or </a:t>
            </a:r>
            <a:r>
              <a:rPr lang="en-GB" sz="1400" dirty="0" err="1" smtClean="0">
                <a:latin typeface="Calibri" panose="020F0502020204030204" pitchFamily="34" charset="0"/>
              </a:rPr>
              <a:t>InMail</a:t>
            </a:r>
            <a:r>
              <a:rPr lang="en-GB" sz="1400" dirty="0" smtClean="0">
                <a:latin typeface="Calibri" panose="020F0502020204030204" pitchFamily="34" charset="0"/>
              </a:rPr>
              <a:t> can e-mail the message to your e-mail address, the automatic message delete option will keep the </a:t>
            </a:r>
            <a:r>
              <a:rPr lang="en-GB" sz="1400" dirty="0" err="1" smtClean="0">
                <a:latin typeface="Calibri" panose="020F0502020204030204" pitchFamily="34" charset="0"/>
              </a:rPr>
              <a:t>InMail</a:t>
            </a:r>
            <a:r>
              <a:rPr lang="en-GB" sz="1400" dirty="0" smtClean="0">
                <a:latin typeface="Calibri" panose="020F0502020204030204" pitchFamily="34" charset="0"/>
              </a:rPr>
              <a:t> storage capacity available.  </a:t>
            </a:r>
          </a:p>
          <a:p>
            <a:pPr fontAlgn="auto">
              <a:spcAft>
                <a:spcPts val="0"/>
              </a:spcAft>
              <a:buFont typeface="Arial" pitchFamily="34" charset="0"/>
              <a:buNone/>
              <a:defRPr/>
            </a:pPr>
            <a:endParaRPr lang="en-GB" sz="1600" dirty="0" smtClean="0"/>
          </a:p>
        </p:txBody>
      </p:sp>
      <p:pic>
        <p:nvPicPr>
          <p:cNvPr id="23" name="Picture 22"/>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745424" y="3228679"/>
            <a:ext cx="1240498" cy="365383"/>
          </a:xfrm>
          <a:prstGeom prst="rect">
            <a:avLst/>
          </a:prstGeom>
        </p:spPr>
      </p:pic>
      <p:pic>
        <p:nvPicPr>
          <p:cNvPr id="25" name="Picture 3"/>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728817" y="3146164"/>
            <a:ext cx="1052015" cy="7795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bwMode="auto">
          <a:xfrm>
            <a:off x="5952497" y="3414603"/>
            <a:ext cx="2310643" cy="894603"/>
          </a:xfrm>
          <a:prstGeom prst="rect">
            <a:avLst/>
          </a:prstGeom>
          <a:noFill/>
          <a:ln w="19050">
            <a:solidFill>
              <a:schemeClr val="tx1"/>
            </a:solidFill>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GB" sz="1000" b="0" i="0" u="none" strike="noStrike" cap="none" normalizeH="0" baseline="0" dirty="0" smtClean="0">
                <a:ln>
                  <a:noFill/>
                </a:ln>
                <a:solidFill>
                  <a:schemeClr val="tx1"/>
                </a:solidFill>
                <a:effectLst/>
                <a:latin typeface="Arial" charset="0"/>
                <a:ea typeface="ＭＳ Ｐゴシック" charset="-128"/>
              </a:rPr>
              <a:t>Built-in </a:t>
            </a:r>
            <a:r>
              <a:rPr kumimoji="1" lang="en-GB" sz="1000" b="0" i="0" u="none" strike="noStrike" cap="none" normalizeH="0" baseline="0" dirty="0" err="1" smtClean="0">
                <a:ln>
                  <a:noFill/>
                </a:ln>
                <a:solidFill>
                  <a:schemeClr val="tx1"/>
                </a:solidFill>
                <a:effectLst/>
                <a:latin typeface="Arial" charset="0"/>
                <a:ea typeface="ＭＳ Ｐゴシック" charset="-128"/>
              </a:rPr>
              <a:t>InMail</a:t>
            </a:r>
            <a:r>
              <a:rPr kumimoji="1" lang="en-GB" sz="1000" b="0" i="0" u="none" strike="noStrike" cap="none" normalizeH="0" baseline="0" dirty="0" smtClean="0">
                <a:ln>
                  <a:noFill/>
                </a:ln>
                <a:solidFill>
                  <a:schemeClr val="tx1"/>
                </a:solidFill>
                <a:effectLst/>
                <a:latin typeface="Arial" charset="0"/>
                <a:ea typeface="ＭＳ Ｐゴシック" charset="-128"/>
              </a:rPr>
              <a:t> can be used for call recording (2 hour storage).</a:t>
            </a:r>
          </a:p>
          <a:p>
            <a:pPr marL="0" marR="0" indent="0" algn="ctr" defTabSz="914400" rtl="0" eaLnBrk="1" fontAlgn="base" latinLnBrk="0" hangingPunct="1">
              <a:lnSpc>
                <a:spcPct val="100000"/>
              </a:lnSpc>
              <a:spcBef>
                <a:spcPct val="0"/>
              </a:spcBef>
              <a:spcAft>
                <a:spcPct val="0"/>
              </a:spcAft>
              <a:buClrTx/>
              <a:buSzTx/>
              <a:buFontTx/>
              <a:buNone/>
              <a:tabLst/>
            </a:pPr>
            <a:r>
              <a:rPr lang="en-GB" sz="1000" dirty="0" smtClean="0">
                <a:latin typeface="Arial" charset="0"/>
                <a:ea typeface="ＭＳ Ｐゴシック" charset="-128"/>
              </a:rPr>
              <a:t>Storage can be increased by adding the SDVMS card</a:t>
            </a:r>
            <a:endParaRPr kumimoji="1" lang="en-GB" sz="1000" b="0" i="0" u="none" strike="noStrike" cap="none" normalizeH="0" baseline="0" dirty="0" smtClean="0">
              <a:ln>
                <a:noFill/>
              </a:ln>
              <a:solidFill>
                <a:schemeClr val="tx1"/>
              </a:solidFill>
              <a:effectLst/>
              <a:latin typeface="Arial" charset="0"/>
              <a:ea typeface="ＭＳ Ｐゴシック" charset="-128"/>
            </a:endParaRPr>
          </a:p>
        </p:txBody>
      </p:sp>
    </p:spTree>
    <p:extLst>
      <p:ext uri="{BB962C8B-B14F-4D97-AF65-F5344CB8AC3E}">
        <p14:creationId xmlns:p14="http://schemas.microsoft.com/office/powerpoint/2010/main" val="1524869105"/>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anose="020F0502020204030204" pitchFamily="34" charset="0"/>
              </a:rPr>
              <a:t>UNIVERGE SL2100 – Call Recording</a:t>
            </a:r>
            <a:endParaRPr lang="en-US" dirty="0">
              <a:latin typeface="Calibri" panose="020F0502020204030204" pitchFamily="34" charset="0"/>
            </a:endParaRPr>
          </a:p>
        </p:txBody>
      </p:sp>
      <p:sp>
        <p:nvSpPr>
          <p:cNvPr id="7" name="Content Placeholder 2"/>
          <p:cNvSpPr txBox="1">
            <a:spLocks/>
          </p:cNvSpPr>
          <p:nvPr/>
        </p:nvSpPr>
        <p:spPr>
          <a:xfrm>
            <a:off x="182820" y="638408"/>
            <a:ext cx="8452222" cy="3858368"/>
          </a:xfrm>
          <a:prstGeom prst="rect">
            <a:avLst/>
          </a:prstGeom>
        </p:spPr>
        <p:txBody>
          <a:bodyPr>
            <a:normAutofit/>
          </a:bodyPr>
          <a:lstStyle>
            <a:lvl1pPr marL="180000" indent="-180000" algn="l" rtl="0" eaLnBrk="1" fontAlgn="base" hangingPunct="0">
              <a:spcBef>
                <a:spcPts val="500"/>
              </a:spcBef>
              <a:spcAft>
                <a:spcPct val="0"/>
              </a:spcAft>
              <a:buClr>
                <a:schemeClr val="accent6"/>
              </a:buClr>
              <a:buFont typeface="Arial" panose="020B0604020202020204" pitchFamily="34" charset="0"/>
              <a:buChar char="▌"/>
              <a:defRPr kumimoji="1" sz="2000" b="0">
                <a:solidFill>
                  <a:schemeClr val="tx1"/>
                </a:solidFill>
                <a:latin typeface="Verdana" panose="020B0604030504040204" pitchFamily="34" charset="0"/>
                <a:ea typeface="+mn-ea"/>
                <a:cs typeface="Verdana" panose="020B0604030504040204" pitchFamily="34" charset="0"/>
              </a:defRPr>
            </a:lvl1pPr>
            <a:lvl2pPr marL="360000" indent="-180000" algn="l" rtl="0" eaLnBrk="1" fontAlgn="base" hangingPunct="0">
              <a:spcBef>
                <a:spcPts val="500"/>
              </a:spcBef>
              <a:spcAft>
                <a:spcPct val="0"/>
              </a:spcAft>
              <a:buClr>
                <a:schemeClr val="accent6"/>
              </a:buClr>
              <a:buFont typeface="Wingdings" pitchFamily="2" charset="2"/>
              <a:buChar char="l"/>
              <a:defRPr kumimoji="1" sz="1600" b="0">
                <a:solidFill>
                  <a:schemeClr val="tx1"/>
                </a:solidFill>
                <a:latin typeface="Verdana" panose="020B0604030504040204" pitchFamily="34" charset="0"/>
                <a:ea typeface="+mn-ea"/>
                <a:cs typeface="Verdana" panose="020B0604030504040204" pitchFamily="34" charset="0"/>
              </a:defRPr>
            </a:lvl2pPr>
            <a:lvl3pPr marL="468000" indent="-108000" algn="l" rtl="0" eaLnBrk="1" fontAlgn="base" hangingPunct="0">
              <a:spcBef>
                <a:spcPts val="500"/>
              </a:spcBef>
              <a:spcAft>
                <a:spcPct val="0"/>
              </a:spcAft>
              <a:buClr>
                <a:schemeClr val="accent6"/>
              </a:buClr>
              <a:buFont typeface="Arial" panose="020B0604020202020204" pitchFamily="34" charset="0"/>
              <a:buChar char="•"/>
              <a:defRPr kumimoji="1" sz="1400" b="0">
                <a:solidFill>
                  <a:schemeClr val="tx1"/>
                </a:solidFill>
                <a:latin typeface="Verdana" panose="020B0604030504040204" pitchFamily="34" charset="0"/>
                <a:ea typeface="+mn-ea"/>
                <a:cs typeface="Verdana" panose="020B0604030504040204" pitchFamily="34" charset="0"/>
              </a:defRPr>
            </a:lvl3pPr>
            <a:lvl4pPr marL="576000" indent="-108000" algn="l" rtl="0" eaLnBrk="1" fontAlgn="base" hangingPunct="0">
              <a:spcBef>
                <a:spcPts val="500"/>
              </a:spcBef>
              <a:spcAft>
                <a:spcPct val="0"/>
              </a:spcAft>
              <a:buClr>
                <a:schemeClr val="accent6"/>
              </a:buClr>
              <a:buFont typeface="Tahoma" pitchFamily="34" charset="0"/>
              <a:buChar char="–"/>
              <a:defRPr kumimoji="1" sz="1200" b="0">
                <a:solidFill>
                  <a:schemeClr val="tx1"/>
                </a:solidFill>
                <a:latin typeface="Verdana" panose="020B0604030504040204" pitchFamily="34" charset="0"/>
                <a:ea typeface="+mn-ea"/>
                <a:cs typeface="Verdana" panose="020B0604030504040204" pitchFamily="34" charset="0"/>
              </a:defRPr>
            </a:lvl4pPr>
            <a:lvl5pPr marL="735013" indent="-157163" algn="l" rtl="0" eaLnBrk="0" fontAlgn="base" hangingPunct="0">
              <a:spcBef>
                <a:spcPct val="20000"/>
              </a:spcBef>
              <a:spcAft>
                <a:spcPct val="0"/>
              </a:spcAft>
              <a:buClr>
                <a:schemeClr val="accent6"/>
              </a:buClr>
              <a:buChar char="≫"/>
              <a:defRPr kumimoji="1" sz="1200" b="1">
                <a:solidFill>
                  <a:schemeClr val="tx1"/>
                </a:solidFill>
                <a:latin typeface="+mj-lt"/>
                <a:ea typeface="+mn-ea"/>
              </a:defRPr>
            </a:lvl5pPr>
            <a:lvl6pPr marL="2514600" indent="-228600" algn="l" rtl="0" fontAlgn="base">
              <a:spcBef>
                <a:spcPct val="20000"/>
              </a:spcBef>
              <a:spcAft>
                <a:spcPct val="0"/>
              </a:spcAft>
              <a:buChar char="≫"/>
              <a:defRPr kumimoji="1" sz="2000">
                <a:solidFill>
                  <a:schemeClr val="tx1"/>
                </a:solidFill>
                <a:latin typeface="Arial" charset="0"/>
                <a:ea typeface="+mn-ea"/>
              </a:defRPr>
            </a:lvl6pPr>
            <a:lvl7pPr marL="2971800" indent="-228600" algn="l" rtl="0" fontAlgn="base">
              <a:spcBef>
                <a:spcPct val="20000"/>
              </a:spcBef>
              <a:spcAft>
                <a:spcPct val="0"/>
              </a:spcAft>
              <a:buChar char="≫"/>
              <a:defRPr kumimoji="1" sz="2000">
                <a:solidFill>
                  <a:schemeClr val="tx1"/>
                </a:solidFill>
                <a:latin typeface="Arial" charset="0"/>
                <a:ea typeface="+mn-ea"/>
              </a:defRPr>
            </a:lvl7pPr>
            <a:lvl8pPr marL="3429000" indent="-228600" algn="l" rtl="0" fontAlgn="base">
              <a:spcBef>
                <a:spcPct val="20000"/>
              </a:spcBef>
              <a:spcAft>
                <a:spcPct val="0"/>
              </a:spcAft>
              <a:buChar char="≫"/>
              <a:defRPr kumimoji="1" sz="2000">
                <a:solidFill>
                  <a:schemeClr val="tx1"/>
                </a:solidFill>
                <a:latin typeface="Arial" charset="0"/>
                <a:ea typeface="+mn-ea"/>
              </a:defRPr>
            </a:lvl8pPr>
            <a:lvl9pPr marL="3886200" indent="-228600" algn="l" rtl="0" fontAlgn="base">
              <a:spcBef>
                <a:spcPct val="20000"/>
              </a:spcBef>
              <a:spcAft>
                <a:spcPct val="0"/>
              </a:spcAft>
              <a:buChar char="≫"/>
              <a:defRPr kumimoji="1" sz="2000">
                <a:solidFill>
                  <a:schemeClr val="tx1"/>
                </a:solidFill>
                <a:latin typeface="Arial" charset="0"/>
                <a:ea typeface="+mn-ea"/>
              </a:defRPr>
            </a:lvl9pPr>
          </a:lstStyle>
          <a:p>
            <a:pPr>
              <a:buClr>
                <a:srgbClr val="002B62"/>
              </a:buClr>
            </a:pPr>
            <a:r>
              <a:rPr lang="en-GB" sz="1600" b="1" dirty="0" err="1" smtClean="0">
                <a:solidFill>
                  <a:srgbClr val="000000"/>
                </a:solidFill>
                <a:latin typeface="Calibri" panose="020F0502020204030204" pitchFamily="34" charset="0"/>
                <a:cs typeface="Adobe Devanagari" panose="02040503050201020203" pitchFamily="18" charset="0"/>
              </a:rPr>
              <a:t>MyCalls</a:t>
            </a:r>
            <a:endParaRPr lang="en-GB" sz="1600" b="1" dirty="0" smtClean="0">
              <a:solidFill>
                <a:srgbClr val="000000"/>
              </a:solidFill>
              <a:latin typeface="Calibri" panose="020F0502020204030204" pitchFamily="34" charset="0"/>
              <a:cs typeface="Adobe Devanagari" panose="02040503050201020203" pitchFamily="18" charset="0"/>
            </a:endParaRPr>
          </a:p>
          <a:p>
            <a:pPr>
              <a:buClr>
                <a:srgbClr val="002B62"/>
              </a:buClr>
            </a:pPr>
            <a:endParaRPr lang="en-GB" sz="1500" b="1" dirty="0" smtClean="0">
              <a:solidFill>
                <a:srgbClr val="000000"/>
              </a:solidFill>
              <a:latin typeface="Calibri" panose="020F0502020204030204" pitchFamily="34" charset="0"/>
              <a:cs typeface="Adobe Devanagari" panose="02040503050201020203" pitchFamily="18" charset="0"/>
            </a:endParaRPr>
          </a:p>
          <a:p>
            <a:pPr>
              <a:buClr>
                <a:srgbClr val="002B62"/>
              </a:buClr>
            </a:pPr>
            <a:endParaRPr lang="en-GB" sz="1500" dirty="0" smtClean="0">
              <a:solidFill>
                <a:srgbClr val="000000"/>
              </a:solidFill>
              <a:latin typeface="Calibri" panose="020F0502020204030204" pitchFamily="34" charset="0"/>
              <a:cs typeface="Adobe Devanagari" panose="02040503050201020203" pitchFamily="18" charset="0"/>
            </a:endParaRPr>
          </a:p>
          <a:p>
            <a:pPr marL="342900" lvl="1" indent="0" eaLnBrk="0">
              <a:spcBef>
                <a:spcPts val="450"/>
              </a:spcBef>
              <a:spcAft>
                <a:spcPts val="0"/>
              </a:spcAft>
              <a:buClr>
                <a:srgbClr val="4575FD"/>
              </a:buClr>
              <a:buNone/>
              <a:defRPr/>
            </a:pPr>
            <a:endParaRPr lang="en-GB" altLang="ja-JP" sz="1200" dirty="0">
              <a:solidFill>
                <a:srgbClr val="000000">
                  <a:lumMod val="50000"/>
                  <a:lumOff val="50000"/>
                </a:srgbClr>
              </a:solidFill>
              <a:latin typeface="Calibri" panose="020F0502020204030204" pitchFamily="34" charset="0"/>
              <a:ea typeface="ＭＳ Ｐゴシック" pitchFamily="-110" charset="-128"/>
              <a:cs typeface="Adobe Devanagari" panose="02040503050201020203" pitchFamily="18" charset="0"/>
            </a:endParaRPr>
          </a:p>
        </p:txBody>
      </p:sp>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18592" y="2389751"/>
            <a:ext cx="3983808" cy="2327357"/>
          </a:xfrm>
          <a:prstGeom prst="rect">
            <a:avLst/>
          </a:prstGeom>
        </p:spPr>
      </p:pic>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74413" y="2514398"/>
            <a:ext cx="2759722" cy="2202710"/>
          </a:xfrm>
          <a:prstGeom prst="rect">
            <a:avLst/>
          </a:prstGeom>
        </p:spPr>
      </p:pic>
      <p:sp>
        <p:nvSpPr>
          <p:cNvPr id="8" name="Content Placeholder 2"/>
          <p:cNvSpPr txBox="1">
            <a:spLocks/>
          </p:cNvSpPr>
          <p:nvPr/>
        </p:nvSpPr>
        <p:spPr>
          <a:xfrm>
            <a:off x="352313" y="926555"/>
            <a:ext cx="8230838" cy="3858368"/>
          </a:xfrm>
          <a:prstGeom prst="rect">
            <a:avLst/>
          </a:prstGeom>
        </p:spPr>
        <p:txBody>
          <a:bodyPr>
            <a:normAutofit/>
          </a:bodyPr>
          <a:lstStyle>
            <a:lvl1pPr marL="180000" indent="-180000" algn="l" rtl="0" eaLnBrk="1" fontAlgn="base" hangingPunct="0">
              <a:spcBef>
                <a:spcPts val="500"/>
              </a:spcBef>
              <a:spcAft>
                <a:spcPct val="0"/>
              </a:spcAft>
              <a:buClr>
                <a:schemeClr val="accent6"/>
              </a:buClr>
              <a:buFont typeface="Arial" panose="020B0604020202020204" pitchFamily="34" charset="0"/>
              <a:buChar char="▌"/>
              <a:defRPr kumimoji="1" sz="2000" b="0">
                <a:solidFill>
                  <a:schemeClr val="tx1"/>
                </a:solidFill>
                <a:latin typeface="Verdana" panose="020B0604030504040204" pitchFamily="34" charset="0"/>
                <a:ea typeface="+mn-ea"/>
                <a:cs typeface="Verdana" panose="020B0604030504040204" pitchFamily="34" charset="0"/>
              </a:defRPr>
            </a:lvl1pPr>
            <a:lvl2pPr marL="360000" indent="-180000" algn="l" rtl="0" eaLnBrk="1" fontAlgn="base" hangingPunct="0">
              <a:spcBef>
                <a:spcPts val="500"/>
              </a:spcBef>
              <a:spcAft>
                <a:spcPct val="0"/>
              </a:spcAft>
              <a:buClr>
                <a:schemeClr val="accent6"/>
              </a:buClr>
              <a:buFont typeface="Wingdings" pitchFamily="2" charset="2"/>
              <a:buChar char="l"/>
              <a:defRPr kumimoji="1" sz="1600" b="0">
                <a:solidFill>
                  <a:schemeClr val="tx1"/>
                </a:solidFill>
                <a:latin typeface="Verdana" panose="020B0604030504040204" pitchFamily="34" charset="0"/>
                <a:ea typeface="+mn-ea"/>
                <a:cs typeface="Verdana" panose="020B0604030504040204" pitchFamily="34" charset="0"/>
              </a:defRPr>
            </a:lvl2pPr>
            <a:lvl3pPr marL="468000" indent="-108000" algn="l" rtl="0" eaLnBrk="1" fontAlgn="base" hangingPunct="0">
              <a:spcBef>
                <a:spcPts val="500"/>
              </a:spcBef>
              <a:spcAft>
                <a:spcPct val="0"/>
              </a:spcAft>
              <a:buClr>
                <a:schemeClr val="accent6"/>
              </a:buClr>
              <a:buFont typeface="Arial" panose="020B0604020202020204" pitchFamily="34" charset="0"/>
              <a:buChar char="•"/>
              <a:defRPr kumimoji="1" sz="1400" b="0">
                <a:solidFill>
                  <a:schemeClr val="tx1"/>
                </a:solidFill>
                <a:latin typeface="Verdana" panose="020B0604030504040204" pitchFamily="34" charset="0"/>
                <a:ea typeface="+mn-ea"/>
                <a:cs typeface="Verdana" panose="020B0604030504040204" pitchFamily="34" charset="0"/>
              </a:defRPr>
            </a:lvl3pPr>
            <a:lvl4pPr marL="576000" indent="-108000" algn="l" rtl="0" eaLnBrk="1" fontAlgn="base" hangingPunct="0">
              <a:spcBef>
                <a:spcPts val="500"/>
              </a:spcBef>
              <a:spcAft>
                <a:spcPct val="0"/>
              </a:spcAft>
              <a:buClr>
                <a:schemeClr val="accent6"/>
              </a:buClr>
              <a:buFont typeface="Tahoma" pitchFamily="34" charset="0"/>
              <a:buChar char="–"/>
              <a:defRPr kumimoji="1" sz="1200" b="0">
                <a:solidFill>
                  <a:schemeClr val="tx1"/>
                </a:solidFill>
                <a:latin typeface="Verdana" panose="020B0604030504040204" pitchFamily="34" charset="0"/>
                <a:ea typeface="+mn-ea"/>
                <a:cs typeface="Verdana" panose="020B0604030504040204" pitchFamily="34" charset="0"/>
              </a:defRPr>
            </a:lvl4pPr>
            <a:lvl5pPr marL="735013" indent="-157163" algn="l" rtl="0" eaLnBrk="0" fontAlgn="base" hangingPunct="0">
              <a:spcBef>
                <a:spcPct val="20000"/>
              </a:spcBef>
              <a:spcAft>
                <a:spcPct val="0"/>
              </a:spcAft>
              <a:buClr>
                <a:schemeClr val="accent6"/>
              </a:buClr>
              <a:buChar char="≫"/>
              <a:defRPr kumimoji="1" sz="1200" b="1">
                <a:solidFill>
                  <a:schemeClr val="tx1"/>
                </a:solidFill>
                <a:latin typeface="+mj-lt"/>
                <a:ea typeface="+mn-ea"/>
              </a:defRPr>
            </a:lvl5pPr>
            <a:lvl6pPr marL="2514600" indent="-228600" algn="l" rtl="0" fontAlgn="base">
              <a:spcBef>
                <a:spcPct val="20000"/>
              </a:spcBef>
              <a:spcAft>
                <a:spcPct val="0"/>
              </a:spcAft>
              <a:buChar char="≫"/>
              <a:defRPr kumimoji="1" sz="2000">
                <a:solidFill>
                  <a:schemeClr val="tx1"/>
                </a:solidFill>
                <a:latin typeface="Arial" charset="0"/>
                <a:ea typeface="+mn-ea"/>
              </a:defRPr>
            </a:lvl6pPr>
            <a:lvl7pPr marL="2971800" indent="-228600" algn="l" rtl="0" fontAlgn="base">
              <a:spcBef>
                <a:spcPct val="20000"/>
              </a:spcBef>
              <a:spcAft>
                <a:spcPct val="0"/>
              </a:spcAft>
              <a:buChar char="≫"/>
              <a:defRPr kumimoji="1" sz="2000">
                <a:solidFill>
                  <a:schemeClr val="tx1"/>
                </a:solidFill>
                <a:latin typeface="Arial" charset="0"/>
                <a:ea typeface="+mn-ea"/>
              </a:defRPr>
            </a:lvl7pPr>
            <a:lvl8pPr marL="3429000" indent="-228600" algn="l" rtl="0" fontAlgn="base">
              <a:spcBef>
                <a:spcPct val="20000"/>
              </a:spcBef>
              <a:spcAft>
                <a:spcPct val="0"/>
              </a:spcAft>
              <a:buChar char="≫"/>
              <a:defRPr kumimoji="1" sz="2000">
                <a:solidFill>
                  <a:schemeClr val="tx1"/>
                </a:solidFill>
                <a:latin typeface="Arial" charset="0"/>
                <a:ea typeface="+mn-ea"/>
              </a:defRPr>
            </a:lvl8pPr>
            <a:lvl9pPr marL="3886200" indent="-228600" algn="l" rtl="0" fontAlgn="base">
              <a:spcBef>
                <a:spcPct val="20000"/>
              </a:spcBef>
              <a:spcAft>
                <a:spcPct val="0"/>
              </a:spcAft>
              <a:buChar char="≫"/>
              <a:defRPr kumimoji="1" sz="2000">
                <a:solidFill>
                  <a:schemeClr val="tx1"/>
                </a:solidFill>
                <a:latin typeface="Arial" charset="0"/>
                <a:ea typeface="+mn-ea"/>
              </a:defRPr>
            </a:lvl9pPr>
          </a:lstStyle>
          <a:p>
            <a:pPr marL="0" indent="0">
              <a:buNone/>
            </a:pPr>
            <a:r>
              <a:rPr lang="en-US" sz="1600" dirty="0" smtClean="0">
                <a:latin typeface="Calibri" panose="020F0502020204030204" pitchFamily="34" charset="0"/>
                <a:cs typeface="Arial" panose="020B0604020202020204" pitchFamily="34" charset="0"/>
              </a:rPr>
              <a:t>Record all your external calls via </a:t>
            </a:r>
            <a:r>
              <a:rPr lang="en-US" sz="1600" dirty="0" err="1" smtClean="0">
                <a:latin typeface="Calibri" panose="020F0502020204030204" pitchFamily="34" charset="0"/>
                <a:cs typeface="Arial" panose="020B0604020202020204" pitchFamily="34" charset="0"/>
              </a:rPr>
              <a:t>MyCalls</a:t>
            </a:r>
            <a:r>
              <a:rPr lang="en-US" sz="1600" dirty="0" smtClean="0">
                <a:latin typeface="Calibri" panose="020F0502020204030204" pitchFamily="34" charset="0"/>
                <a:cs typeface="Arial" panose="020B0604020202020204" pitchFamily="34" charset="0"/>
              </a:rPr>
              <a:t> Call Recorder.</a:t>
            </a:r>
          </a:p>
          <a:p>
            <a:pPr marL="0" indent="0">
              <a:buNone/>
            </a:pPr>
            <a:r>
              <a:rPr lang="en-US" sz="1600" dirty="0" smtClean="0">
                <a:latin typeface="Calibri" panose="020F0502020204030204" pitchFamily="34" charset="0"/>
                <a:cs typeface="Arial" panose="020B0604020202020204" pitchFamily="34" charset="0"/>
              </a:rPr>
              <a:t>As part of the </a:t>
            </a:r>
            <a:r>
              <a:rPr lang="en-US" sz="1600" dirty="0" err="1" smtClean="0">
                <a:latin typeface="Calibri" panose="020F0502020204030204" pitchFamily="34" charset="0"/>
                <a:cs typeface="Arial" panose="020B0604020202020204" pitchFamily="34" charset="0"/>
              </a:rPr>
              <a:t>MyCalls</a:t>
            </a:r>
            <a:r>
              <a:rPr lang="en-US" sz="1600" dirty="0" smtClean="0">
                <a:latin typeface="Calibri" panose="020F0502020204030204" pitchFamily="34" charset="0"/>
                <a:cs typeface="Arial" panose="020B0604020202020204" pitchFamily="34" charset="0"/>
              </a:rPr>
              <a:t> suite and built on the Call manager it gives a single interface for all reports and recordings, making search and find very easy.</a:t>
            </a:r>
          </a:p>
          <a:p>
            <a:pPr marL="0" indent="0">
              <a:buNone/>
            </a:pPr>
            <a:r>
              <a:rPr lang="en-US" sz="1600" dirty="0" smtClean="0">
                <a:latin typeface="Calibri" panose="020F0502020204030204" pitchFamily="34" charset="0"/>
                <a:cs typeface="Arial" panose="020B0604020202020204" pitchFamily="34" charset="0"/>
              </a:rPr>
              <a:t>Supports SIP, ISDN and Analogue trunks.</a:t>
            </a:r>
          </a:p>
          <a:p>
            <a:pPr marL="0" indent="0">
              <a:buNone/>
            </a:pPr>
            <a:endParaRPr lang="en-GB" altLang="ja-JP" sz="1200" dirty="0">
              <a:solidFill>
                <a:srgbClr val="000000">
                  <a:lumMod val="50000"/>
                  <a:lumOff val="50000"/>
                </a:srgbClr>
              </a:solidFill>
              <a:latin typeface="Calibri" panose="020F0502020204030204" pitchFamily="34" charset="0"/>
              <a:ea typeface="ＭＳ Ｐゴシック" pitchFamily="-110" charset="-128"/>
              <a:cs typeface="Adobe Devanagari" panose="02040503050201020203" pitchFamily="18" charset="0"/>
            </a:endParaRPr>
          </a:p>
        </p:txBody>
      </p:sp>
    </p:spTree>
    <p:extLst>
      <p:ext uri="{BB962C8B-B14F-4D97-AF65-F5344CB8AC3E}">
        <p14:creationId xmlns:p14="http://schemas.microsoft.com/office/powerpoint/2010/main" val="2494618009"/>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Networking</a:t>
            </a:r>
            <a:endParaRPr lang="en-GB" dirty="0"/>
          </a:p>
        </p:txBody>
      </p:sp>
    </p:spTree>
    <p:extLst>
      <p:ext uri="{BB962C8B-B14F-4D97-AF65-F5344CB8AC3E}">
        <p14:creationId xmlns:p14="http://schemas.microsoft.com/office/powerpoint/2010/main" val="1432744597"/>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Straight Connector 31"/>
          <p:cNvCxnSpPr/>
          <p:nvPr/>
        </p:nvCxnSpPr>
        <p:spPr bwMode="auto">
          <a:xfrm>
            <a:off x="3795237" y="3365461"/>
            <a:ext cx="0" cy="509476"/>
          </a:xfrm>
          <a:prstGeom prst="line">
            <a:avLst/>
          </a:prstGeom>
          <a:solidFill>
            <a:schemeClr val="bg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cxnSp>
      <p:cxnSp>
        <p:nvCxnSpPr>
          <p:cNvPr id="29" name="Straight Connector 28"/>
          <p:cNvCxnSpPr/>
          <p:nvPr/>
        </p:nvCxnSpPr>
        <p:spPr bwMode="auto">
          <a:xfrm>
            <a:off x="4122083" y="3117189"/>
            <a:ext cx="765211" cy="34378"/>
          </a:xfrm>
          <a:prstGeom prst="line">
            <a:avLst/>
          </a:prstGeom>
          <a:solidFill>
            <a:schemeClr val="bg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cxnSp>
      <p:cxnSp>
        <p:nvCxnSpPr>
          <p:cNvPr id="30" name="Straight Connector 29"/>
          <p:cNvCxnSpPr/>
          <p:nvPr/>
        </p:nvCxnSpPr>
        <p:spPr bwMode="auto">
          <a:xfrm>
            <a:off x="3817771" y="2353685"/>
            <a:ext cx="0" cy="923675"/>
          </a:xfrm>
          <a:prstGeom prst="line">
            <a:avLst/>
          </a:prstGeom>
          <a:solidFill>
            <a:schemeClr val="bg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cxnSp>
      <p:cxnSp>
        <p:nvCxnSpPr>
          <p:cNvPr id="28" name="Straight Connector 27"/>
          <p:cNvCxnSpPr/>
          <p:nvPr/>
        </p:nvCxnSpPr>
        <p:spPr bwMode="auto">
          <a:xfrm>
            <a:off x="2658542" y="3118868"/>
            <a:ext cx="765211" cy="34378"/>
          </a:xfrm>
          <a:prstGeom prst="line">
            <a:avLst/>
          </a:prstGeom>
          <a:solidFill>
            <a:schemeClr val="bg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cxnSp>
      <p:sp>
        <p:nvSpPr>
          <p:cNvPr id="2" name="Title 1"/>
          <p:cNvSpPr>
            <a:spLocks noGrp="1"/>
          </p:cNvSpPr>
          <p:nvPr>
            <p:ph type="title"/>
          </p:nvPr>
        </p:nvSpPr>
        <p:spPr/>
        <p:txBody>
          <a:bodyPr/>
          <a:lstStyle/>
          <a:p>
            <a:r>
              <a:rPr lang="en-US" dirty="0" smtClean="0">
                <a:latin typeface="Calibri" panose="020F0502020204030204" pitchFamily="34" charset="0"/>
              </a:rPr>
              <a:t>UNIVERGE SL2100 – Networking</a:t>
            </a:r>
            <a:endParaRPr lang="en-US" dirty="0">
              <a:latin typeface="Calibri" panose="020F0502020204030204" pitchFamily="34" charset="0"/>
            </a:endParaRPr>
          </a:p>
        </p:txBody>
      </p:sp>
      <p:sp>
        <p:nvSpPr>
          <p:cNvPr id="7" name="Content Placeholder 2"/>
          <p:cNvSpPr txBox="1">
            <a:spLocks/>
          </p:cNvSpPr>
          <p:nvPr/>
        </p:nvSpPr>
        <p:spPr>
          <a:xfrm>
            <a:off x="182819" y="638408"/>
            <a:ext cx="8780693" cy="3858368"/>
          </a:xfrm>
          <a:prstGeom prst="rect">
            <a:avLst/>
          </a:prstGeom>
        </p:spPr>
        <p:txBody>
          <a:bodyPr>
            <a:normAutofit/>
          </a:bodyPr>
          <a:lstStyle>
            <a:lvl1pPr marL="180000" indent="-180000" algn="l" rtl="0" eaLnBrk="1" fontAlgn="base" hangingPunct="0">
              <a:spcBef>
                <a:spcPts val="500"/>
              </a:spcBef>
              <a:spcAft>
                <a:spcPct val="0"/>
              </a:spcAft>
              <a:buClr>
                <a:schemeClr val="accent6"/>
              </a:buClr>
              <a:buFont typeface="Arial" panose="020B0604020202020204" pitchFamily="34" charset="0"/>
              <a:buChar char="▌"/>
              <a:defRPr kumimoji="1" sz="2000" b="0">
                <a:solidFill>
                  <a:schemeClr val="tx1"/>
                </a:solidFill>
                <a:latin typeface="Verdana" panose="020B0604030504040204" pitchFamily="34" charset="0"/>
                <a:ea typeface="+mn-ea"/>
                <a:cs typeface="Verdana" panose="020B0604030504040204" pitchFamily="34" charset="0"/>
              </a:defRPr>
            </a:lvl1pPr>
            <a:lvl2pPr marL="360000" indent="-180000" algn="l" rtl="0" eaLnBrk="1" fontAlgn="base" hangingPunct="0">
              <a:spcBef>
                <a:spcPts val="500"/>
              </a:spcBef>
              <a:spcAft>
                <a:spcPct val="0"/>
              </a:spcAft>
              <a:buClr>
                <a:schemeClr val="accent6"/>
              </a:buClr>
              <a:buFont typeface="Wingdings" pitchFamily="2" charset="2"/>
              <a:buChar char="l"/>
              <a:defRPr kumimoji="1" sz="1600" b="0">
                <a:solidFill>
                  <a:schemeClr val="tx1"/>
                </a:solidFill>
                <a:latin typeface="Verdana" panose="020B0604030504040204" pitchFamily="34" charset="0"/>
                <a:ea typeface="+mn-ea"/>
                <a:cs typeface="Verdana" panose="020B0604030504040204" pitchFamily="34" charset="0"/>
              </a:defRPr>
            </a:lvl2pPr>
            <a:lvl3pPr marL="468000" indent="-108000" algn="l" rtl="0" eaLnBrk="1" fontAlgn="base" hangingPunct="0">
              <a:spcBef>
                <a:spcPts val="500"/>
              </a:spcBef>
              <a:spcAft>
                <a:spcPct val="0"/>
              </a:spcAft>
              <a:buClr>
                <a:schemeClr val="accent6"/>
              </a:buClr>
              <a:buFont typeface="Arial" panose="020B0604020202020204" pitchFamily="34" charset="0"/>
              <a:buChar char="•"/>
              <a:defRPr kumimoji="1" sz="1400" b="0">
                <a:solidFill>
                  <a:schemeClr val="tx1"/>
                </a:solidFill>
                <a:latin typeface="Verdana" panose="020B0604030504040204" pitchFamily="34" charset="0"/>
                <a:ea typeface="+mn-ea"/>
                <a:cs typeface="Verdana" panose="020B0604030504040204" pitchFamily="34" charset="0"/>
              </a:defRPr>
            </a:lvl3pPr>
            <a:lvl4pPr marL="576000" indent="-108000" algn="l" rtl="0" eaLnBrk="1" fontAlgn="base" hangingPunct="0">
              <a:spcBef>
                <a:spcPts val="500"/>
              </a:spcBef>
              <a:spcAft>
                <a:spcPct val="0"/>
              </a:spcAft>
              <a:buClr>
                <a:schemeClr val="accent6"/>
              </a:buClr>
              <a:buFont typeface="Tahoma" pitchFamily="34" charset="0"/>
              <a:buChar char="–"/>
              <a:defRPr kumimoji="1" sz="1200" b="0">
                <a:solidFill>
                  <a:schemeClr val="tx1"/>
                </a:solidFill>
                <a:latin typeface="Verdana" panose="020B0604030504040204" pitchFamily="34" charset="0"/>
                <a:ea typeface="+mn-ea"/>
                <a:cs typeface="Verdana" panose="020B0604030504040204" pitchFamily="34" charset="0"/>
              </a:defRPr>
            </a:lvl4pPr>
            <a:lvl5pPr marL="735013" indent="-157163" algn="l" rtl="0" eaLnBrk="0" fontAlgn="base" hangingPunct="0">
              <a:spcBef>
                <a:spcPct val="20000"/>
              </a:spcBef>
              <a:spcAft>
                <a:spcPct val="0"/>
              </a:spcAft>
              <a:buClr>
                <a:schemeClr val="accent6"/>
              </a:buClr>
              <a:buChar char="≫"/>
              <a:defRPr kumimoji="1" sz="1200" b="1">
                <a:solidFill>
                  <a:schemeClr val="tx1"/>
                </a:solidFill>
                <a:latin typeface="+mj-lt"/>
                <a:ea typeface="+mn-ea"/>
              </a:defRPr>
            </a:lvl5pPr>
            <a:lvl6pPr marL="2514600" indent="-228600" algn="l" rtl="0" fontAlgn="base">
              <a:spcBef>
                <a:spcPct val="20000"/>
              </a:spcBef>
              <a:spcAft>
                <a:spcPct val="0"/>
              </a:spcAft>
              <a:buChar char="≫"/>
              <a:defRPr kumimoji="1" sz="2000">
                <a:solidFill>
                  <a:schemeClr val="tx1"/>
                </a:solidFill>
                <a:latin typeface="Arial" charset="0"/>
                <a:ea typeface="+mn-ea"/>
              </a:defRPr>
            </a:lvl6pPr>
            <a:lvl7pPr marL="2971800" indent="-228600" algn="l" rtl="0" fontAlgn="base">
              <a:spcBef>
                <a:spcPct val="20000"/>
              </a:spcBef>
              <a:spcAft>
                <a:spcPct val="0"/>
              </a:spcAft>
              <a:buChar char="≫"/>
              <a:defRPr kumimoji="1" sz="2000">
                <a:solidFill>
                  <a:schemeClr val="tx1"/>
                </a:solidFill>
                <a:latin typeface="Arial" charset="0"/>
                <a:ea typeface="+mn-ea"/>
              </a:defRPr>
            </a:lvl7pPr>
            <a:lvl8pPr marL="3429000" indent="-228600" algn="l" rtl="0" fontAlgn="base">
              <a:spcBef>
                <a:spcPct val="20000"/>
              </a:spcBef>
              <a:spcAft>
                <a:spcPct val="0"/>
              </a:spcAft>
              <a:buChar char="≫"/>
              <a:defRPr kumimoji="1" sz="2000">
                <a:solidFill>
                  <a:schemeClr val="tx1"/>
                </a:solidFill>
                <a:latin typeface="Arial" charset="0"/>
                <a:ea typeface="+mn-ea"/>
              </a:defRPr>
            </a:lvl8pPr>
            <a:lvl9pPr marL="3886200" indent="-228600" algn="l" rtl="0" fontAlgn="base">
              <a:spcBef>
                <a:spcPct val="20000"/>
              </a:spcBef>
              <a:spcAft>
                <a:spcPct val="0"/>
              </a:spcAft>
              <a:buChar char="≫"/>
              <a:defRPr kumimoji="1" sz="2000">
                <a:solidFill>
                  <a:schemeClr val="tx1"/>
                </a:solidFill>
                <a:latin typeface="Arial" charset="0"/>
                <a:ea typeface="+mn-ea"/>
              </a:defRPr>
            </a:lvl9pPr>
          </a:lstStyle>
          <a:p>
            <a:pPr>
              <a:buClr>
                <a:srgbClr val="002B62"/>
              </a:buClr>
            </a:pPr>
            <a:r>
              <a:rPr lang="en-GB" sz="1600" b="1" dirty="0" smtClean="0">
                <a:solidFill>
                  <a:srgbClr val="000000"/>
                </a:solidFill>
                <a:latin typeface="Calibri" panose="020F0502020204030204" pitchFamily="34" charset="0"/>
                <a:cs typeface="Adobe Devanagari" panose="02040503050201020203" pitchFamily="18" charset="0"/>
              </a:rPr>
              <a:t>SIP Networking</a:t>
            </a:r>
          </a:p>
          <a:p>
            <a:pPr marL="0" indent="0">
              <a:buClr>
                <a:srgbClr val="002B62"/>
              </a:buClr>
              <a:buNone/>
            </a:pPr>
            <a:r>
              <a:rPr lang="en-GB" sz="1400" b="1" dirty="0" smtClean="0">
                <a:solidFill>
                  <a:srgbClr val="000000"/>
                </a:solidFill>
                <a:latin typeface="Calibri" panose="020F0502020204030204" pitchFamily="34" charset="0"/>
                <a:cs typeface="Adobe Devanagari" panose="02040503050201020203" pitchFamily="18" charset="0"/>
              </a:rPr>
              <a:t>    </a:t>
            </a:r>
            <a:r>
              <a:rPr lang="en-GB" sz="1400" dirty="0" smtClean="0">
                <a:solidFill>
                  <a:srgbClr val="000000"/>
                </a:solidFill>
                <a:latin typeface="Calibri" panose="020F0502020204030204" pitchFamily="34" charset="0"/>
                <a:cs typeface="Adobe Devanagari" panose="02040503050201020203" pitchFamily="18" charset="0"/>
              </a:rPr>
              <a:t>Using SIP Trunks in networking mode allows much better connectivity options in terms of platforms in the network.</a:t>
            </a:r>
          </a:p>
          <a:p>
            <a:pPr marL="0" indent="0">
              <a:buClr>
                <a:srgbClr val="002B62"/>
              </a:buClr>
              <a:buNone/>
            </a:pPr>
            <a:r>
              <a:rPr lang="en-GB" sz="1400" dirty="0" smtClean="0">
                <a:solidFill>
                  <a:srgbClr val="000000"/>
                </a:solidFill>
                <a:latin typeface="Calibri" panose="020F0502020204030204" pitchFamily="34" charset="0"/>
                <a:cs typeface="Adobe Devanagari" panose="02040503050201020203" pitchFamily="18" charset="0"/>
              </a:rPr>
              <a:t>    Up to 1000 connections are available.</a:t>
            </a:r>
          </a:p>
          <a:p>
            <a:pPr>
              <a:buClr>
                <a:srgbClr val="002B62"/>
              </a:buClr>
            </a:pPr>
            <a:endParaRPr lang="en-GB" sz="1500" dirty="0" smtClean="0">
              <a:solidFill>
                <a:srgbClr val="000000"/>
              </a:solidFill>
              <a:latin typeface="Calibri" panose="020F0502020204030204" pitchFamily="34" charset="0"/>
              <a:cs typeface="Adobe Devanagari" panose="02040503050201020203" pitchFamily="18" charset="0"/>
            </a:endParaRPr>
          </a:p>
          <a:p>
            <a:pPr marL="342900" lvl="1" indent="0" eaLnBrk="0">
              <a:spcBef>
                <a:spcPts val="450"/>
              </a:spcBef>
              <a:spcAft>
                <a:spcPts val="0"/>
              </a:spcAft>
              <a:buClr>
                <a:srgbClr val="4575FD"/>
              </a:buClr>
              <a:buNone/>
              <a:defRPr/>
            </a:pPr>
            <a:endParaRPr lang="en-GB" altLang="ja-JP" sz="1200" dirty="0">
              <a:solidFill>
                <a:srgbClr val="000000">
                  <a:lumMod val="50000"/>
                  <a:lumOff val="50000"/>
                </a:srgbClr>
              </a:solidFill>
              <a:latin typeface="Calibri" panose="020F0502020204030204" pitchFamily="34" charset="0"/>
              <a:ea typeface="ＭＳ Ｐゴシック" pitchFamily="-110" charset="-128"/>
              <a:cs typeface="Adobe Devanagari" panose="02040503050201020203" pitchFamily="18" charset="0"/>
            </a:endParaRPr>
          </a:p>
        </p:txBody>
      </p:sp>
      <p:sp>
        <p:nvSpPr>
          <p:cNvPr id="4" name="TextBox 3"/>
          <p:cNvSpPr txBox="1"/>
          <p:nvPr/>
        </p:nvSpPr>
        <p:spPr>
          <a:xfrm>
            <a:off x="2089150" y="2536641"/>
            <a:ext cx="1339850" cy="246221"/>
          </a:xfrm>
          <a:prstGeom prst="rect">
            <a:avLst/>
          </a:prstGeom>
          <a:noFill/>
        </p:spPr>
        <p:txBody>
          <a:bodyPr wrap="square" rtlCol="0">
            <a:spAutoFit/>
          </a:bodyPr>
          <a:lstStyle/>
          <a:p>
            <a:r>
              <a:rPr lang="en-GB" sz="1000" dirty="0" smtClean="0"/>
              <a:t>SV9100</a:t>
            </a:r>
            <a:endParaRPr lang="en-GB" sz="1000" dirty="0"/>
          </a:p>
        </p:txBody>
      </p:sp>
      <p:sp>
        <p:nvSpPr>
          <p:cNvPr id="6" name="TextBox 5"/>
          <p:cNvSpPr txBox="1"/>
          <p:nvPr/>
        </p:nvSpPr>
        <p:spPr>
          <a:xfrm>
            <a:off x="3526817" y="4482141"/>
            <a:ext cx="1339850" cy="246221"/>
          </a:xfrm>
          <a:prstGeom prst="rect">
            <a:avLst/>
          </a:prstGeom>
          <a:noFill/>
        </p:spPr>
        <p:txBody>
          <a:bodyPr wrap="square" rtlCol="0">
            <a:spAutoFit/>
          </a:bodyPr>
          <a:lstStyle/>
          <a:p>
            <a:r>
              <a:rPr lang="en-GB" sz="1000" dirty="0" smtClean="0"/>
              <a:t>SV8100</a:t>
            </a:r>
            <a:endParaRPr lang="en-GB" sz="1000" dirty="0"/>
          </a:p>
        </p:txBody>
      </p:sp>
      <p:sp>
        <p:nvSpPr>
          <p:cNvPr id="8" name="TextBox 7"/>
          <p:cNvSpPr txBox="1"/>
          <p:nvPr/>
        </p:nvSpPr>
        <p:spPr>
          <a:xfrm>
            <a:off x="4763493" y="2599058"/>
            <a:ext cx="1339850" cy="246221"/>
          </a:xfrm>
          <a:prstGeom prst="rect">
            <a:avLst/>
          </a:prstGeom>
          <a:noFill/>
        </p:spPr>
        <p:txBody>
          <a:bodyPr wrap="square" rtlCol="0">
            <a:spAutoFit/>
          </a:bodyPr>
          <a:lstStyle/>
          <a:p>
            <a:r>
              <a:rPr lang="en-GB" sz="1000" dirty="0" smtClean="0"/>
              <a:t>SL1000 / SL1100</a:t>
            </a:r>
            <a:endParaRPr lang="en-GB" sz="1000" dirty="0"/>
          </a:p>
        </p:txBody>
      </p:sp>
      <p:sp>
        <p:nvSpPr>
          <p:cNvPr id="9" name="TextBox 8"/>
          <p:cNvSpPr txBox="1"/>
          <p:nvPr/>
        </p:nvSpPr>
        <p:spPr>
          <a:xfrm>
            <a:off x="3526817" y="1838823"/>
            <a:ext cx="1339850" cy="246221"/>
          </a:xfrm>
          <a:prstGeom prst="rect">
            <a:avLst/>
          </a:prstGeom>
          <a:noFill/>
        </p:spPr>
        <p:txBody>
          <a:bodyPr wrap="square" rtlCol="0">
            <a:spAutoFit/>
          </a:bodyPr>
          <a:lstStyle/>
          <a:p>
            <a:r>
              <a:rPr lang="en-GB" sz="1000" dirty="0" smtClean="0"/>
              <a:t>SL2100</a:t>
            </a:r>
            <a:endParaRPr lang="en-GB" sz="1000" dirty="0"/>
          </a:p>
        </p:txBody>
      </p:sp>
      <p:pic>
        <p:nvPicPr>
          <p:cNvPr id="12"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631752" y="2805364"/>
            <a:ext cx="1127323" cy="4366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12"/>
          <p:cNvPicPr>
            <a:picLocks noChangeAspect="1"/>
          </p:cNvPicPr>
          <p:nvPr/>
        </p:nvPicPr>
        <p:blipFill>
          <a:blip r:embed="rId3"/>
          <a:stretch>
            <a:fillRect/>
          </a:stretch>
        </p:blipFill>
        <p:spPr>
          <a:xfrm>
            <a:off x="4695098" y="2784354"/>
            <a:ext cx="844780" cy="631264"/>
          </a:xfrm>
          <a:prstGeom prst="rect">
            <a:avLst/>
          </a:prstGeom>
        </p:spPr>
      </p:pic>
      <p:pic>
        <p:nvPicPr>
          <p:cNvPr id="14" name="Picture 1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38673" y="2131439"/>
            <a:ext cx="1113129" cy="327867"/>
          </a:xfrm>
          <a:prstGeom prst="rect">
            <a:avLst/>
          </a:prstGeom>
        </p:spPr>
      </p:pic>
      <p:pic>
        <p:nvPicPr>
          <p:cNvPr id="15" name="Picture 1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423753" y="3834632"/>
            <a:ext cx="673706" cy="673706"/>
          </a:xfrm>
          <a:prstGeom prst="rect">
            <a:avLst/>
          </a:prstGeom>
        </p:spPr>
      </p:pic>
      <p:pic>
        <p:nvPicPr>
          <p:cNvPr id="17" name="Picture 16"/>
          <p:cNvPicPr>
            <a:picLocks noChangeAspect="1"/>
          </p:cNvPicPr>
          <p:nvPr/>
        </p:nvPicPr>
        <p:blipFill>
          <a:blip r:embed="rId6"/>
          <a:stretch>
            <a:fillRect/>
          </a:stretch>
        </p:blipFill>
        <p:spPr>
          <a:xfrm>
            <a:off x="4351802" y="1607081"/>
            <a:ext cx="1042830" cy="597577"/>
          </a:xfrm>
          <a:prstGeom prst="rect">
            <a:avLst/>
          </a:prstGeom>
        </p:spPr>
      </p:pic>
      <p:pic>
        <p:nvPicPr>
          <p:cNvPr id="18" name="Picture 17"/>
          <p:cNvPicPr>
            <a:picLocks noChangeAspect="1"/>
          </p:cNvPicPr>
          <p:nvPr/>
        </p:nvPicPr>
        <p:blipFill>
          <a:blip r:embed="rId6"/>
          <a:stretch>
            <a:fillRect/>
          </a:stretch>
        </p:blipFill>
        <p:spPr>
          <a:xfrm>
            <a:off x="5128596" y="3535843"/>
            <a:ext cx="1042830" cy="597577"/>
          </a:xfrm>
          <a:prstGeom prst="rect">
            <a:avLst/>
          </a:prstGeom>
        </p:spPr>
      </p:pic>
      <p:pic>
        <p:nvPicPr>
          <p:cNvPr id="19" name="Picture 18"/>
          <p:cNvPicPr>
            <a:picLocks noChangeAspect="1"/>
          </p:cNvPicPr>
          <p:nvPr/>
        </p:nvPicPr>
        <p:blipFill>
          <a:blip r:embed="rId6"/>
          <a:stretch>
            <a:fillRect/>
          </a:stretch>
        </p:blipFill>
        <p:spPr>
          <a:xfrm>
            <a:off x="1046320" y="3277360"/>
            <a:ext cx="1042830" cy="597577"/>
          </a:xfrm>
          <a:prstGeom prst="rect">
            <a:avLst/>
          </a:prstGeom>
        </p:spPr>
      </p:pic>
      <p:pic>
        <p:nvPicPr>
          <p:cNvPr id="20" name="Picture 19"/>
          <p:cNvPicPr>
            <a:picLocks noChangeAspect="1"/>
          </p:cNvPicPr>
          <p:nvPr/>
        </p:nvPicPr>
        <p:blipFill>
          <a:blip r:embed="rId6"/>
          <a:stretch>
            <a:fillRect/>
          </a:stretch>
        </p:blipFill>
        <p:spPr>
          <a:xfrm>
            <a:off x="1988017" y="4209549"/>
            <a:ext cx="1042830" cy="597577"/>
          </a:xfrm>
          <a:prstGeom prst="rect">
            <a:avLst/>
          </a:prstGeom>
        </p:spPr>
      </p:pic>
      <p:pic>
        <p:nvPicPr>
          <p:cNvPr id="21" name="Picture 20"/>
          <p:cNvPicPr>
            <a:picLocks noChangeAspect="1"/>
          </p:cNvPicPr>
          <p:nvPr/>
        </p:nvPicPr>
        <p:blipFill>
          <a:blip r:embed="rId7"/>
          <a:stretch>
            <a:fillRect/>
          </a:stretch>
        </p:blipFill>
        <p:spPr>
          <a:xfrm>
            <a:off x="3203210" y="2851668"/>
            <a:ext cx="1239949" cy="608702"/>
          </a:xfrm>
          <a:prstGeom prst="rect">
            <a:avLst/>
          </a:prstGeom>
        </p:spPr>
      </p:pic>
      <p:sp>
        <p:nvSpPr>
          <p:cNvPr id="22" name="TextBox 21"/>
          <p:cNvSpPr txBox="1"/>
          <p:nvPr/>
        </p:nvSpPr>
        <p:spPr>
          <a:xfrm>
            <a:off x="3538083" y="2995758"/>
            <a:ext cx="559376" cy="246221"/>
          </a:xfrm>
          <a:prstGeom prst="rect">
            <a:avLst/>
          </a:prstGeom>
          <a:noFill/>
        </p:spPr>
        <p:txBody>
          <a:bodyPr wrap="square" rtlCol="0">
            <a:spAutoFit/>
          </a:bodyPr>
          <a:lstStyle/>
          <a:p>
            <a:r>
              <a:rPr lang="en-GB" sz="1000" dirty="0" smtClean="0"/>
              <a:t>WAN</a:t>
            </a:r>
            <a:endParaRPr lang="en-GB" sz="1000" dirty="0"/>
          </a:p>
        </p:txBody>
      </p:sp>
      <p:sp>
        <p:nvSpPr>
          <p:cNvPr id="23" name="TextBox 22"/>
          <p:cNvSpPr txBox="1"/>
          <p:nvPr/>
        </p:nvSpPr>
        <p:spPr>
          <a:xfrm>
            <a:off x="4593529" y="1774445"/>
            <a:ext cx="559376" cy="246221"/>
          </a:xfrm>
          <a:prstGeom prst="rect">
            <a:avLst/>
          </a:prstGeom>
          <a:noFill/>
        </p:spPr>
        <p:txBody>
          <a:bodyPr wrap="square" rtlCol="0">
            <a:spAutoFit/>
          </a:bodyPr>
          <a:lstStyle/>
          <a:p>
            <a:r>
              <a:rPr lang="en-GB" sz="1000" dirty="0" smtClean="0"/>
              <a:t>PSTN</a:t>
            </a:r>
            <a:endParaRPr lang="en-GB" sz="1000" dirty="0"/>
          </a:p>
        </p:txBody>
      </p:sp>
      <p:sp>
        <p:nvSpPr>
          <p:cNvPr id="24" name="TextBox 23"/>
          <p:cNvSpPr txBox="1"/>
          <p:nvPr/>
        </p:nvSpPr>
        <p:spPr>
          <a:xfrm>
            <a:off x="5433418" y="3703502"/>
            <a:ext cx="559376" cy="246221"/>
          </a:xfrm>
          <a:prstGeom prst="rect">
            <a:avLst/>
          </a:prstGeom>
          <a:noFill/>
        </p:spPr>
        <p:txBody>
          <a:bodyPr wrap="square" rtlCol="0">
            <a:spAutoFit/>
          </a:bodyPr>
          <a:lstStyle/>
          <a:p>
            <a:r>
              <a:rPr lang="en-GB" sz="1000" dirty="0" smtClean="0"/>
              <a:t>PSTN</a:t>
            </a:r>
            <a:endParaRPr lang="en-GB" sz="1000" dirty="0"/>
          </a:p>
        </p:txBody>
      </p:sp>
      <p:sp>
        <p:nvSpPr>
          <p:cNvPr id="25" name="TextBox 24"/>
          <p:cNvSpPr txBox="1"/>
          <p:nvPr/>
        </p:nvSpPr>
        <p:spPr>
          <a:xfrm>
            <a:off x="1352064" y="3433782"/>
            <a:ext cx="559376" cy="246221"/>
          </a:xfrm>
          <a:prstGeom prst="rect">
            <a:avLst/>
          </a:prstGeom>
          <a:noFill/>
        </p:spPr>
        <p:txBody>
          <a:bodyPr wrap="square" rtlCol="0">
            <a:spAutoFit/>
          </a:bodyPr>
          <a:lstStyle/>
          <a:p>
            <a:r>
              <a:rPr lang="en-GB" sz="1000" dirty="0" smtClean="0"/>
              <a:t>PSTN</a:t>
            </a:r>
            <a:endParaRPr lang="en-GB" sz="1000" dirty="0"/>
          </a:p>
        </p:txBody>
      </p:sp>
      <p:sp>
        <p:nvSpPr>
          <p:cNvPr id="26" name="TextBox 25"/>
          <p:cNvSpPr txBox="1"/>
          <p:nvPr/>
        </p:nvSpPr>
        <p:spPr>
          <a:xfrm>
            <a:off x="2345586" y="4360822"/>
            <a:ext cx="559376" cy="246221"/>
          </a:xfrm>
          <a:prstGeom prst="rect">
            <a:avLst/>
          </a:prstGeom>
          <a:noFill/>
        </p:spPr>
        <p:txBody>
          <a:bodyPr wrap="square" rtlCol="0">
            <a:spAutoFit/>
          </a:bodyPr>
          <a:lstStyle/>
          <a:p>
            <a:r>
              <a:rPr lang="en-GB" sz="1000" dirty="0" smtClean="0"/>
              <a:t>PSTN</a:t>
            </a:r>
            <a:endParaRPr lang="en-GB" sz="1000" dirty="0"/>
          </a:p>
        </p:txBody>
      </p:sp>
      <p:cxnSp>
        <p:nvCxnSpPr>
          <p:cNvPr id="35" name="Straight Connector 34"/>
          <p:cNvCxnSpPr>
            <a:stCxn id="14" idx="3"/>
          </p:cNvCxnSpPr>
          <p:nvPr/>
        </p:nvCxnSpPr>
        <p:spPr bwMode="auto">
          <a:xfrm flipV="1">
            <a:off x="4351802" y="2085044"/>
            <a:ext cx="343296" cy="210329"/>
          </a:xfrm>
          <a:prstGeom prst="line">
            <a:avLst/>
          </a:prstGeom>
          <a:solidFill>
            <a:schemeClr val="bg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cxnSp>
      <p:cxnSp>
        <p:nvCxnSpPr>
          <p:cNvPr id="37" name="Straight Connector 36"/>
          <p:cNvCxnSpPr/>
          <p:nvPr/>
        </p:nvCxnSpPr>
        <p:spPr bwMode="auto">
          <a:xfrm>
            <a:off x="5394632" y="3433782"/>
            <a:ext cx="200283" cy="269720"/>
          </a:xfrm>
          <a:prstGeom prst="line">
            <a:avLst/>
          </a:prstGeom>
          <a:solidFill>
            <a:schemeClr val="bg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cxnSp>
      <p:cxnSp>
        <p:nvCxnSpPr>
          <p:cNvPr id="39" name="Straight Connector 38"/>
          <p:cNvCxnSpPr>
            <a:stCxn id="12" idx="2"/>
          </p:cNvCxnSpPr>
          <p:nvPr/>
        </p:nvCxnSpPr>
        <p:spPr bwMode="auto">
          <a:xfrm flipH="1">
            <a:off x="1911440" y="3241979"/>
            <a:ext cx="283974" cy="191803"/>
          </a:xfrm>
          <a:prstGeom prst="line">
            <a:avLst/>
          </a:prstGeom>
          <a:solidFill>
            <a:schemeClr val="bg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cxnSp>
      <p:cxnSp>
        <p:nvCxnSpPr>
          <p:cNvPr id="41" name="Straight Connector 40"/>
          <p:cNvCxnSpPr>
            <a:stCxn id="20" idx="3"/>
          </p:cNvCxnSpPr>
          <p:nvPr/>
        </p:nvCxnSpPr>
        <p:spPr bwMode="auto">
          <a:xfrm flipV="1">
            <a:off x="3030847" y="4360822"/>
            <a:ext cx="356278" cy="147516"/>
          </a:xfrm>
          <a:prstGeom prst="line">
            <a:avLst/>
          </a:prstGeom>
          <a:solidFill>
            <a:schemeClr val="bg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cxnSp>
      <p:sp>
        <p:nvSpPr>
          <p:cNvPr id="11" name="Oval 10"/>
          <p:cNvSpPr/>
          <p:nvPr/>
        </p:nvSpPr>
        <p:spPr bwMode="auto">
          <a:xfrm>
            <a:off x="1464611" y="2433526"/>
            <a:ext cx="1499937" cy="947530"/>
          </a:xfrm>
          <a:prstGeom prst="ellipse">
            <a:avLst/>
          </a:prstGeom>
          <a:noFill/>
          <a:ln w="19050">
            <a:solidFill>
              <a:srgbClr val="291C31"/>
            </a:solidFill>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n-GB" sz="1800" b="0" i="0" u="none" strike="noStrike" cap="none" normalizeH="0" baseline="0" smtClean="0">
              <a:ln>
                <a:noFill/>
              </a:ln>
              <a:solidFill>
                <a:schemeClr val="tx1"/>
              </a:solidFill>
              <a:effectLst/>
              <a:latin typeface="Arial" charset="0"/>
              <a:ea typeface="ＭＳ Ｐゴシック" charset="-128"/>
            </a:endParaRPr>
          </a:p>
        </p:txBody>
      </p:sp>
      <p:sp>
        <p:nvSpPr>
          <p:cNvPr id="42" name="Oval 41"/>
          <p:cNvSpPr/>
          <p:nvPr/>
        </p:nvSpPr>
        <p:spPr bwMode="auto">
          <a:xfrm>
            <a:off x="3030847" y="1774639"/>
            <a:ext cx="1499937" cy="947530"/>
          </a:xfrm>
          <a:prstGeom prst="ellipse">
            <a:avLst/>
          </a:prstGeom>
          <a:noFill/>
          <a:ln w="19050">
            <a:solidFill>
              <a:srgbClr val="291C31"/>
            </a:solidFill>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n-GB" sz="1800" b="0" i="0" u="none" strike="noStrike" cap="none" normalizeH="0" baseline="0" smtClean="0">
              <a:ln>
                <a:noFill/>
              </a:ln>
              <a:solidFill>
                <a:schemeClr val="tx1"/>
              </a:solidFill>
              <a:effectLst/>
              <a:latin typeface="Arial" charset="0"/>
              <a:ea typeface="ＭＳ Ｐゴシック" charset="-128"/>
            </a:endParaRPr>
          </a:p>
        </p:txBody>
      </p:sp>
      <p:sp>
        <p:nvSpPr>
          <p:cNvPr id="43" name="Oval 42"/>
          <p:cNvSpPr/>
          <p:nvPr/>
        </p:nvSpPr>
        <p:spPr bwMode="auto">
          <a:xfrm>
            <a:off x="4516117" y="2576836"/>
            <a:ext cx="1499937" cy="947530"/>
          </a:xfrm>
          <a:prstGeom prst="ellipse">
            <a:avLst/>
          </a:prstGeom>
          <a:noFill/>
          <a:ln w="19050">
            <a:solidFill>
              <a:srgbClr val="291C31"/>
            </a:solidFill>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n-GB" sz="1800" b="0" i="0" u="none" strike="noStrike" cap="none" normalizeH="0" baseline="0" smtClean="0">
              <a:ln>
                <a:noFill/>
              </a:ln>
              <a:solidFill>
                <a:schemeClr val="tx1"/>
              </a:solidFill>
              <a:effectLst/>
              <a:latin typeface="Arial" charset="0"/>
              <a:ea typeface="ＭＳ Ｐゴシック" charset="-128"/>
            </a:endParaRPr>
          </a:p>
        </p:txBody>
      </p:sp>
      <p:sp>
        <p:nvSpPr>
          <p:cNvPr id="44" name="Oval 43"/>
          <p:cNvSpPr/>
          <p:nvPr/>
        </p:nvSpPr>
        <p:spPr bwMode="auto">
          <a:xfrm>
            <a:off x="3018484" y="3758844"/>
            <a:ext cx="1499937" cy="947530"/>
          </a:xfrm>
          <a:prstGeom prst="ellipse">
            <a:avLst/>
          </a:prstGeom>
          <a:noFill/>
          <a:ln w="19050">
            <a:solidFill>
              <a:srgbClr val="291C31"/>
            </a:solidFill>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n-GB" sz="1800" b="0" i="0" u="none" strike="noStrike" cap="none" normalizeH="0" baseline="0" smtClean="0">
              <a:ln>
                <a:noFill/>
              </a:ln>
              <a:solidFill>
                <a:schemeClr val="tx1"/>
              </a:solidFill>
              <a:effectLst/>
              <a:latin typeface="Arial" charset="0"/>
              <a:ea typeface="ＭＳ Ｐゴシック" charset="-128"/>
            </a:endParaRPr>
          </a:p>
        </p:txBody>
      </p:sp>
    </p:spTree>
    <p:extLst>
      <p:ext uri="{BB962C8B-B14F-4D97-AF65-F5344CB8AC3E}">
        <p14:creationId xmlns:p14="http://schemas.microsoft.com/office/powerpoint/2010/main" val="900366894"/>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anose="020F0502020204030204" pitchFamily="34" charset="0"/>
              </a:rPr>
              <a:t>UNIVERGE SL2100 – Networking</a:t>
            </a:r>
            <a:endParaRPr lang="en-US" dirty="0">
              <a:latin typeface="Calibri" panose="020F0502020204030204" pitchFamily="34" charset="0"/>
            </a:endParaRPr>
          </a:p>
        </p:txBody>
      </p:sp>
      <p:sp>
        <p:nvSpPr>
          <p:cNvPr id="7" name="Content Placeholder 2"/>
          <p:cNvSpPr txBox="1">
            <a:spLocks/>
          </p:cNvSpPr>
          <p:nvPr/>
        </p:nvSpPr>
        <p:spPr>
          <a:xfrm>
            <a:off x="182819" y="638408"/>
            <a:ext cx="8780693" cy="3858368"/>
          </a:xfrm>
          <a:prstGeom prst="rect">
            <a:avLst/>
          </a:prstGeom>
        </p:spPr>
        <p:txBody>
          <a:bodyPr>
            <a:normAutofit/>
          </a:bodyPr>
          <a:lstStyle>
            <a:lvl1pPr marL="180000" indent="-180000" algn="l" rtl="0" eaLnBrk="1" fontAlgn="base" hangingPunct="0">
              <a:spcBef>
                <a:spcPts val="500"/>
              </a:spcBef>
              <a:spcAft>
                <a:spcPct val="0"/>
              </a:spcAft>
              <a:buClr>
                <a:schemeClr val="accent6"/>
              </a:buClr>
              <a:buFont typeface="Arial" panose="020B0604020202020204" pitchFamily="34" charset="0"/>
              <a:buChar char="▌"/>
              <a:defRPr kumimoji="1" sz="2000" b="0">
                <a:solidFill>
                  <a:schemeClr val="tx1"/>
                </a:solidFill>
                <a:latin typeface="Verdana" panose="020B0604030504040204" pitchFamily="34" charset="0"/>
                <a:ea typeface="+mn-ea"/>
                <a:cs typeface="Verdana" panose="020B0604030504040204" pitchFamily="34" charset="0"/>
              </a:defRPr>
            </a:lvl1pPr>
            <a:lvl2pPr marL="360000" indent="-180000" algn="l" rtl="0" eaLnBrk="1" fontAlgn="base" hangingPunct="0">
              <a:spcBef>
                <a:spcPts val="500"/>
              </a:spcBef>
              <a:spcAft>
                <a:spcPct val="0"/>
              </a:spcAft>
              <a:buClr>
                <a:schemeClr val="accent6"/>
              </a:buClr>
              <a:buFont typeface="Wingdings" pitchFamily="2" charset="2"/>
              <a:buChar char="l"/>
              <a:defRPr kumimoji="1" sz="1600" b="0">
                <a:solidFill>
                  <a:schemeClr val="tx1"/>
                </a:solidFill>
                <a:latin typeface="Verdana" panose="020B0604030504040204" pitchFamily="34" charset="0"/>
                <a:ea typeface="+mn-ea"/>
                <a:cs typeface="Verdana" panose="020B0604030504040204" pitchFamily="34" charset="0"/>
              </a:defRPr>
            </a:lvl2pPr>
            <a:lvl3pPr marL="468000" indent="-108000" algn="l" rtl="0" eaLnBrk="1" fontAlgn="base" hangingPunct="0">
              <a:spcBef>
                <a:spcPts val="500"/>
              </a:spcBef>
              <a:spcAft>
                <a:spcPct val="0"/>
              </a:spcAft>
              <a:buClr>
                <a:schemeClr val="accent6"/>
              </a:buClr>
              <a:buFont typeface="Arial" panose="020B0604020202020204" pitchFamily="34" charset="0"/>
              <a:buChar char="•"/>
              <a:defRPr kumimoji="1" sz="1400" b="0">
                <a:solidFill>
                  <a:schemeClr val="tx1"/>
                </a:solidFill>
                <a:latin typeface="Verdana" panose="020B0604030504040204" pitchFamily="34" charset="0"/>
                <a:ea typeface="+mn-ea"/>
                <a:cs typeface="Verdana" panose="020B0604030504040204" pitchFamily="34" charset="0"/>
              </a:defRPr>
            </a:lvl3pPr>
            <a:lvl4pPr marL="576000" indent="-108000" algn="l" rtl="0" eaLnBrk="1" fontAlgn="base" hangingPunct="0">
              <a:spcBef>
                <a:spcPts val="500"/>
              </a:spcBef>
              <a:spcAft>
                <a:spcPct val="0"/>
              </a:spcAft>
              <a:buClr>
                <a:schemeClr val="accent6"/>
              </a:buClr>
              <a:buFont typeface="Tahoma" pitchFamily="34" charset="0"/>
              <a:buChar char="–"/>
              <a:defRPr kumimoji="1" sz="1200" b="0">
                <a:solidFill>
                  <a:schemeClr val="tx1"/>
                </a:solidFill>
                <a:latin typeface="Verdana" panose="020B0604030504040204" pitchFamily="34" charset="0"/>
                <a:ea typeface="+mn-ea"/>
                <a:cs typeface="Verdana" panose="020B0604030504040204" pitchFamily="34" charset="0"/>
              </a:defRPr>
            </a:lvl4pPr>
            <a:lvl5pPr marL="735013" indent="-157163" algn="l" rtl="0" eaLnBrk="0" fontAlgn="base" hangingPunct="0">
              <a:spcBef>
                <a:spcPct val="20000"/>
              </a:spcBef>
              <a:spcAft>
                <a:spcPct val="0"/>
              </a:spcAft>
              <a:buClr>
                <a:schemeClr val="accent6"/>
              </a:buClr>
              <a:buChar char="≫"/>
              <a:defRPr kumimoji="1" sz="1200" b="1">
                <a:solidFill>
                  <a:schemeClr val="tx1"/>
                </a:solidFill>
                <a:latin typeface="+mj-lt"/>
                <a:ea typeface="+mn-ea"/>
              </a:defRPr>
            </a:lvl5pPr>
            <a:lvl6pPr marL="2514600" indent="-228600" algn="l" rtl="0" fontAlgn="base">
              <a:spcBef>
                <a:spcPct val="20000"/>
              </a:spcBef>
              <a:spcAft>
                <a:spcPct val="0"/>
              </a:spcAft>
              <a:buChar char="≫"/>
              <a:defRPr kumimoji="1" sz="2000">
                <a:solidFill>
                  <a:schemeClr val="tx1"/>
                </a:solidFill>
                <a:latin typeface="Arial" charset="0"/>
                <a:ea typeface="+mn-ea"/>
              </a:defRPr>
            </a:lvl6pPr>
            <a:lvl7pPr marL="2971800" indent="-228600" algn="l" rtl="0" fontAlgn="base">
              <a:spcBef>
                <a:spcPct val="20000"/>
              </a:spcBef>
              <a:spcAft>
                <a:spcPct val="0"/>
              </a:spcAft>
              <a:buChar char="≫"/>
              <a:defRPr kumimoji="1" sz="2000">
                <a:solidFill>
                  <a:schemeClr val="tx1"/>
                </a:solidFill>
                <a:latin typeface="Arial" charset="0"/>
                <a:ea typeface="+mn-ea"/>
              </a:defRPr>
            </a:lvl7pPr>
            <a:lvl8pPr marL="3429000" indent="-228600" algn="l" rtl="0" fontAlgn="base">
              <a:spcBef>
                <a:spcPct val="20000"/>
              </a:spcBef>
              <a:spcAft>
                <a:spcPct val="0"/>
              </a:spcAft>
              <a:buChar char="≫"/>
              <a:defRPr kumimoji="1" sz="2000">
                <a:solidFill>
                  <a:schemeClr val="tx1"/>
                </a:solidFill>
                <a:latin typeface="Arial" charset="0"/>
                <a:ea typeface="+mn-ea"/>
              </a:defRPr>
            </a:lvl8pPr>
            <a:lvl9pPr marL="3886200" indent="-228600" algn="l" rtl="0" fontAlgn="base">
              <a:spcBef>
                <a:spcPct val="20000"/>
              </a:spcBef>
              <a:spcAft>
                <a:spcPct val="0"/>
              </a:spcAft>
              <a:buChar char="≫"/>
              <a:defRPr kumimoji="1" sz="2000">
                <a:solidFill>
                  <a:schemeClr val="tx1"/>
                </a:solidFill>
                <a:latin typeface="Arial" charset="0"/>
                <a:ea typeface="+mn-ea"/>
              </a:defRPr>
            </a:lvl9pPr>
          </a:lstStyle>
          <a:p>
            <a:pPr>
              <a:buClr>
                <a:srgbClr val="002B62"/>
              </a:buClr>
            </a:pPr>
            <a:r>
              <a:rPr lang="en-GB" sz="1600" b="1" dirty="0" err="1" smtClean="0">
                <a:solidFill>
                  <a:srgbClr val="000000"/>
                </a:solidFill>
                <a:latin typeface="Calibri" panose="020F0502020204030204" pitchFamily="34" charset="0"/>
                <a:cs typeface="Adobe Devanagari" panose="02040503050201020203" pitchFamily="18" charset="0"/>
              </a:rPr>
              <a:t>SLNet</a:t>
            </a:r>
            <a:r>
              <a:rPr lang="en-GB" sz="1600" b="1" dirty="0" smtClean="0">
                <a:solidFill>
                  <a:srgbClr val="000000"/>
                </a:solidFill>
                <a:latin typeface="Calibri" panose="020F0502020204030204" pitchFamily="34" charset="0"/>
                <a:cs typeface="Adobe Devanagari" panose="02040503050201020203" pitchFamily="18" charset="0"/>
              </a:rPr>
              <a:t> Networking</a:t>
            </a:r>
          </a:p>
          <a:p>
            <a:pPr marL="0" indent="0">
              <a:buClr>
                <a:srgbClr val="002B62"/>
              </a:buClr>
              <a:buNone/>
            </a:pPr>
            <a:r>
              <a:rPr lang="en-GB" sz="1400" b="1" dirty="0" smtClean="0">
                <a:solidFill>
                  <a:srgbClr val="000000"/>
                </a:solidFill>
                <a:latin typeface="Calibri" panose="020F0502020204030204" pitchFamily="34" charset="0"/>
                <a:cs typeface="Adobe Devanagari" panose="02040503050201020203" pitchFamily="18" charset="0"/>
              </a:rPr>
              <a:t>    </a:t>
            </a:r>
            <a:r>
              <a:rPr lang="en-GB" sz="1400" dirty="0" smtClean="0">
                <a:solidFill>
                  <a:srgbClr val="000000"/>
                </a:solidFill>
                <a:latin typeface="Calibri" panose="020F0502020204030204" pitchFamily="34" charset="0"/>
                <a:cs typeface="Adobe Devanagari" panose="02040503050201020203" pitchFamily="18" charset="0"/>
              </a:rPr>
              <a:t>Using </a:t>
            </a:r>
            <a:r>
              <a:rPr lang="en-GB" sz="1400" dirty="0" err="1" smtClean="0">
                <a:solidFill>
                  <a:srgbClr val="000000"/>
                </a:solidFill>
                <a:latin typeface="Calibri" panose="020F0502020204030204" pitchFamily="34" charset="0"/>
                <a:cs typeface="Adobe Devanagari" panose="02040503050201020203" pitchFamily="18" charset="0"/>
              </a:rPr>
              <a:t>SLNet</a:t>
            </a:r>
            <a:r>
              <a:rPr lang="en-GB" sz="1400" dirty="0" smtClean="0">
                <a:solidFill>
                  <a:srgbClr val="000000"/>
                </a:solidFill>
                <a:latin typeface="Calibri" panose="020F0502020204030204" pitchFamily="34" charset="0"/>
                <a:cs typeface="Adobe Devanagari" panose="02040503050201020203" pitchFamily="18" charset="0"/>
              </a:rPr>
              <a:t> Networking provides these features</a:t>
            </a:r>
          </a:p>
          <a:p>
            <a:pPr>
              <a:buClr>
                <a:srgbClr val="002B62"/>
              </a:buClr>
              <a:buFont typeface="Arial" panose="020B0604020202020204" pitchFamily="34" charset="0"/>
              <a:buChar char="•"/>
            </a:pPr>
            <a:r>
              <a:rPr lang="en-GB" sz="1400" dirty="0" smtClean="0">
                <a:solidFill>
                  <a:srgbClr val="000000"/>
                </a:solidFill>
                <a:latin typeface="Calibri" panose="020F0502020204030204" pitchFamily="34" charset="0"/>
                <a:cs typeface="Adobe Devanagari" panose="02040503050201020203" pitchFamily="18" charset="0"/>
              </a:rPr>
              <a:t>Up to 50 nodes are available</a:t>
            </a:r>
          </a:p>
          <a:p>
            <a:pPr>
              <a:buClr>
                <a:srgbClr val="002B62"/>
              </a:buClr>
              <a:buFont typeface="Arial" panose="020B0604020202020204" pitchFamily="34" charset="0"/>
              <a:buChar char="•"/>
            </a:pPr>
            <a:r>
              <a:rPr lang="en-GB" sz="1400" dirty="0" smtClean="0">
                <a:solidFill>
                  <a:srgbClr val="000000"/>
                </a:solidFill>
                <a:latin typeface="Calibri" panose="020F0502020204030204" pitchFamily="34" charset="0"/>
                <a:cs typeface="Adobe Devanagari" panose="02040503050201020203" pitchFamily="18" charset="0"/>
              </a:rPr>
              <a:t>Centralised voicemail</a:t>
            </a:r>
          </a:p>
          <a:p>
            <a:pPr>
              <a:buClr>
                <a:srgbClr val="002B62"/>
              </a:buClr>
              <a:buFont typeface="Arial" panose="020B0604020202020204" pitchFamily="34" charset="0"/>
              <a:buChar char="•"/>
            </a:pPr>
            <a:r>
              <a:rPr lang="en-GB" sz="1400" dirty="0" smtClean="0">
                <a:solidFill>
                  <a:srgbClr val="000000"/>
                </a:solidFill>
                <a:latin typeface="Calibri" panose="020F0502020204030204" pitchFamily="34" charset="0"/>
                <a:cs typeface="Adobe Devanagari" panose="02040503050201020203" pitchFamily="18" charset="0"/>
              </a:rPr>
              <a:t>Desk to Desk dialling with Caller ID and name</a:t>
            </a:r>
          </a:p>
          <a:p>
            <a:pPr>
              <a:buClr>
                <a:srgbClr val="002B62"/>
              </a:buClr>
              <a:buFont typeface="Arial" panose="020B0604020202020204" pitchFamily="34" charset="0"/>
              <a:buChar char="•"/>
            </a:pPr>
            <a:r>
              <a:rPr lang="en-GB" sz="1400" dirty="0" smtClean="0">
                <a:solidFill>
                  <a:srgbClr val="000000"/>
                </a:solidFill>
                <a:latin typeface="Calibri" panose="020F0502020204030204" pitchFamily="34" charset="0"/>
                <a:cs typeface="Adobe Devanagari" panose="02040503050201020203" pitchFamily="18" charset="0"/>
              </a:rPr>
              <a:t>Sharing trunk lines at remote systems</a:t>
            </a:r>
          </a:p>
          <a:p>
            <a:pPr>
              <a:buClr>
                <a:srgbClr val="002B62"/>
              </a:buClr>
              <a:buFont typeface="Arial" panose="020B0604020202020204" pitchFamily="34" charset="0"/>
              <a:buChar char="•"/>
            </a:pPr>
            <a:r>
              <a:rPr lang="en-GB" sz="1400" dirty="0" smtClean="0">
                <a:solidFill>
                  <a:srgbClr val="000000"/>
                </a:solidFill>
                <a:latin typeface="Calibri" panose="020F0502020204030204" pitchFamily="34" charset="0"/>
                <a:cs typeface="Adobe Devanagari" panose="02040503050201020203" pitchFamily="18" charset="0"/>
              </a:rPr>
              <a:t>Extension busy lamp information</a:t>
            </a:r>
          </a:p>
          <a:p>
            <a:pPr>
              <a:buClr>
                <a:srgbClr val="002B62"/>
              </a:buClr>
              <a:buFont typeface="Arial" panose="020B0604020202020204" pitchFamily="34" charset="0"/>
              <a:buChar char="•"/>
            </a:pPr>
            <a:r>
              <a:rPr lang="en-GB" sz="1400" dirty="0" smtClean="0">
                <a:solidFill>
                  <a:srgbClr val="000000"/>
                </a:solidFill>
                <a:latin typeface="Calibri" panose="020F0502020204030204" pitchFamily="34" charset="0"/>
                <a:cs typeface="Adobe Devanagari" panose="02040503050201020203" pitchFamily="18" charset="0"/>
              </a:rPr>
              <a:t>Shared Park Hold orbits</a:t>
            </a:r>
          </a:p>
          <a:p>
            <a:pPr marL="0" indent="0">
              <a:buClr>
                <a:srgbClr val="002B62"/>
              </a:buClr>
              <a:buNone/>
            </a:pPr>
            <a:endParaRPr lang="en-GB" sz="1400" dirty="0" smtClean="0">
              <a:solidFill>
                <a:srgbClr val="000000"/>
              </a:solidFill>
              <a:latin typeface="Calibri" panose="020F0502020204030204" pitchFamily="34" charset="0"/>
              <a:cs typeface="Adobe Devanagari" panose="02040503050201020203" pitchFamily="18" charset="0"/>
            </a:endParaRPr>
          </a:p>
          <a:p>
            <a:pPr marL="0" indent="0">
              <a:buClr>
                <a:srgbClr val="002B62"/>
              </a:buClr>
              <a:buNone/>
            </a:pPr>
            <a:r>
              <a:rPr lang="en-GB" sz="1400" dirty="0" smtClean="0">
                <a:solidFill>
                  <a:srgbClr val="000000"/>
                </a:solidFill>
                <a:latin typeface="Calibri" panose="020F0502020204030204" pitchFamily="34" charset="0"/>
                <a:cs typeface="Adobe Devanagari" panose="02040503050201020203" pitchFamily="18" charset="0"/>
              </a:rPr>
              <a:t>Available for SL2100 systems only</a:t>
            </a:r>
          </a:p>
          <a:p>
            <a:pPr marL="0" indent="0">
              <a:buClr>
                <a:srgbClr val="002B62"/>
              </a:buClr>
              <a:buNone/>
            </a:pPr>
            <a:r>
              <a:rPr lang="en-GB" sz="1400" dirty="0" smtClean="0">
                <a:solidFill>
                  <a:srgbClr val="000000"/>
                </a:solidFill>
                <a:latin typeface="Calibri" panose="020F0502020204030204" pitchFamily="34" charset="0"/>
                <a:cs typeface="Adobe Devanagari" panose="02040503050201020203" pitchFamily="18" charset="0"/>
              </a:rPr>
              <a:t>Point to Point connection required (</a:t>
            </a:r>
            <a:r>
              <a:rPr lang="en-GB" sz="1400" dirty="0" err="1" smtClean="0">
                <a:solidFill>
                  <a:srgbClr val="000000"/>
                </a:solidFill>
                <a:latin typeface="Calibri" panose="020F0502020204030204" pitchFamily="34" charset="0"/>
                <a:cs typeface="Adobe Devanagari" panose="02040503050201020203" pitchFamily="18" charset="0"/>
              </a:rPr>
              <a:t>eg</a:t>
            </a:r>
            <a:r>
              <a:rPr lang="en-GB" sz="1400" dirty="0" smtClean="0">
                <a:solidFill>
                  <a:srgbClr val="000000"/>
                </a:solidFill>
                <a:latin typeface="Calibri" panose="020F0502020204030204" pitchFamily="34" charset="0"/>
                <a:cs typeface="Adobe Devanagari" panose="02040503050201020203" pitchFamily="18" charset="0"/>
              </a:rPr>
              <a:t> VPN, MPLS)</a:t>
            </a:r>
          </a:p>
          <a:p>
            <a:pPr marL="0" indent="0">
              <a:buClr>
                <a:srgbClr val="002B62"/>
              </a:buClr>
              <a:buNone/>
            </a:pPr>
            <a:endParaRPr lang="en-GB" sz="1400" dirty="0" smtClean="0">
              <a:solidFill>
                <a:srgbClr val="000000"/>
              </a:solidFill>
              <a:latin typeface="Calibri" panose="020F0502020204030204" pitchFamily="34" charset="0"/>
              <a:cs typeface="Adobe Devanagari" panose="02040503050201020203" pitchFamily="18" charset="0"/>
            </a:endParaRPr>
          </a:p>
          <a:p>
            <a:pPr>
              <a:buClr>
                <a:srgbClr val="002B62"/>
              </a:buClr>
            </a:pPr>
            <a:endParaRPr lang="en-GB" sz="1500" dirty="0" smtClean="0">
              <a:solidFill>
                <a:srgbClr val="000000"/>
              </a:solidFill>
              <a:latin typeface="Calibri" panose="020F0502020204030204" pitchFamily="34" charset="0"/>
              <a:cs typeface="Adobe Devanagari" panose="02040503050201020203" pitchFamily="18" charset="0"/>
            </a:endParaRPr>
          </a:p>
          <a:p>
            <a:pPr marL="342900" lvl="1" indent="0" eaLnBrk="0">
              <a:spcBef>
                <a:spcPts val="450"/>
              </a:spcBef>
              <a:spcAft>
                <a:spcPts val="0"/>
              </a:spcAft>
              <a:buClr>
                <a:srgbClr val="4575FD"/>
              </a:buClr>
              <a:buNone/>
              <a:defRPr/>
            </a:pPr>
            <a:endParaRPr lang="en-GB" altLang="ja-JP" sz="1200" dirty="0">
              <a:solidFill>
                <a:srgbClr val="000000">
                  <a:lumMod val="50000"/>
                  <a:lumOff val="50000"/>
                </a:srgbClr>
              </a:solidFill>
              <a:latin typeface="Calibri" panose="020F0502020204030204" pitchFamily="34" charset="0"/>
              <a:ea typeface="ＭＳ Ｐゴシック" pitchFamily="-110" charset="-128"/>
              <a:cs typeface="Adobe Devanagari" panose="02040503050201020203" pitchFamily="18" charset="0"/>
            </a:endParaRPr>
          </a:p>
        </p:txBody>
      </p:sp>
      <p:grpSp>
        <p:nvGrpSpPr>
          <p:cNvPr id="3" name="Group 2"/>
          <p:cNvGrpSpPr/>
          <p:nvPr/>
        </p:nvGrpSpPr>
        <p:grpSpPr>
          <a:xfrm>
            <a:off x="4114332" y="1308293"/>
            <a:ext cx="4751279" cy="3121281"/>
            <a:chOff x="1352064" y="1607081"/>
            <a:chExt cx="4751279" cy="3121281"/>
          </a:xfrm>
        </p:grpSpPr>
        <p:cxnSp>
          <p:nvCxnSpPr>
            <p:cNvPr id="32" name="Straight Connector 31"/>
            <p:cNvCxnSpPr/>
            <p:nvPr/>
          </p:nvCxnSpPr>
          <p:spPr bwMode="auto">
            <a:xfrm>
              <a:off x="3795237" y="3365461"/>
              <a:ext cx="0" cy="509476"/>
            </a:xfrm>
            <a:prstGeom prst="line">
              <a:avLst/>
            </a:prstGeom>
            <a:solidFill>
              <a:schemeClr val="bg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cxnSp>
        <p:cxnSp>
          <p:nvCxnSpPr>
            <p:cNvPr id="29" name="Straight Connector 28"/>
            <p:cNvCxnSpPr/>
            <p:nvPr/>
          </p:nvCxnSpPr>
          <p:spPr bwMode="auto">
            <a:xfrm>
              <a:off x="4122083" y="3117189"/>
              <a:ext cx="765211" cy="34378"/>
            </a:xfrm>
            <a:prstGeom prst="line">
              <a:avLst/>
            </a:prstGeom>
            <a:solidFill>
              <a:schemeClr val="bg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cxnSp>
        <p:cxnSp>
          <p:nvCxnSpPr>
            <p:cNvPr id="30" name="Straight Connector 29"/>
            <p:cNvCxnSpPr/>
            <p:nvPr/>
          </p:nvCxnSpPr>
          <p:spPr bwMode="auto">
            <a:xfrm>
              <a:off x="3817771" y="2353685"/>
              <a:ext cx="0" cy="923675"/>
            </a:xfrm>
            <a:prstGeom prst="line">
              <a:avLst/>
            </a:prstGeom>
            <a:solidFill>
              <a:schemeClr val="bg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cxnSp>
        <p:cxnSp>
          <p:nvCxnSpPr>
            <p:cNvPr id="28" name="Straight Connector 27"/>
            <p:cNvCxnSpPr/>
            <p:nvPr/>
          </p:nvCxnSpPr>
          <p:spPr bwMode="auto">
            <a:xfrm>
              <a:off x="2658542" y="3118868"/>
              <a:ext cx="765211" cy="34378"/>
            </a:xfrm>
            <a:prstGeom prst="line">
              <a:avLst/>
            </a:prstGeom>
            <a:solidFill>
              <a:schemeClr val="bg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cxnSp>
        <p:sp>
          <p:nvSpPr>
            <p:cNvPr id="4" name="TextBox 3"/>
            <p:cNvSpPr txBox="1"/>
            <p:nvPr/>
          </p:nvSpPr>
          <p:spPr>
            <a:xfrm>
              <a:off x="2089150" y="2536641"/>
              <a:ext cx="1339850" cy="246221"/>
            </a:xfrm>
            <a:prstGeom prst="rect">
              <a:avLst/>
            </a:prstGeom>
            <a:noFill/>
          </p:spPr>
          <p:txBody>
            <a:bodyPr wrap="square" rtlCol="0">
              <a:spAutoFit/>
            </a:bodyPr>
            <a:lstStyle/>
            <a:p>
              <a:r>
                <a:rPr lang="en-GB" sz="1000" dirty="0" smtClean="0"/>
                <a:t>SL2100</a:t>
              </a:r>
              <a:endParaRPr lang="en-GB" sz="1000" dirty="0"/>
            </a:p>
          </p:txBody>
        </p:sp>
        <p:sp>
          <p:nvSpPr>
            <p:cNvPr id="6" name="TextBox 5"/>
            <p:cNvSpPr txBox="1"/>
            <p:nvPr/>
          </p:nvSpPr>
          <p:spPr>
            <a:xfrm>
              <a:off x="3526817" y="4482141"/>
              <a:ext cx="1339850" cy="246221"/>
            </a:xfrm>
            <a:prstGeom prst="rect">
              <a:avLst/>
            </a:prstGeom>
            <a:noFill/>
          </p:spPr>
          <p:txBody>
            <a:bodyPr wrap="square" rtlCol="0">
              <a:spAutoFit/>
            </a:bodyPr>
            <a:lstStyle/>
            <a:p>
              <a:r>
                <a:rPr lang="en-GB" sz="1000" dirty="0" smtClean="0"/>
                <a:t>SL2100</a:t>
              </a:r>
              <a:endParaRPr lang="en-GB" sz="1000" dirty="0"/>
            </a:p>
          </p:txBody>
        </p:sp>
        <p:sp>
          <p:nvSpPr>
            <p:cNvPr id="8" name="TextBox 7"/>
            <p:cNvSpPr txBox="1"/>
            <p:nvPr/>
          </p:nvSpPr>
          <p:spPr>
            <a:xfrm>
              <a:off x="4763493" y="2599058"/>
              <a:ext cx="1339850" cy="246221"/>
            </a:xfrm>
            <a:prstGeom prst="rect">
              <a:avLst/>
            </a:prstGeom>
            <a:noFill/>
          </p:spPr>
          <p:txBody>
            <a:bodyPr wrap="square" rtlCol="0">
              <a:spAutoFit/>
            </a:bodyPr>
            <a:lstStyle/>
            <a:p>
              <a:r>
                <a:rPr lang="en-GB" sz="1000" dirty="0" smtClean="0"/>
                <a:t>SL2100</a:t>
              </a:r>
              <a:endParaRPr lang="en-GB" sz="1000" dirty="0"/>
            </a:p>
          </p:txBody>
        </p:sp>
        <p:sp>
          <p:nvSpPr>
            <p:cNvPr id="9" name="TextBox 8"/>
            <p:cNvSpPr txBox="1"/>
            <p:nvPr/>
          </p:nvSpPr>
          <p:spPr>
            <a:xfrm>
              <a:off x="3526817" y="1838823"/>
              <a:ext cx="1339850" cy="246221"/>
            </a:xfrm>
            <a:prstGeom prst="rect">
              <a:avLst/>
            </a:prstGeom>
            <a:noFill/>
          </p:spPr>
          <p:txBody>
            <a:bodyPr wrap="square" rtlCol="0">
              <a:spAutoFit/>
            </a:bodyPr>
            <a:lstStyle/>
            <a:p>
              <a:r>
                <a:rPr lang="en-GB" sz="1000" dirty="0" smtClean="0"/>
                <a:t>SL2100</a:t>
              </a:r>
              <a:endParaRPr lang="en-GB" sz="1000" dirty="0"/>
            </a:p>
          </p:txBody>
        </p:sp>
        <p:pic>
          <p:nvPicPr>
            <p:cNvPr id="14" name="Picture 1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238673" y="2131439"/>
              <a:ext cx="1113129" cy="327867"/>
            </a:xfrm>
            <a:prstGeom prst="rect">
              <a:avLst/>
            </a:prstGeom>
          </p:spPr>
        </p:pic>
        <p:pic>
          <p:nvPicPr>
            <p:cNvPr id="17" name="Picture 16"/>
            <p:cNvPicPr>
              <a:picLocks noChangeAspect="1"/>
            </p:cNvPicPr>
            <p:nvPr/>
          </p:nvPicPr>
          <p:blipFill>
            <a:blip r:embed="rId3"/>
            <a:stretch>
              <a:fillRect/>
            </a:stretch>
          </p:blipFill>
          <p:spPr>
            <a:xfrm>
              <a:off x="4351802" y="1607081"/>
              <a:ext cx="1042830" cy="597577"/>
            </a:xfrm>
            <a:prstGeom prst="rect">
              <a:avLst/>
            </a:prstGeom>
          </p:spPr>
        </p:pic>
        <p:pic>
          <p:nvPicPr>
            <p:cNvPr id="21" name="Picture 20"/>
            <p:cNvPicPr>
              <a:picLocks noChangeAspect="1"/>
            </p:cNvPicPr>
            <p:nvPr/>
          </p:nvPicPr>
          <p:blipFill>
            <a:blip r:embed="rId4"/>
            <a:stretch>
              <a:fillRect/>
            </a:stretch>
          </p:blipFill>
          <p:spPr>
            <a:xfrm>
              <a:off x="3203210" y="2851668"/>
              <a:ext cx="1239949" cy="608702"/>
            </a:xfrm>
            <a:prstGeom prst="rect">
              <a:avLst/>
            </a:prstGeom>
          </p:spPr>
        </p:pic>
        <p:sp>
          <p:nvSpPr>
            <p:cNvPr id="22" name="TextBox 21"/>
            <p:cNvSpPr txBox="1"/>
            <p:nvPr/>
          </p:nvSpPr>
          <p:spPr>
            <a:xfrm>
              <a:off x="3538083" y="2995758"/>
              <a:ext cx="559376" cy="246221"/>
            </a:xfrm>
            <a:prstGeom prst="rect">
              <a:avLst/>
            </a:prstGeom>
            <a:noFill/>
          </p:spPr>
          <p:txBody>
            <a:bodyPr wrap="square" rtlCol="0">
              <a:spAutoFit/>
            </a:bodyPr>
            <a:lstStyle/>
            <a:p>
              <a:r>
                <a:rPr lang="en-GB" sz="1000" dirty="0" smtClean="0"/>
                <a:t>WAN</a:t>
              </a:r>
              <a:endParaRPr lang="en-GB" sz="1000" dirty="0"/>
            </a:p>
          </p:txBody>
        </p:sp>
        <p:sp>
          <p:nvSpPr>
            <p:cNvPr id="23" name="TextBox 22"/>
            <p:cNvSpPr txBox="1"/>
            <p:nvPr/>
          </p:nvSpPr>
          <p:spPr>
            <a:xfrm>
              <a:off x="4593529" y="1774445"/>
              <a:ext cx="559376" cy="246221"/>
            </a:xfrm>
            <a:prstGeom prst="rect">
              <a:avLst/>
            </a:prstGeom>
            <a:noFill/>
          </p:spPr>
          <p:txBody>
            <a:bodyPr wrap="square" rtlCol="0">
              <a:spAutoFit/>
            </a:bodyPr>
            <a:lstStyle/>
            <a:p>
              <a:r>
                <a:rPr lang="en-GB" sz="1000" dirty="0" smtClean="0"/>
                <a:t>PSTN</a:t>
              </a:r>
              <a:endParaRPr lang="en-GB" sz="1000" dirty="0"/>
            </a:p>
          </p:txBody>
        </p:sp>
        <p:sp>
          <p:nvSpPr>
            <p:cNvPr id="25" name="TextBox 24"/>
            <p:cNvSpPr txBox="1"/>
            <p:nvPr/>
          </p:nvSpPr>
          <p:spPr>
            <a:xfrm>
              <a:off x="1352064" y="3433782"/>
              <a:ext cx="993522" cy="400110"/>
            </a:xfrm>
            <a:prstGeom prst="rect">
              <a:avLst/>
            </a:prstGeom>
            <a:noFill/>
          </p:spPr>
          <p:txBody>
            <a:bodyPr wrap="square" rtlCol="0">
              <a:spAutoFit/>
            </a:bodyPr>
            <a:lstStyle/>
            <a:p>
              <a:r>
                <a:rPr lang="en-GB" sz="1000" dirty="0" smtClean="0"/>
                <a:t>Centralised voicemail</a:t>
              </a:r>
              <a:endParaRPr lang="en-GB" sz="1000" dirty="0"/>
            </a:p>
          </p:txBody>
        </p:sp>
        <p:cxnSp>
          <p:nvCxnSpPr>
            <p:cNvPr id="35" name="Straight Connector 34"/>
            <p:cNvCxnSpPr>
              <a:stCxn id="14" idx="3"/>
            </p:cNvCxnSpPr>
            <p:nvPr/>
          </p:nvCxnSpPr>
          <p:spPr bwMode="auto">
            <a:xfrm flipV="1">
              <a:off x="4351802" y="2085044"/>
              <a:ext cx="343296" cy="210329"/>
            </a:xfrm>
            <a:prstGeom prst="line">
              <a:avLst/>
            </a:prstGeom>
            <a:solidFill>
              <a:schemeClr val="bg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cxnSp>
        <p:cxnSp>
          <p:nvCxnSpPr>
            <p:cNvPr id="39" name="Straight Connector 38"/>
            <p:cNvCxnSpPr/>
            <p:nvPr/>
          </p:nvCxnSpPr>
          <p:spPr bwMode="auto">
            <a:xfrm flipH="1">
              <a:off x="1911440" y="3241979"/>
              <a:ext cx="283974" cy="191803"/>
            </a:xfrm>
            <a:prstGeom prst="line">
              <a:avLst/>
            </a:prstGeom>
            <a:solidFill>
              <a:schemeClr val="bg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cxnSp>
        <p:sp>
          <p:nvSpPr>
            <p:cNvPr id="11" name="Oval 10"/>
            <p:cNvSpPr/>
            <p:nvPr/>
          </p:nvSpPr>
          <p:spPr bwMode="auto">
            <a:xfrm>
              <a:off x="1464611" y="2433526"/>
              <a:ext cx="1499937" cy="947530"/>
            </a:xfrm>
            <a:prstGeom prst="ellipse">
              <a:avLst/>
            </a:prstGeom>
            <a:noFill/>
            <a:ln w="19050">
              <a:solidFill>
                <a:srgbClr val="291C31"/>
              </a:solidFill>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n-GB" sz="1800" b="0" i="0" u="none" strike="noStrike" cap="none" normalizeH="0" baseline="0" smtClean="0">
                <a:ln>
                  <a:noFill/>
                </a:ln>
                <a:solidFill>
                  <a:schemeClr val="tx1"/>
                </a:solidFill>
                <a:effectLst/>
                <a:latin typeface="Arial" charset="0"/>
                <a:ea typeface="ＭＳ Ｐゴシック" charset="-128"/>
              </a:endParaRPr>
            </a:p>
          </p:txBody>
        </p:sp>
        <p:sp>
          <p:nvSpPr>
            <p:cNvPr id="42" name="Oval 41"/>
            <p:cNvSpPr/>
            <p:nvPr/>
          </p:nvSpPr>
          <p:spPr bwMode="auto">
            <a:xfrm>
              <a:off x="3030847" y="1774639"/>
              <a:ext cx="1499937" cy="947530"/>
            </a:xfrm>
            <a:prstGeom prst="ellipse">
              <a:avLst/>
            </a:prstGeom>
            <a:noFill/>
            <a:ln w="19050">
              <a:solidFill>
                <a:srgbClr val="291C31"/>
              </a:solidFill>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n-GB" sz="1800" b="0" i="0" u="none" strike="noStrike" cap="none" normalizeH="0" baseline="0" smtClean="0">
                <a:ln>
                  <a:noFill/>
                </a:ln>
                <a:solidFill>
                  <a:schemeClr val="tx1"/>
                </a:solidFill>
                <a:effectLst/>
                <a:latin typeface="Arial" charset="0"/>
                <a:ea typeface="ＭＳ Ｐゴシック" charset="-128"/>
              </a:endParaRPr>
            </a:p>
          </p:txBody>
        </p:sp>
        <p:sp>
          <p:nvSpPr>
            <p:cNvPr id="43" name="Oval 42"/>
            <p:cNvSpPr/>
            <p:nvPr/>
          </p:nvSpPr>
          <p:spPr bwMode="auto">
            <a:xfrm>
              <a:off x="4516117" y="2576836"/>
              <a:ext cx="1499937" cy="947530"/>
            </a:xfrm>
            <a:prstGeom prst="ellipse">
              <a:avLst/>
            </a:prstGeom>
            <a:noFill/>
            <a:ln w="19050">
              <a:solidFill>
                <a:srgbClr val="291C31"/>
              </a:solidFill>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n-GB" sz="1800" b="0" i="0" u="none" strike="noStrike" cap="none" normalizeH="0" baseline="0" smtClean="0">
                <a:ln>
                  <a:noFill/>
                </a:ln>
                <a:solidFill>
                  <a:schemeClr val="tx1"/>
                </a:solidFill>
                <a:effectLst/>
                <a:latin typeface="Arial" charset="0"/>
                <a:ea typeface="ＭＳ Ｐゴシック" charset="-128"/>
              </a:endParaRPr>
            </a:p>
          </p:txBody>
        </p:sp>
        <p:sp>
          <p:nvSpPr>
            <p:cNvPr id="44" name="Oval 43"/>
            <p:cNvSpPr/>
            <p:nvPr/>
          </p:nvSpPr>
          <p:spPr bwMode="auto">
            <a:xfrm>
              <a:off x="3018484" y="3758844"/>
              <a:ext cx="1499937" cy="947530"/>
            </a:xfrm>
            <a:prstGeom prst="ellipse">
              <a:avLst/>
            </a:prstGeom>
            <a:noFill/>
            <a:ln w="19050">
              <a:solidFill>
                <a:srgbClr val="291C31"/>
              </a:solidFill>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n-GB" sz="1800" b="0" i="0" u="none" strike="noStrike" cap="none" normalizeH="0" baseline="0" smtClean="0">
                <a:ln>
                  <a:noFill/>
                </a:ln>
                <a:solidFill>
                  <a:schemeClr val="tx1"/>
                </a:solidFill>
                <a:effectLst/>
                <a:latin typeface="Arial" charset="0"/>
                <a:ea typeface="ＭＳ Ｐゴシック" charset="-128"/>
              </a:endParaRPr>
            </a:p>
          </p:txBody>
        </p:sp>
        <p:pic>
          <p:nvPicPr>
            <p:cNvPr id="34" name="Picture 3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644027" y="2764638"/>
              <a:ext cx="1113129" cy="327867"/>
            </a:xfrm>
            <a:prstGeom prst="rect">
              <a:avLst/>
            </a:prstGeom>
          </p:spPr>
        </p:pic>
        <p:pic>
          <p:nvPicPr>
            <p:cNvPr id="36" name="Picture 3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798223" y="2936243"/>
              <a:ext cx="1113129" cy="327867"/>
            </a:xfrm>
            <a:prstGeom prst="rect">
              <a:avLst/>
            </a:prstGeom>
          </p:spPr>
        </p:pic>
        <p:pic>
          <p:nvPicPr>
            <p:cNvPr id="38" name="Picture 3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203210" y="3965276"/>
              <a:ext cx="1113129" cy="327867"/>
            </a:xfrm>
            <a:prstGeom prst="rect">
              <a:avLst/>
            </a:prstGeom>
          </p:spPr>
        </p:pic>
      </p:grpSp>
    </p:spTree>
    <p:extLst>
      <p:ext uri="{BB962C8B-B14F-4D97-AF65-F5344CB8AC3E}">
        <p14:creationId xmlns:p14="http://schemas.microsoft.com/office/powerpoint/2010/main" val="913629291"/>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Mobility</a:t>
            </a:r>
            <a:endParaRPr lang="en-GB" dirty="0"/>
          </a:p>
        </p:txBody>
      </p:sp>
    </p:spTree>
    <p:extLst>
      <p:ext uri="{BB962C8B-B14F-4D97-AF65-F5344CB8AC3E}">
        <p14:creationId xmlns:p14="http://schemas.microsoft.com/office/powerpoint/2010/main" val="35027366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anose="020F0502020204030204" pitchFamily="34" charset="0"/>
              </a:rPr>
              <a:t>UNIVERGE SL1000 to SL2100 Differences</a:t>
            </a:r>
            <a:endParaRPr lang="en-US" dirty="0">
              <a:latin typeface="Calibri" panose="020F0502020204030204" pitchFamily="34" charset="0"/>
            </a:endParaRPr>
          </a:p>
        </p:txBody>
      </p:sp>
      <p:sp>
        <p:nvSpPr>
          <p:cNvPr id="7" name="Content Placeholder 2"/>
          <p:cNvSpPr txBox="1">
            <a:spLocks/>
          </p:cNvSpPr>
          <p:nvPr/>
        </p:nvSpPr>
        <p:spPr>
          <a:xfrm>
            <a:off x="182820" y="638407"/>
            <a:ext cx="8452222" cy="4196239"/>
          </a:xfrm>
          <a:prstGeom prst="rect">
            <a:avLst/>
          </a:prstGeom>
        </p:spPr>
        <p:txBody>
          <a:bodyPr>
            <a:normAutofit/>
          </a:bodyPr>
          <a:lstStyle>
            <a:lvl1pPr marL="180000" indent="-180000" algn="l" rtl="0" eaLnBrk="1" fontAlgn="base" hangingPunct="0">
              <a:spcBef>
                <a:spcPts val="500"/>
              </a:spcBef>
              <a:spcAft>
                <a:spcPct val="0"/>
              </a:spcAft>
              <a:buClr>
                <a:schemeClr val="accent6"/>
              </a:buClr>
              <a:buFont typeface="Arial" panose="020B0604020202020204" pitchFamily="34" charset="0"/>
              <a:buChar char="▌"/>
              <a:defRPr kumimoji="1" sz="2000" b="0">
                <a:solidFill>
                  <a:schemeClr val="tx1"/>
                </a:solidFill>
                <a:latin typeface="Verdana" panose="020B0604030504040204" pitchFamily="34" charset="0"/>
                <a:ea typeface="+mn-ea"/>
                <a:cs typeface="Verdana" panose="020B0604030504040204" pitchFamily="34" charset="0"/>
              </a:defRPr>
            </a:lvl1pPr>
            <a:lvl2pPr marL="360000" indent="-180000" algn="l" rtl="0" eaLnBrk="1" fontAlgn="base" hangingPunct="0">
              <a:spcBef>
                <a:spcPts val="500"/>
              </a:spcBef>
              <a:spcAft>
                <a:spcPct val="0"/>
              </a:spcAft>
              <a:buClr>
                <a:schemeClr val="accent6"/>
              </a:buClr>
              <a:buFont typeface="Wingdings" pitchFamily="2" charset="2"/>
              <a:buChar char="l"/>
              <a:defRPr kumimoji="1" sz="1600" b="0">
                <a:solidFill>
                  <a:schemeClr val="tx1"/>
                </a:solidFill>
                <a:latin typeface="Verdana" panose="020B0604030504040204" pitchFamily="34" charset="0"/>
                <a:ea typeface="+mn-ea"/>
                <a:cs typeface="Verdana" panose="020B0604030504040204" pitchFamily="34" charset="0"/>
              </a:defRPr>
            </a:lvl2pPr>
            <a:lvl3pPr marL="468000" indent="-108000" algn="l" rtl="0" eaLnBrk="1" fontAlgn="base" hangingPunct="0">
              <a:spcBef>
                <a:spcPts val="500"/>
              </a:spcBef>
              <a:spcAft>
                <a:spcPct val="0"/>
              </a:spcAft>
              <a:buClr>
                <a:schemeClr val="accent6"/>
              </a:buClr>
              <a:buFont typeface="Arial" panose="020B0604020202020204" pitchFamily="34" charset="0"/>
              <a:buChar char="•"/>
              <a:defRPr kumimoji="1" sz="1400" b="0">
                <a:solidFill>
                  <a:schemeClr val="tx1"/>
                </a:solidFill>
                <a:latin typeface="Verdana" panose="020B0604030504040204" pitchFamily="34" charset="0"/>
                <a:ea typeface="+mn-ea"/>
                <a:cs typeface="Verdana" panose="020B0604030504040204" pitchFamily="34" charset="0"/>
              </a:defRPr>
            </a:lvl3pPr>
            <a:lvl4pPr marL="576000" indent="-108000" algn="l" rtl="0" eaLnBrk="1" fontAlgn="base" hangingPunct="0">
              <a:spcBef>
                <a:spcPts val="500"/>
              </a:spcBef>
              <a:spcAft>
                <a:spcPct val="0"/>
              </a:spcAft>
              <a:buClr>
                <a:schemeClr val="accent6"/>
              </a:buClr>
              <a:buFont typeface="Tahoma" pitchFamily="34" charset="0"/>
              <a:buChar char="–"/>
              <a:defRPr kumimoji="1" sz="1200" b="0">
                <a:solidFill>
                  <a:schemeClr val="tx1"/>
                </a:solidFill>
                <a:latin typeface="Verdana" panose="020B0604030504040204" pitchFamily="34" charset="0"/>
                <a:ea typeface="+mn-ea"/>
                <a:cs typeface="Verdana" panose="020B0604030504040204" pitchFamily="34" charset="0"/>
              </a:defRPr>
            </a:lvl4pPr>
            <a:lvl5pPr marL="735013" indent="-157163" algn="l" rtl="0" eaLnBrk="0" fontAlgn="base" hangingPunct="0">
              <a:spcBef>
                <a:spcPct val="20000"/>
              </a:spcBef>
              <a:spcAft>
                <a:spcPct val="0"/>
              </a:spcAft>
              <a:buClr>
                <a:schemeClr val="accent6"/>
              </a:buClr>
              <a:buChar char="≫"/>
              <a:defRPr kumimoji="1" sz="1200" b="1">
                <a:solidFill>
                  <a:schemeClr val="tx1"/>
                </a:solidFill>
                <a:latin typeface="+mj-lt"/>
                <a:ea typeface="+mn-ea"/>
              </a:defRPr>
            </a:lvl5pPr>
            <a:lvl6pPr marL="2514600" indent="-228600" algn="l" rtl="0" fontAlgn="base">
              <a:spcBef>
                <a:spcPct val="20000"/>
              </a:spcBef>
              <a:spcAft>
                <a:spcPct val="0"/>
              </a:spcAft>
              <a:buChar char="≫"/>
              <a:defRPr kumimoji="1" sz="2000">
                <a:solidFill>
                  <a:schemeClr val="tx1"/>
                </a:solidFill>
                <a:latin typeface="Arial" charset="0"/>
                <a:ea typeface="+mn-ea"/>
              </a:defRPr>
            </a:lvl6pPr>
            <a:lvl7pPr marL="2971800" indent="-228600" algn="l" rtl="0" fontAlgn="base">
              <a:spcBef>
                <a:spcPct val="20000"/>
              </a:spcBef>
              <a:spcAft>
                <a:spcPct val="0"/>
              </a:spcAft>
              <a:buChar char="≫"/>
              <a:defRPr kumimoji="1" sz="2000">
                <a:solidFill>
                  <a:schemeClr val="tx1"/>
                </a:solidFill>
                <a:latin typeface="Arial" charset="0"/>
                <a:ea typeface="+mn-ea"/>
              </a:defRPr>
            </a:lvl7pPr>
            <a:lvl8pPr marL="3429000" indent="-228600" algn="l" rtl="0" fontAlgn="base">
              <a:spcBef>
                <a:spcPct val="20000"/>
              </a:spcBef>
              <a:spcAft>
                <a:spcPct val="0"/>
              </a:spcAft>
              <a:buChar char="≫"/>
              <a:defRPr kumimoji="1" sz="2000">
                <a:solidFill>
                  <a:schemeClr val="tx1"/>
                </a:solidFill>
                <a:latin typeface="Arial" charset="0"/>
                <a:ea typeface="+mn-ea"/>
              </a:defRPr>
            </a:lvl8pPr>
            <a:lvl9pPr marL="3886200" indent="-228600" algn="l" rtl="0" fontAlgn="base">
              <a:spcBef>
                <a:spcPct val="20000"/>
              </a:spcBef>
              <a:spcAft>
                <a:spcPct val="0"/>
              </a:spcAft>
              <a:buChar char="≫"/>
              <a:defRPr kumimoji="1" sz="2000">
                <a:solidFill>
                  <a:schemeClr val="tx1"/>
                </a:solidFill>
                <a:latin typeface="Arial" charset="0"/>
                <a:ea typeface="+mn-ea"/>
              </a:defRPr>
            </a:lvl9pPr>
          </a:lstStyle>
          <a:p>
            <a:pPr>
              <a:buClr>
                <a:srgbClr val="002B62"/>
              </a:buClr>
            </a:pPr>
            <a:endParaRPr lang="en-GB" sz="1500" dirty="0" smtClean="0">
              <a:solidFill>
                <a:srgbClr val="000000"/>
              </a:solidFill>
              <a:latin typeface="Calibri" panose="020F0502020204030204" pitchFamily="34" charset="0"/>
              <a:cs typeface="Adobe Devanagari" panose="02040503050201020203" pitchFamily="18" charset="0"/>
            </a:endParaRPr>
          </a:p>
          <a:p>
            <a:pPr>
              <a:buClr>
                <a:srgbClr val="002B62"/>
              </a:buClr>
            </a:pPr>
            <a:endParaRPr lang="en-GB" sz="1500" dirty="0" smtClean="0">
              <a:solidFill>
                <a:srgbClr val="000000"/>
              </a:solidFill>
              <a:latin typeface="Calibri" panose="020F0502020204030204" pitchFamily="34" charset="0"/>
              <a:cs typeface="Adobe Devanagari" panose="02040503050201020203" pitchFamily="18" charset="0"/>
            </a:endParaRPr>
          </a:p>
          <a:p>
            <a:pPr marL="0" indent="0">
              <a:buClr>
                <a:srgbClr val="002B62"/>
              </a:buClr>
              <a:buNone/>
            </a:pPr>
            <a:endParaRPr lang="en-GB" sz="1500" dirty="0" smtClean="0">
              <a:solidFill>
                <a:srgbClr val="000000"/>
              </a:solidFill>
              <a:latin typeface="Calibri" panose="020F0502020204030204" pitchFamily="34" charset="0"/>
              <a:cs typeface="Adobe Devanagari" panose="02040503050201020203" pitchFamily="18" charset="0"/>
            </a:endParaRPr>
          </a:p>
          <a:p>
            <a:pPr marL="342900" lvl="1" indent="0" eaLnBrk="0">
              <a:spcBef>
                <a:spcPts val="450"/>
              </a:spcBef>
              <a:spcAft>
                <a:spcPts val="0"/>
              </a:spcAft>
              <a:buClr>
                <a:srgbClr val="4575FD"/>
              </a:buClr>
              <a:buNone/>
              <a:defRPr/>
            </a:pPr>
            <a:endParaRPr lang="en-GB" altLang="ja-JP" sz="1200" dirty="0">
              <a:solidFill>
                <a:srgbClr val="000000">
                  <a:lumMod val="50000"/>
                  <a:lumOff val="50000"/>
                </a:srgbClr>
              </a:solidFill>
              <a:latin typeface="Calibri" panose="020F0502020204030204" pitchFamily="34" charset="0"/>
              <a:ea typeface="ＭＳ Ｐゴシック" pitchFamily="-110" charset="-128"/>
              <a:cs typeface="Adobe Devanagari" panose="02040503050201020203" pitchFamily="18" charset="0"/>
            </a:endParaRPr>
          </a:p>
        </p:txBody>
      </p:sp>
      <p:sp>
        <p:nvSpPr>
          <p:cNvPr id="6" name="Content Placeholder 2"/>
          <p:cNvSpPr txBox="1">
            <a:spLocks/>
          </p:cNvSpPr>
          <p:nvPr/>
        </p:nvSpPr>
        <p:spPr>
          <a:xfrm>
            <a:off x="182820" y="621680"/>
            <a:ext cx="8784976" cy="4212967"/>
          </a:xfrm>
          <a:prstGeom prst="rect">
            <a:avLst/>
          </a:prstGeom>
        </p:spPr>
        <p:txBody>
          <a:bodyPr/>
          <a:lstStyle>
            <a:lvl1pPr marL="180000" indent="-180000" algn="l" rtl="0" eaLnBrk="0" fontAlgn="base" hangingPunct="0">
              <a:spcBef>
                <a:spcPts val="500"/>
              </a:spcBef>
              <a:spcAft>
                <a:spcPct val="0"/>
              </a:spcAft>
              <a:buClr>
                <a:schemeClr val="accent6"/>
              </a:buClr>
              <a:buFont typeface="Arial" panose="020B0604020202020204" pitchFamily="34" charset="0"/>
              <a:buChar char="▌"/>
              <a:defRPr kumimoji="1" lang="ja-JP" altLang="en-US" sz="2000" b="0" i="0" u="none" strike="noStrike" kern="0" cap="none" spc="0" normalizeH="0" baseline="0" dirty="0" smtClean="0">
                <a:ln>
                  <a:noFill/>
                </a:ln>
                <a:solidFill>
                  <a:srgbClr val="000000"/>
                </a:solidFill>
                <a:effectLst/>
                <a:uLnTx/>
                <a:uFillTx/>
                <a:latin typeface="+mn-lt"/>
                <a:ea typeface="+mn-ea"/>
                <a:cs typeface="+mn-cs"/>
              </a:defRPr>
            </a:lvl1pPr>
            <a:lvl2pPr marL="360000" indent="-180000" algn="l" rtl="0" eaLnBrk="0" fontAlgn="base" hangingPunct="0">
              <a:spcBef>
                <a:spcPts val="500"/>
              </a:spcBef>
              <a:spcAft>
                <a:spcPct val="0"/>
              </a:spcAft>
              <a:buClr>
                <a:schemeClr val="accent6"/>
              </a:buClr>
              <a:buFont typeface="Wingdings" pitchFamily="2" charset="2"/>
              <a:buChar char="l"/>
              <a:defRPr kumimoji="1" lang="ja-JP" altLang="en-US" sz="1600" b="0" i="0" u="none" strike="noStrike" kern="0" cap="none" spc="0" normalizeH="0" baseline="0" dirty="0" smtClean="0">
                <a:ln>
                  <a:noFill/>
                </a:ln>
                <a:solidFill>
                  <a:srgbClr val="000000"/>
                </a:solidFill>
                <a:effectLst/>
                <a:uLnTx/>
                <a:uFillTx/>
                <a:latin typeface="+mn-lt"/>
                <a:ea typeface="+mn-ea"/>
              </a:defRPr>
            </a:lvl2pPr>
            <a:lvl3pPr marL="468000" indent="-108000" algn="l" rtl="0" eaLnBrk="0" fontAlgn="base" hangingPunct="0">
              <a:spcBef>
                <a:spcPts val="500"/>
              </a:spcBef>
              <a:spcAft>
                <a:spcPct val="0"/>
              </a:spcAft>
              <a:buClr>
                <a:schemeClr val="accent6"/>
              </a:buClr>
              <a:buFont typeface="Arial" panose="020B0604020202020204" pitchFamily="34" charset="0"/>
              <a:buChar char="•"/>
              <a:defRPr kumimoji="1" lang="ja-JP" altLang="en-US" sz="1400" b="0" i="0" u="none" strike="noStrike" kern="0" cap="none" spc="0" normalizeH="0" baseline="0" dirty="0" smtClean="0">
                <a:ln>
                  <a:noFill/>
                </a:ln>
                <a:solidFill>
                  <a:srgbClr val="000000"/>
                </a:solidFill>
                <a:effectLst/>
                <a:uLnTx/>
                <a:uFillTx/>
                <a:latin typeface="+mn-lt"/>
                <a:ea typeface="+mn-ea"/>
              </a:defRPr>
            </a:lvl3pPr>
            <a:lvl4pPr marL="576000" indent="-108000" algn="l" rtl="0" eaLnBrk="0" fontAlgn="base" hangingPunct="0">
              <a:spcBef>
                <a:spcPts val="500"/>
              </a:spcBef>
              <a:spcAft>
                <a:spcPct val="0"/>
              </a:spcAft>
              <a:buClr>
                <a:schemeClr val="accent6"/>
              </a:buClr>
              <a:buFont typeface="Tahoma" pitchFamily="34" charset="0"/>
              <a:buChar char="–"/>
              <a:defRPr kumimoji="1" lang="ja-JP" altLang="en-US" sz="1200" b="0" i="0" u="none" strike="noStrike" kern="0" cap="none" spc="0" normalizeH="0" baseline="0" dirty="0" smtClean="0">
                <a:ln>
                  <a:noFill/>
                </a:ln>
                <a:solidFill>
                  <a:srgbClr val="000000"/>
                </a:solidFill>
                <a:effectLst/>
                <a:uLnTx/>
                <a:uFillTx/>
                <a:latin typeface="+mn-lt"/>
                <a:ea typeface="+mn-ea"/>
              </a:defRPr>
            </a:lvl4pPr>
            <a:lvl5pPr marL="738188" indent="530225" algn="l" rtl="0" eaLnBrk="0" fontAlgn="base" hangingPunct="0">
              <a:spcBef>
                <a:spcPct val="20000"/>
              </a:spcBef>
              <a:spcAft>
                <a:spcPct val="0"/>
              </a:spcAft>
              <a:buClr>
                <a:schemeClr val="accent6"/>
              </a:buClr>
              <a:buChar char="≫"/>
              <a:defRPr kumimoji="1" sz="1200" b="0">
                <a:solidFill>
                  <a:schemeClr val="tx1"/>
                </a:solidFill>
                <a:latin typeface="+mj-lt"/>
                <a:ea typeface="+mn-ea"/>
              </a:defRPr>
            </a:lvl5pPr>
            <a:lvl6pPr marL="2514600" indent="-228600" algn="l" rtl="0" fontAlgn="base">
              <a:spcBef>
                <a:spcPct val="20000"/>
              </a:spcBef>
              <a:spcAft>
                <a:spcPct val="0"/>
              </a:spcAft>
              <a:buChar char="≫"/>
              <a:defRPr kumimoji="1" sz="2000">
                <a:solidFill>
                  <a:schemeClr val="tx1"/>
                </a:solidFill>
                <a:latin typeface="Arial" charset="0"/>
                <a:ea typeface="+mn-ea"/>
              </a:defRPr>
            </a:lvl6pPr>
            <a:lvl7pPr marL="2971800" indent="-228600" algn="l" rtl="0" fontAlgn="base">
              <a:spcBef>
                <a:spcPct val="20000"/>
              </a:spcBef>
              <a:spcAft>
                <a:spcPct val="0"/>
              </a:spcAft>
              <a:buChar char="≫"/>
              <a:defRPr kumimoji="1" sz="2000">
                <a:solidFill>
                  <a:schemeClr val="tx1"/>
                </a:solidFill>
                <a:latin typeface="Arial" charset="0"/>
                <a:ea typeface="+mn-ea"/>
              </a:defRPr>
            </a:lvl7pPr>
            <a:lvl8pPr marL="3429000" indent="-228600" algn="l" rtl="0" fontAlgn="base">
              <a:spcBef>
                <a:spcPct val="20000"/>
              </a:spcBef>
              <a:spcAft>
                <a:spcPct val="0"/>
              </a:spcAft>
              <a:buChar char="≫"/>
              <a:defRPr kumimoji="1" sz="2000">
                <a:solidFill>
                  <a:schemeClr val="tx1"/>
                </a:solidFill>
                <a:latin typeface="Arial" charset="0"/>
                <a:ea typeface="+mn-ea"/>
              </a:defRPr>
            </a:lvl8pPr>
            <a:lvl9pPr marL="3886200" indent="-228600" algn="l" rtl="0" fontAlgn="base">
              <a:spcBef>
                <a:spcPct val="20000"/>
              </a:spcBef>
              <a:spcAft>
                <a:spcPct val="0"/>
              </a:spcAft>
              <a:buChar char="≫"/>
              <a:defRPr kumimoji="1" sz="2000">
                <a:solidFill>
                  <a:schemeClr val="tx1"/>
                </a:solidFill>
                <a:latin typeface="Arial" charset="0"/>
                <a:ea typeface="+mn-ea"/>
              </a:defRPr>
            </a:lvl9pPr>
          </a:lstStyle>
          <a:p>
            <a:r>
              <a:rPr lang="en-GB" sz="1600" b="1" dirty="0" smtClean="0">
                <a:latin typeface="Calibri" panose="020F0502020204030204" pitchFamily="34" charset="0"/>
                <a:cs typeface="Arial" panose="020B0604020202020204" pitchFamily="34" charset="0"/>
              </a:rPr>
              <a:t>Overview of differences between the SL1000 and the SL2100</a:t>
            </a:r>
            <a:endParaRPr lang="en-GB" sz="1400" dirty="0" smtClean="0">
              <a:latin typeface="Calibri" panose="020F0502020204030204" pitchFamily="34" charset="0"/>
              <a:cs typeface="Arial" panose="020B0604020202020204" pitchFamily="34" charset="0"/>
            </a:endParaRPr>
          </a:p>
          <a:p>
            <a:pPr marL="0" indent="0">
              <a:buNone/>
            </a:pPr>
            <a:endParaRPr lang="en-GB" dirty="0" smtClean="0"/>
          </a:p>
          <a:p>
            <a:pPr marL="0" indent="0">
              <a:buFont typeface="Arial" panose="020B0604020202020204" pitchFamily="34" charset="0"/>
              <a:buNone/>
            </a:pPr>
            <a:endParaRPr lang="en-GB" dirty="0" smtClean="0"/>
          </a:p>
          <a:p>
            <a:endParaRPr lang="en-GB" dirty="0"/>
          </a:p>
        </p:txBody>
      </p:sp>
      <p:graphicFrame>
        <p:nvGraphicFramePr>
          <p:cNvPr id="3" name="Table 2"/>
          <p:cNvGraphicFramePr>
            <a:graphicFrameLocks noGrp="1"/>
          </p:cNvGraphicFramePr>
          <p:nvPr>
            <p:extLst>
              <p:ext uri="{D42A27DB-BD31-4B8C-83A1-F6EECF244321}">
                <p14:modId xmlns:p14="http://schemas.microsoft.com/office/powerpoint/2010/main" val="503262604"/>
              </p:ext>
            </p:extLst>
          </p:nvPr>
        </p:nvGraphicFramePr>
        <p:xfrm>
          <a:off x="305526" y="1055847"/>
          <a:ext cx="8329515" cy="2496240"/>
        </p:xfrm>
        <a:graphic>
          <a:graphicData uri="http://schemas.openxmlformats.org/drawingml/2006/table">
            <a:tbl>
              <a:tblPr firstRow="1" bandRow="1">
                <a:tableStyleId>{073A0DAA-6AF3-43AB-8588-CEC1D06C72B9}</a:tableStyleId>
              </a:tblPr>
              <a:tblGrid>
                <a:gridCol w="1883197"/>
                <a:gridCol w="3197316"/>
                <a:gridCol w="3249002"/>
              </a:tblGrid>
              <a:tr h="0">
                <a:tc>
                  <a:txBody>
                    <a:bodyPr/>
                    <a:lstStyle/>
                    <a:p>
                      <a:r>
                        <a:rPr lang="en-GB" sz="1000" dirty="0" smtClean="0"/>
                        <a:t>Items</a:t>
                      </a:r>
                      <a:endParaRPr lang="en-GB" sz="1000" dirty="0"/>
                    </a:p>
                  </a:txBody>
                  <a:tcPr/>
                </a:tc>
                <a:tc>
                  <a:txBody>
                    <a:bodyPr/>
                    <a:lstStyle/>
                    <a:p>
                      <a:pPr algn="ctr"/>
                      <a:r>
                        <a:rPr lang="en-GB" sz="1000" dirty="0" smtClean="0"/>
                        <a:t>SL1000</a:t>
                      </a:r>
                      <a:endParaRPr lang="en-GB" sz="1000" dirty="0"/>
                    </a:p>
                  </a:txBody>
                  <a:tcPr/>
                </a:tc>
                <a:tc>
                  <a:txBody>
                    <a:bodyPr/>
                    <a:lstStyle/>
                    <a:p>
                      <a:pPr algn="ctr"/>
                      <a:r>
                        <a:rPr lang="en-GB" sz="1000" dirty="0" smtClean="0"/>
                        <a:t>SL2100</a:t>
                      </a:r>
                      <a:endParaRPr lang="en-GB" sz="1000" dirty="0"/>
                    </a:p>
                  </a:txBody>
                  <a:tcPr/>
                </a:tc>
              </a:tr>
              <a:tr h="216000">
                <a:tc>
                  <a:txBody>
                    <a:bodyPr/>
                    <a:lstStyle/>
                    <a:p>
                      <a:pPr marL="0" algn="l"/>
                      <a:r>
                        <a:rPr lang="en-GB" sz="1000" b="1" dirty="0" smtClean="0"/>
                        <a:t>Power fail transfer (CO line)</a:t>
                      </a:r>
                      <a:endParaRPr lang="en-GB" sz="1000" b="1" dirty="0"/>
                    </a:p>
                  </a:txBody>
                  <a:tcPr marL="45720" marR="46800" marT="36000" marB="36000" anchor="ctr"/>
                </a:tc>
                <a:tc>
                  <a:txBody>
                    <a:bodyPr/>
                    <a:lstStyle/>
                    <a:p>
                      <a:pPr marL="0" algn="l"/>
                      <a:r>
                        <a:rPr lang="en-GB" sz="1000" b="0" dirty="0" smtClean="0"/>
                        <a:t>Available on the Main &amp; expansion KSU</a:t>
                      </a:r>
                      <a:r>
                        <a:rPr lang="en-GB" sz="1000" b="0" baseline="0" dirty="0" smtClean="0"/>
                        <a:t>, 1 port</a:t>
                      </a:r>
                      <a:endParaRPr lang="en-GB" sz="1000" b="0" dirty="0"/>
                    </a:p>
                  </a:txBody>
                  <a:tcPr marL="45720" marR="46800" marT="36000" marB="36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dirty="0" smtClean="0"/>
                        <a:t>Not available</a:t>
                      </a:r>
                    </a:p>
                  </a:txBody>
                  <a:tcPr marL="45720" marR="46800" marT="36000" marB="36000" anchor="ctr"/>
                </a:tc>
              </a:tr>
              <a:tr h="216000">
                <a:tc>
                  <a:txBody>
                    <a:bodyPr/>
                    <a:lstStyle/>
                    <a:p>
                      <a:pPr marL="0" algn="l"/>
                      <a:r>
                        <a:rPr lang="en-GB" sz="1000" b="1" dirty="0" smtClean="0"/>
                        <a:t>CPU</a:t>
                      </a:r>
                      <a:r>
                        <a:rPr lang="en-GB" sz="1000" b="1" baseline="0" dirty="0" smtClean="0"/>
                        <a:t> card</a:t>
                      </a:r>
                      <a:endParaRPr lang="en-GB" sz="1000" b="1" dirty="0"/>
                    </a:p>
                  </a:txBody>
                  <a:tcPr marL="45720" marR="46800" marT="36000" marB="36000" anchor="ctr"/>
                </a:tc>
                <a:tc>
                  <a:txBody>
                    <a:bodyPr/>
                    <a:lstStyle/>
                    <a:p>
                      <a:pPr marL="0" algn="l"/>
                      <a:r>
                        <a:rPr lang="en-GB" sz="1000" b="0" dirty="0" smtClean="0"/>
                        <a:t>Does not have any IP resources built in to the CPU</a:t>
                      </a:r>
                      <a:endParaRPr lang="en-GB" sz="1000" b="0" dirty="0"/>
                    </a:p>
                  </a:txBody>
                  <a:tcPr marL="45720" marR="46800" marT="36000" marB="36000" anchor="ctr"/>
                </a:tc>
                <a:tc>
                  <a:txBody>
                    <a:bodyPr/>
                    <a:lstStyle/>
                    <a:p>
                      <a:pPr marL="0" algn="l"/>
                      <a:r>
                        <a:rPr lang="en-GB" sz="1000" b="0" dirty="0" smtClean="0"/>
                        <a:t>Has 8 IP resources</a:t>
                      </a:r>
                      <a:r>
                        <a:rPr lang="en-GB" sz="1000" b="0" baseline="0" dirty="0" smtClean="0"/>
                        <a:t> built in to the CPU</a:t>
                      </a:r>
                      <a:endParaRPr lang="en-GB" sz="1000" b="0" dirty="0"/>
                    </a:p>
                  </a:txBody>
                  <a:tcPr marL="45720" marR="46800" marT="36000" marB="36000" anchor="ctr"/>
                </a:tc>
              </a:tr>
              <a:tr h="216000">
                <a:tc>
                  <a:txBody>
                    <a:bodyPr/>
                    <a:lstStyle/>
                    <a:p>
                      <a:pPr marL="0" algn="l"/>
                      <a:endParaRPr lang="en-GB" sz="1000" b="1" dirty="0"/>
                    </a:p>
                  </a:txBody>
                  <a:tcPr marL="45720" marR="46800" marT="36000" marB="36000" anchor="ctr"/>
                </a:tc>
                <a:tc>
                  <a:txBody>
                    <a:bodyPr/>
                    <a:lstStyle/>
                    <a:p>
                      <a:pPr marL="0" algn="l"/>
                      <a:r>
                        <a:rPr lang="en-GB" sz="1000" b="0" dirty="0" smtClean="0"/>
                        <a:t>Requires</a:t>
                      </a:r>
                      <a:r>
                        <a:rPr lang="en-GB" sz="1000" b="0" baseline="0" dirty="0" smtClean="0"/>
                        <a:t> MEMDB for certain system features/hardware</a:t>
                      </a:r>
                      <a:endParaRPr lang="en-GB" sz="1000" b="0" dirty="0"/>
                    </a:p>
                  </a:txBody>
                  <a:tcPr marL="45720" marR="46800" marT="36000" marB="36000" anchor="ctr"/>
                </a:tc>
                <a:tc>
                  <a:txBody>
                    <a:bodyPr/>
                    <a:lstStyle/>
                    <a:p>
                      <a:pPr marL="0" algn="l"/>
                      <a:r>
                        <a:rPr lang="en-GB" sz="1000" b="0" dirty="0" smtClean="0"/>
                        <a:t>Does not require any memory expansion card</a:t>
                      </a:r>
                      <a:endParaRPr lang="en-GB" sz="1000" b="0" dirty="0"/>
                    </a:p>
                  </a:txBody>
                  <a:tcPr marL="45720" marR="46800" marT="36000" marB="36000" anchor="ctr"/>
                </a:tc>
              </a:tr>
              <a:tr h="216000">
                <a:tc>
                  <a:txBody>
                    <a:bodyPr/>
                    <a:lstStyle/>
                    <a:p>
                      <a:pPr marL="0" algn="l"/>
                      <a:endParaRPr lang="en-GB" sz="1000" b="1" dirty="0"/>
                    </a:p>
                  </a:txBody>
                  <a:tcPr marL="45720" marR="46800" marT="36000" marB="36000" anchor="ctr"/>
                </a:tc>
                <a:tc>
                  <a:txBody>
                    <a:bodyPr/>
                    <a:lstStyle/>
                    <a:p>
                      <a:pPr marL="0" algn="l"/>
                      <a:r>
                        <a:rPr lang="en-GB" sz="1000" b="0" dirty="0" smtClean="0"/>
                        <a:t>Uses Nucleus</a:t>
                      </a:r>
                      <a:r>
                        <a:rPr lang="en-GB" sz="1000" b="0" baseline="0" dirty="0" smtClean="0"/>
                        <a:t> operating system</a:t>
                      </a:r>
                      <a:endParaRPr lang="en-GB" sz="1000" b="0" dirty="0"/>
                    </a:p>
                  </a:txBody>
                  <a:tcPr marL="45720" marR="46800" marT="36000" marB="36000" anchor="ctr"/>
                </a:tc>
                <a:tc>
                  <a:txBody>
                    <a:bodyPr/>
                    <a:lstStyle/>
                    <a:p>
                      <a:pPr marL="0" algn="l"/>
                      <a:r>
                        <a:rPr lang="en-GB" sz="1000" b="0" dirty="0" smtClean="0"/>
                        <a:t>Uses Linux</a:t>
                      </a:r>
                      <a:r>
                        <a:rPr lang="en-GB" sz="1000" b="0" baseline="0" dirty="0" smtClean="0"/>
                        <a:t> operating system</a:t>
                      </a:r>
                      <a:endParaRPr lang="en-GB" sz="1000" b="0" dirty="0"/>
                    </a:p>
                  </a:txBody>
                  <a:tcPr marL="45720" marR="46800" marT="36000" marB="36000" anchor="ctr"/>
                </a:tc>
              </a:tr>
              <a:tr h="216000">
                <a:tc>
                  <a:txBody>
                    <a:bodyPr/>
                    <a:lstStyle/>
                    <a:p>
                      <a:pPr marL="0" algn="l"/>
                      <a:endParaRPr lang="en-GB" sz="1000" b="1" dirty="0"/>
                    </a:p>
                  </a:txBody>
                  <a:tcPr marL="45720" marR="46800" marT="36000" marB="36000" anchor="ctr"/>
                </a:tc>
                <a:tc>
                  <a:txBody>
                    <a:bodyPr/>
                    <a:lstStyle/>
                    <a:p>
                      <a:pPr marL="0" algn="l"/>
                      <a:r>
                        <a:rPr lang="en-GB" sz="1000" b="0" dirty="0" smtClean="0"/>
                        <a:t>Requires</a:t>
                      </a:r>
                      <a:r>
                        <a:rPr lang="en-GB" sz="1000" b="0" baseline="0" dirty="0" smtClean="0"/>
                        <a:t> PZ-VM21 card + CFVMS flash card for </a:t>
                      </a:r>
                      <a:r>
                        <a:rPr lang="en-GB" sz="1000" b="0" baseline="0" dirty="0" err="1" smtClean="0"/>
                        <a:t>InMail</a:t>
                      </a:r>
                      <a:endParaRPr lang="en-GB" sz="1000" b="0" dirty="0"/>
                    </a:p>
                  </a:txBody>
                  <a:tcPr marL="45720" marR="46800" marT="36000" marB="36000" anchor="ctr"/>
                </a:tc>
                <a:tc>
                  <a:txBody>
                    <a:bodyPr/>
                    <a:lstStyle/>
                    <a:p>
                      <a:pPr marL="0" algn="l"/>
                      <a:r>
                        <a:rPr lang="en-GB" sz="1000" b="0" dirty="0" smtClean="0"/>
                        <a:t>Has </a:t>
                      </a:r>
                      <a:r>
                        <a:rPr lang="en-GB" sz="1000" b="0" dirty="0" err="1" smtClean="0"/>
                        <a:t>InMail</a:t>
                      </a:r>
                      <a:r>
                        <a:rPr lang="en-GB" sz="1000" b="0" dirty="0" smtClean="0"/>
                        <a:t> built</a:t>
                      </a:r>
                      <a:r>
                        <a:rPr lang="en-GB" sz="1000" b="0" baseline="0" dirty="0" smtClean="0"/>
                        <a:t> in (4 channels 2hour) on the CPU-C1-A</a:t>
                      </a:r>
                    </a:p>
                    <a:p>
                      <a:pPr marL="0" algn="l"/>
                      <a:r>
                        <a:rPr lang="en-GB" sz="1000" b="0" baseline="0" dirty="0" smtClean="0"/>
                        <a:t>CPU-C1 requires the SDVML/SDVMS card adding for </a:t>
                      </a:r>
                      <a:r>
                        <a:rPr lang="en-GB" sz="1000" b="0" baseline="0" dirty="0" err="1" smtClean="0"/>
                        <a:t>InMail</a:t>
                      </a:r>
                      <a:endParaRPr lang="en-GB" sz="1000" b="0" dirty="0"/>
                    </a:p>
                  </a:txBody>
                  <a:tcPr marL="45720" marR="46800" marT="36000" marB="36000" anchor="ctr"/>
                </a:tc>
              </a:tr>
              <a:tr h="216000">
                <a:tc>
                  <a:txBody>
                    <a:bodyPr/>
                    <a:lstStyle/>
                    <a:p>
                      <a:pPr marL="0" algn="l"/>
                      <a:endParaRPr lang="en-GB" sz="1000" b="1" dirty="0"/>
                    </a:p>
                  </a:txBody>
                  <a:tcPr marL="45720" marR="46800" marT="36000" marB="36000" anchor="ctr"/>
                </a:tc>
                <a:tc>
                  <a:txBody>
                    <a:bodyPr/>
                    <a:lstStyle/>
                    <a:p>
                      <a:pPr marL="0" algn="l"/>
                      <a:r>
                        <a:rPr lang="en-GB" sz="1000" b="0" dirty="0" smtClean="0"/>
                        <a:t>Requires PZ-VM21 card to</a:t>
                      </a:r>
                      <a:r>
                        <a:rPr lang="en-GB" sz="1000" b="0" baseline="0" dirty="0" smtClean="0"/>
                        <a:t> provide the CF card slot for system software upgrade by CF card</a:t>
                      </a:r>
                      <a:endParaRPr lang="en-GB" sz="1000" b="0" dirty="0"/>
                    </a:p>
                  </a:txBody>
                  <a:tcPr marL="45720" marR="46800" marT="36000" marB="36000" anchor="ctr"/>
                </a:tc>
                <a:tc>
                  <a:txBody>
                    <a:bodyPr/>
                    <a:lstStyle/>
                    <a:p>
                      <a:pPr marL="0" algn="l"/>
                      <a:r>
                        <a:rPr lang="en-GB" sz="1000" b="0" dirty="0" smtClean="0"/>
                        <a:t>Has the SD card slot built in on the CPU</a:t>
                      </a:r>
                      <a:endParaRPr lang="en-GB" sz="1000" b="0" dirty="0"/>
                    </a:p>
                  </a:txBody>
                  <a:tcPr marL="45720" marR="46800" marT="36000" marB="36000" anchor="ctr"/>
                </a:tc>
              </a:tr>
              <a:tr h="216000">
                <a:tc>
                  <a:txBody>
                    <a:bodyPr/>
                    <a:lstStyle/>
                    <a:p>
                      <a:pPr marL="0" algn="l"/>
                      <a:endParaRPr lang="en-GB" sz="1000" b="1" dirty="0"/>
                    </a:p>
                  </a:txBody>
                  <a:tcPr marL="45720" marR="46800" marT="36000" marB="36000" anchor="ctr"/>
                </a:tc>
                <a:tc>
                  <a:txBody>
                    <a:bodyPr/>
                    <a:lstStyle/>
                    <a:p>
                      <a:pPr marL="0" algn="l"/>
                      <a:r>
                        <a:rPr lang="en-GB" sz="1000" b="0" dirty="0" smtClean="0"/>
                        <a:t>CPU card is pre-installed into the </a:t>
                      </a:r>
                      <a:r>
                        <a:rPr lang="en-GB" sz="1000" b="0" smtClean="0"/>
                        <a:t>Main KSU</a:t>
                      </a:r>
                      <a:endParaRPr lang="en-GB" sz="1000" b="0" dirty="0"/>
                    </a:p>
                  </a:txBody>
                  <a:tcPr marL="45720" marR="46800" marT="36000" marB="36000" anchor="ctr"/>
                </a:tc>
                <a:tc>
                  <a:txBody>
                    <a:bodyPr/>
                    <a:lstStyle/>
                    <a:p>
                      <a:pPr marL="0" algn="l"/>
                      <a:r>
                        <a:rPr lang="en-GB" sz="1000" b="0" dirty="0" smtClean="0"/>
                        <a:t>CPU card is not pre-installed into </a:t>
                      </a:r>
                      <a:r>
                        <a:rPr lang="en-GB" sz="1000" b="0" smtClean="0"/>
                        <a:t>the KSU</a:t>
                      </a:r>
                      <a:endParaRPr lang="en-GB" sz="1000" b="0" dirty="0"/>
                    </a:p>
                  </a:txBody>
                  <a:tcPr marL="45720" marR="46800" marT="36000" marB="36000" anchor="ctr"/>
                </a:tc>
              </a:tr>
              <a:tr h="216000">
                <a:tc>
                  <a:txBody>
                    <a:bodyPr/>
                    <a:lstStyle/>
                    <a:p>
                      <a:pPr marL="0" algn="l"/>
                      <a:r>
                        <a:rPr lang="en-GB" sz="1000" b="1" dirty="0" smtClean="0"/>
                        <a:t>CPU Lan port</a:t>
                      </a:r>
                      <a:endParaRPr lang="en-GB" sz="1000" b="1" dirty="0"/>
                    </a:p>
                  </a:txBody>
                  <a:tcPr marL="45720" marR="46800" marT="36000" marB="36000" anchor="ctr"/>
                </a:tc>
                <a:tc>
                  <a:txBody>
                    <a:bodyPr/>
                    <a:lstStyle/>
                    <a:p>
                      <a:pPr marL="0" algn="l"/>
                      <a:r>
                        <a:rPr lang="en-GB" sz="1000" b="0" dirty="0" smtClean="0"/>
                        <a:t>IEEE802.3 10Base-T and 100Base-TX Compliant</a:t>
                      </a:r>
                    </a:p>
                    <a:p>
                      <a:pPr marL="0" algn="l"/>
                      <a:r>
                        <a:rPr lang="en-US" sz="1000" b="0" dirty="0" smtClean="0"/>
                        <a:t>Speed: 10 Mbps/100 Mbps Auto Negotiation</a:t>
                      </a:r>
                      <a:endParaRPr lang="en-GB" sz="1000" b="0" dirty="0"/>
                    </a:p>
                  </a:txBody>
                  <a:tcPr marL="45720" marR="46800" marT="36000" marB="36000" anchor="ctr"/>
                </a:tc>
                <a:tc>
                  <a:txBody>
                    <a:bodyPr/>
                    <a:lstStyle/>
                    <a:p>
                      <a:pPr marL="0" algn="l"/>
                      <a:r>
                        <a:rPr lang="en-US" sz="1000" b="0" dirty="0" smtClean="0"/>
                        <a:t>IEEE802.3 100Base-TX Compliant (Full Duplex only)</a:t>
                      </a:r>
                    </a:p>
                    <a:p>
                      <a:pPr marL="0" algn="l"/>
                      <a:r>
                        <a:rPr lang="en-US" sz="1000" b="0" dirty="0" smtClean="0"/>
                        <a:t>Speed: 100 Mbps Full duplex</a:t>
                      </a:r>
                      <a:endParaRPr lang="en-GB" sz="1000" b="0" dirty="0"/>
                    </a:p>
                  </a:txBody>
                  <a:tcPr marL="45720" marR="46800" marT="36000" marB="36000" anchor="ctr"/>
                </a:tc>
              </a:tr>
            </a:tbl>
          </a:graphicData>
        </a:graphic>
      </p:graphicFrame>
      <p:sp>
        <p:nvSpPr>
          <p:cNvPr id="4" name="TextBox 3"/>
          <p:cNvSpPr txBox="1"/>
          <p:nvPr/>
        </p:nvSpPr>
        <p:spPr>
          <a:xfrm>
            <a:off x="305526" y="4580730"/>
            <a:ext cx="4672361" cy="253916"/>
          </a:xfrm>
          <a:prstGeom prst="rect">
            <a:avLst/>
          </a:prstGeom>
          <a:noFill/>
        </p:spPr>
        <p:txBody>
          <a:bodyPr wrap="square" rtlCol="0">
            <a:spAutoFit/>
          </a:bodyPr>
          <a:lstStyle/>
          <a:p>
            <a:r>
              <a:rPr lang="en-GB" sz="1050" i="1" dirty="0" smtClean="0"/>
              <a:t>This table may not be complete in all respects</a:t>
            </a:r>
            <a:endParaRPr lang="en-GB" sz="1050" i="1" dirty="0"/>
          </a:p>
        </p:txBody>
      </p:sp>
    </p:spTree>
    <p:extLst>
      <p:ext uri="{BB962C8B-B14F-4D97-AF65-F5344CB8AC3E}">
        <p14:creationId xmlns:p14="http://schemas.microsoft.com/office/powerpoint/2010/main" val="1425044363"/>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SL2100 </a:t>
            </a:r>
            <a:r>
              <a:rPr lang="en-GB" dirty="0" err="1" smtClean="0"/>
              <a:t>InUC</a:t>
            </a:r>
            <a:r>
              <a:rPr lang="en-GB" dirty="0" smtClean="0"/>
              <a:t> </a:t>
            </a:r>
            <a:endParaRPr lang="en-GB" dirty="0"/>
          </a:p>
        </p:txBody>
      </p:sp>
    </p:spTree>
    <p:extLst>
      <p:ext uri="{BB962C8B-B14F-4D97-AF65-F5344CB8AC3E}">
        <p14:creationId xmlns:p14="http://schemas.microsoft.com/office/powerpoint/2010/main" val="353288674"/>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anose="020F0502020204030204" pitchFamily="34" charset="0"/>
              </a:rPr>
              <a:t>SL2100 </a:t>
            </a:r>
            <a:r>
              <a:rPr lang="en-US" dirty="0" err="1" smtClean="0">
                <a:latin typeface="Calibri" panose="020F0502020204030204" pitchFamily="34" charset="0"/>
              </a:rPr>
              <a:t>InUC</a:t>
            </a:r>
            <a:endParaRPr lang="en-US" dirty="0"/>
          </a:p>
        </p:txBody>
      </p:sp>
      <p:sp>
        <p:nvSpPr>
          <p:cNvPr id="6" name="Content Placeholder 2"/>
          <p:cNvSpPr txBox="1">
            <a:spLocks/>
          </p:cNvSpPr>
          <p:nvPr/>
        </p:nvSpPr>
        <p:spPr>
          <a:xfrm>
            <a:off x="182819" y="638408"/>
            <a:ext cx="6706931" cy="3858368"/>
          </a:xfrm>
          <a:prstGeom prst="rect">
            <a:avLst/>
          </a:prstGeom>
        </p:spPr>
        <p:txBody>
          <a:bodyPr>
            <a:normAutofit/>
          </a:bodyPr>
          <a:lstStyle>
            <a:lvl1pPr marL="180000" indent="-180000" algn="l" rtl="0" eaLnBrk="1" fontAlgn="base" hangingPunct="0">
              <a:spcBef>
                <a:spcPts val="500"/>
              </a:spcBef>
              <a:spcAft>
                <a:spcPct val="0"/>
              </a:spcAft>
              <a:buClr>
                <a:schemeClr val="accent6"/>
              </a:buClr>
              <a:buFont typeface="Arial" panose="020B0604020202020204" pitchFamily="34" charset="0"/>
              <a:buChar char="▌"/>
              <a:defRPr kumimoji="1" sz="2000" b="0">
                <a:solidFill>
                  <a:schemeClr val="tx1"/>
                </a:solidFill>
                <a:latin typeface="Verdana" panose="020B0604030504040204" pitchFamily="34" charset="0"/>
                <a:ea typeface="+mn-ea"/>
                <a:cs typeface="Verdana" panose="020B0604030504040204" pitchFamily="34" charset="0"/>
              </a:defRPr>
            </a:lvl1pPr>
            <a:lvl2pPr marL="360000" indent="-180000" algn="l" rtl="0" eaLnBrk="1" fontAlgn="base" hangingPunct="0">
              <a:spcBef>
                <a:spcPts val="500"/>
              </a:spcBef>
              <a:spcAft>
                <a:spcPct val="0"/>
              </a:spcAft>
              <a:buClr>
                <a:schemeClr val="accent6"/>
              </a:buClr>
              <a:buFont typeface="Wingdings" pitchFamily="2" charset="2"/>
              <a:buChar char="l"/>
              <a:defRPr kumimoji="1" sz="1600" b="0">
                <a:solidFill>
                  <a:schemeClr val="tx1"/>
                </a:solidFill>
                <a:latin typeface="Verdana" panose="020B0604030504040204" pitchFamily="34" charset="0"/>
                <a:ea typeface="+mn-ea"/>
                <a:cs typeface="Verdana" panose="020B0604030504040204" pitchFamily="34" charset="0"/>
              </a:defRPr>
            </a:lvl2pPr>
            <a:lvl3pPr marL="468000" indent="-108000" algn="l" rtl="0" eaLnBrk="1" fontAlgn="base" hangingPunct="0">
              <a:spcBef>
                <a:spcPts val="500"/>
              </a:spcBef>
              <a:spcAft>
                <a:spcPct val="0"/>
              </a:spcAft>
              <a:buClr>
                <a:schemeClr val="accent6"/>
              </a:buClr>
              <a:buFont typeface="Arial" panose="020B0604020202020204" pitchFamily="34" charset="0"/>
              <a:buChar char="•"/>
              <a:defRPr kumimoji="1" sz="1400" b="0">
                <a:solidFill>
                  <a:schemeClr val="tx1"/>
                </a:solidFill>
                <a:latin typeface="Verdana" panose="020B0604030504040204" pitchFamily="34" charset="0"/>
                <a:ea typeface="+mn-ea"/>
                <a:cs typeface="Verdana" panose="020B0604030504040204" pitchFamily="34" charset="0"/>
              </a:defRPr>
            </a:lvl3pPr>
            <a:lvl4pPr marL="576000" indent="-108000" algn="l" rtl="0" eaLnBrk="1" fontAlgn="base" hangingPunct="0">
              <a:spcBef>
                <a:spcPts val="500"/>
              </a:spcBef>
              <a:spcAft>
                <a:spcPct val="0"/>
              </a:spcAft>
              <a:buClr>
                <a:schemeClr val="accent6"/>
              </a:buClr>
              <a:buFont typeface="Tahoma" pitchFamily="34" charset="0"/>
              <a:buChar char="–"/>
              <a:defRPr kumimoji="1" sz="1200" b="0">
                <a:solidFill>
                  <a:schemeClr val="tx1"/>
                </a:solidFill>
                <a:latin typeface="Verdana" panose="020B0604030504040204" pitchFamily="34" charset="0"/>
                <a:ea typeface="+mn-ea"/>
                <a:cs typeface="Verdana" panose="020B0604030504040204" pitchFamily="34" charset="0"/>
              </a:defRPr>
            </a:lvl4pPr>
            <a:lvl5pPr marL="735013" indent="-157163" algn="l" rtl="0" eaLnBrk="0" fontAlgn="base" hangingPunct="0">
              <a:spcBef>
                <a:spcPct val="20000"/>
              </a:spcBef>
              <a:spcAft>
                <a:spcPct val="0"/>
              </a:spcAft>
              <a:buClr>
                <a:schemeClr val="accent6"/>
              </a:buClr>
              <a:buChar char="≫"/>
              <a:defRPr kumimoji="1" sz="1200" b="1">
                <a:solidFill>
                  <a:schemeClr val="tx1"/>
                </a:solidFill>
                <a:latin typeface="+mj-lt"/>
                <a:ea typeface="+mn-ea"/>
              </a:defRPr>
            </a:lvl5pPr>
            <a:lvl6pPr marL="2514600" indent="-228600" algn="l" rtl="0" fontAlgn="base">
              <a:spcBef>
                <a:spcPct val="20000"/>
              </a:spcBef>
              <a:spcAft>
                <a:spcPct val="0"/>
              </a:spcAft>
              <a:buChar char="≫"/>
              <a:defRPr kumimoji="1" sz="2000">
                <a:solidFill>
                  <a:schemeClr val="tx1"/>
                </a:solidFill>
                <a:latin typeface="Arial" charset="0"/>
                <a:ea typeface="+mn-ea"/>
              </a:defRPr>
            </a:lvl6pPr>
            <a:lvl7pPr marL="2971800" indent="-228600" algn="l" rtl="0" fontAlgn="base">
              <a:spcBef>
                <a:spcPct val="20000"/>
              </a:spcBef>
              <a:spcAft>
                <a:spcPct val="0"/>
              </a:spcAft>
              <a:buChar char="≫"/>
              <a:defRPr kumimoji="1" sz="2000">
                <a:solidFill>
                  <a:schemeClr val="tx1"/>
                </a:solidFill>
                <a:latin typeface="Arial" charset="0"/>
                <a:ea typeface="+mn-ea"/>
              </a:defRPr>
            </a:lvl7pPr>
            <a:lvl8pPr marL="3429000" indent="-228600" algn="l" rtl="0" fontAlgn="base">
              <a:spcBef>
                <a:spcPct val="20000"/>
              </a:spcBef>
              <a:spcAft>
                <a:spcPct val="0"/>
              </a:spcAft>
              <a:buChar char="≫"/>
              <a:defRPr kumimoji="1" sz="2000">
                <a:solidFill>
                  <a:schemeClr val="tx1"/>
                </a:solidFill>
                <a:latin typeface="Arial" charset="0"/>
                <a:ea typeface="+mn-ea"/>
              </a:defRPr>
            </a:lvl8pPr>
            <a:lvl9pPr marL="3886200" indent="-228600" algn="l" rtl="0" fontAlgn="base">
              <a:spcBef>
                <a:spcPct val="20000"/>
              </a:spcBef>
              <a:spcAft>
                <a:spcPct val="0"/>
              </a:spcAft>
              <a:buChar char="≫"/>
              <a:defRPr kumimoji="1" sz="2000">
                <a:solidFill>
                  <a:schemeClr val="tx1"/>
                </a:solidFill>
                <a:latin typeface="Arial" charset="0"/>
                <a:ea typeface="+mn-ea"/>
              </a:defRPr>
            </a:lvl9pPr>
          </a:lstStyle>
          <a:p>
            <a:pPr algn="just">
              <a:spcAft>
                <a:spcPts val="0"/>
              </a:spcAft>
            </a:pPr>
            <a:r>
              <a:rPr lang="en-GB" sz="1600" b="1" dirty="0" err="1" smtClean="0">
                <a:latin typeface="Calibri" panose="020F0502020204030204" pitchFamily="34" charset="0"/>
                <a:ea typeface="MS Mincho" panose="02020609040205080304" pitchFamily="49" charset="-128"/>
                <a:cs typeface="Arial" panose="020B0604020202020204" pitchFamily="34" charset="0"/>
              </a:rPr>
              <a:t>InUC</a:t>
            </a:r>
            <a:r>
              <a:rPr lang="en-GB" sz="1600" b="1" dirty="0" smtClean="0">
                <a:latin typeface="Calibri" panose="020F0502020204030204" pitchFamily="34" charset="0"/>
                <a:ea typeface="MS Mincho" panose="02020609040205080304" pitchFamily="49" charset="-128"/>
                <a:cs typeface="Arial" panose="020B0604020202020204" pitchFamily="34" charset="0"/>
              </a:rPr>
              <a:t> client</a:t>
            </a:r>
            <a:endParaRPr lang="en-GB" sz="1600" b="1" dirty="0">
              <a:latin typeface="Calibri" panose="020F0502020204030204" pitchFamily="34" charset="0"/>
              <a:ea typeface="MS Mincho" panose="02020609040205080304" pitchFamily="49" charset="-128"/>
              <a:cs typeface="Arial" panose="020B0604020202020204" pitchFamily="34" charset="0"/>
            </a:endParaRPr>
          </a:p>
          <a:p>
            <a:pPr marL="0" indent="0" algn="just">
              <a:spcAft>
                <a:spcPts val="0"/>
              </a:spcAft>
              <a:buNone/>
            </a:pPr>
            <a:r>
              <a:rPr lang="en-GB" sz="1400" dirty="0" smtClean="0">
                <a:latin typeface="Calibri" panose="020F0502020204030204" pitchFamily="34" charset="0"/>
                <a:ea typeface="MS Mincho" panose="02020609040205080304" pitchFamily="49" charset="-128"/>
                <a:cs typeface="Arial" panose="020B0604020202020204" pitchFamily="34" charset="0"/>
              </a:rPr>
              <a:t>    </a:t>
            </a:r>
          </a:p>
          <a:p>
            <a:pPr algn="just">
              <a:spcBef>
                <a:spcPts val="0"/>
              </a:spcBef>
              <a:spcAft>
                <a:spcPts val="0"/>
              </a:spcAft>
              <a:buFont typeface="Arial" panose="020B0604020202020204" pitchFamily="34" charset="0"/>
              <a:buChar char="•"/>
            </a:pPr>
            <a:r>
              <a:rPr lang="en-GB" sz="1400" dirty="0" smtClean="0">
                <a:latin typeface="Calibri" panose="020F0502020204030204" pitchFamily="34" charset="0"/>
                <a:ea typeface="MS Mincho" panose="02020609040205080304" pitchFamily="49" charset="-128"/>
                <a:cs typeface="Arial" panose="020B0604020202020204" pitchFamily="34" charset="0"/>
              </a:rPr>
              <a:t>Web </a:t>
            </a:r>
            <a:r>
              <a:rPr lang="en-GB" sz="1400" dirty="0">
                <a:latin typeface="Calibri" panose="020F0502020204030204" pitchFamily="34" charset="0"/>
                <a:ea typeface="MS Mincho" panose="02020609040205080304" pitchFamily="49" charset="-128"/>
                <a:cs typeface="Arial" panose="020B0604020202020204" pitchFamily="34" charset="0"/>
              </a:rPr>
              <a:t>Browser </a:t>
            </a:r>
            <a:r>
              <a:rPr lang="en-GB" sz="1400" dirty="0" smtClean="0">
                <a:latin typeface="Calibri" panose="020F0502020204030204" pitchFamily="34" charset="0"/>
                <a:ea typeface="MS Mincho" panose="02020609040205080304" pitchFamily="49" charset="-128"/>
                <a:cs typeface="Arial" panose="020B0604020202020204" pitchFamily="34" charset="0"/>
              </a:rPr>
              <a:t>interface</a:t>
            </a:r>
            <a:endParaRPr lang="en-GB" sz="1400" dirty="0">
              <a:latin typeface="Calibri" panose="020F0502020204030204" pitchFamily="34" charset="0"/>
              <a:ea typeface="MS Mincho" panose="02020609040205080304" pitchFamily="49" charset="-128"/>
              <a:cs typeface="Arial" panose="020B0604020202020204" pitchFamily="34" charset="0"/>
            </a:endParaRPr>
          </a:p>
          <a:p>
            <a:pPr lvl="1" algn="just">
              <a:spcBef>
                <a:spcPts val="0"/>
              </a:spcBef>
              <a:spcAft>
                <a:spcPts val="0"/>
              </a:spcAft>
              <a:buFont typeface="Arial" panose="020B0604020202020204" pitchFamily="34" charset="0"/>
              <a:buChar char="•"/>
            </a:pPr>
            <a:r>
              <a:rPr lang="en-GB" sz="1000" dirty="0" smtClean="0">
                <a:latin typeface="Calibri" panose="020F0502020204030204" pitchFamily="34" charset="0"/>
                <a:ea typeface="MS Mincho" panose="02020609040205080304" pitchFamily="49" charset="-128"/>
                <a:cs typeface="Arial" panose="020B0604020202020204" pitchFamily="34" charset="0"/>
              </a:rPr>
              <a:t>No </a:t>
            </a:r>
            <a:r>
              <a:rPr lang="en-GB" sz="1000" dirty="0">
                <a:latin typeface="Calibri" panose="020F0502020204030204" pitchFamily="34" charset="0"/>
                <a:ea typeface="MS Mincho" panose="02020609040205080304" pitchFamily="49" charset="-128"/>
                <a:cs typeface="Arial" panose="020B0604020202020204" pitchFamily="34" charset="0"/>
              </a:rPr>
              <a:t>Server required</a:t>
            </a:r>
          </a:p>
          <a:p>
            <a:pPr lvl="1" algn="just">
              <a:spcBef>
                <a:spcPts val="0"/>
              </a:spcBef>
              <a:spcAft>
                <a:spcPts val="0"/>
              </a:spcAft>
              <a:buFont typeface="Arial" panose="020B0604020202020204" pitchFamily="34" charset="0"/>
              <a:buChar char="•"/>
            </a:pPr>
            <a:r>
              <a:rPr lang="en-GB" sz="1000" dirty="0" smtClean="0">
                <a:latin typeface="Calibri" panose="020F0502020204030204" pitchFamily="34" charset="0"/>
                <a:ea typeface="MS Mincho" panose="02020609040205080304" pitchFamily="49" charset="-128"/>
                <a:cs typeface="Arial" panose="020B0604020202020204" pitchFamily="34" charset="0"/>
              </a:rPr>
              <a:t>No </a:t>
            </a:r>
            <a:r>
              <a:rPr lang="en-GB" sz="1000" dirty="0">
                <a:latin typeface="Calibri" panose="020F0502020204030204" pitchFamily="34" charset="0"/>
                <a:ea typeface="MS Mincho" panose="02020609040205080304" pitchFamily="49" charset="-128"/>
                <a:cs typeface="Arial" panose="020B0604020202020204" pitchFamily="34" charset="0"/>
              </a:rPr>
              <a:t>Application </a:t>
            </a:r>
            <a:r>
              <a:rPr lang="en-GB" sz="1000" dirty="0" smtClean="0">
                <a:latin typeface="Calibri" panose="020F0502020204030204" pitchFamily="34" charset="0"/>
                <a:ea typeface="MS Mincho" panose="02020609040205080304" pitchFamily="49" charset="-128"/>
                <a:cs typeface="Arial" panose="020B0604020202020204" pitchFamily="34" charset="0"/>
              </a:rPr>
              <a:t>install</a:t>
            </a:r>
          </a:p>
          <a:p>
            <a:pPr lvl="1" algn="just">
              <a:spcBef>
                <a:spcPts val="0"/>
              </a:spcBef>
              <a:spcAft>
                <a:spcPts val="0"/>
              </a:spcAft>
              <a:buFont typeface="Arial" panose="020B0604020202020204" pitchFamily="34" charset="0"/>
              <a:buChar char="•"/>
            </a:pPr>
            <a:r>
              <a:rPr lang="en-GB" sz="1000" dirty="0" smtClean="0">
                <a:latin typeface="Calibri" panose="020F0502020204030204" pitchFamily="34" charset="0"/>
                <a:ea typeface="MS Mincho" panose="02020609040205080304" pitchFamily="49" charset="-128"/>
                <a:cs typeface="Arial" panose="020B0604020202020204" pitchFamily="34" charset="0"/>
              </a:rPr>
              <a:t>Chrome and IE11 for Windows</a:t>
            </a:r>
          </a:p>
          <a:p>
            <a:pPr lvl="1" algn="just">
              <a:spcBef>
                <a:spcPts val="0"/>
              </a:spcBef>
              <a:spcAft>
                <a:spcPts val="0"/>
              </a:spcAft>
              <a:buFont typeface="Arial" panose="020B0604020202020204" pitchFamily="34" charset="0"/>
              <a:buChar char="•"/>
            </a:pPr>
            <a:r>
              <a:rPr lang="en-GB" sz="1000" dirty="0" smtClean="0">
                <a:latin typeface="Calibri" panose="020F0502020204030204" pitchFamily="34" charset="0"/>
                <a:ea typeface="MS Mincho" panose="02020609040205080304" pitchFamily="49" charset="-128"/>
                <a:cs typeface="Arial" panose="020B0604020202020204" pitchFamily="34" charset="0"/>
              </a:rPr>
              <a:t>Chrome for Android OS</a:t>
            </a:r>
            <a:endParaRPr lang="en-GB" sz="1000" dirty="0">
              <a:latin typeface="Calibri" panose="020F0502020204030204" pitchFamily="34" charset="0"/>
              <a:ea typeface="MS Mincho" panose="02020609040205080304" pitchFamily="49" charset="-128"/>
              <a:cs typeface="Arial" panose="020B0604020202020204" pitchFamily="34" charset="0"/>
            </a:endParaRPr>
          </a:p>
          <a:p>
            <a:pPr algn="just">
              <a:spcBef>
                <a:spcPts val="0"/>
              </a:spcBef>
              <a:spcAft>
                <a:spcPts val="0"/>
              </a:spcAft>
              <a:buFont typeface="Arial" panose="020B0604020202020204" pitchFamily="34" charset="0"/>
              <a:buChar char="•"/>
            </a:pPr>
            <a:r>
              <a:rPr lang="en-GB" sz="1400" dirty="0" smtClean="0">
                <a:latin typeface="Calibri" panose="020F0502020204030204" pitchFamily="34" charset="0"/>
                <a:ea typeface="MS Mincho" panose="02020609040205080304" pitchFamily="49" charset="-128"/>
                <a:cs typeface="Arial" panose="020B0604020202020204" pitchFamily="34" charset="0"/>
              </a:rPr>
              <a:t>In-UC </a:t>
            </a:r>
            <a:r>
              <a:rPr lang="en-GB" sz="1400" dirty="0">
                <a:latin typeface="Calibri" panose="020F0502020204030204" pitchFamily="34" charset="0"/>
                <a:ea typeface="MS Mincho" panose="02020609040205080304" pitchFamily="49" charset="-128"/>
                <a:cs typeface="Arial" panose="020B0604020202020204" pitchFamily="34" charset="0"/>
              </a:rPr>
              <a:t>Presence, Editable buddy list, BLF</a:t>
            </a:r>
          </a:p>
          <a:p>
            <a:pPr algn="just">
              <a:spcBef>
                <a:spcPts val="0"/>
              </a:spcBef>
              <a:spcAft>
                <a:spcPts val="0"/>
              </a:spcAft>
              <a:buFont typeface="Arial" panose="020B0604020202020204" pitchFamily="34" charset="0"/>
              <a:buChar char="•"/>
            </a:pPr>
            <a:r>
              <a:rPr lang="en-GB" sz="1400" dirty="0" smtClean="0">
                <a:latin typeface="Calibri" panose="020F0502020204030204" pitchFamily="34" charset="0"/>
                <a:ea typeface="MS Mincho" panose="02020609040205080304" pitchFamily="49" charset="-128"/>
                <a:cs typeface="Arial" panose="020B0604020202020204" pitchFamily="34" charset="0"/>
              </a:rPr>
              <a:t>Instant </a:t>
            </a:r>
            <a:r>
              <a:rPr lang="en-GB" sz="1400" dirty="0">
                <a:latin typeface="Calibri" panose="020F0502020204030204" pitchFamily="34" charset="0"/>
                <a:ea typeface="MS Mincho" panose="02020609040205080304" pitchFamily="49" charset="-128"/>
                <a:cs typeface="Arial" panose="020B0604020202020204" pitchFamily="34" charset="0"/>
              </a:rPr>
              <a:t>Messaging</a:t>
            </a:r>
          </a:p>
          <a:p>
            <a:pPr algn="just">
              <a:spcBef>
                <a:spcPts val="0"/>
              </a:spcBef>
              <a:spcAft>
                <a:spcPts val="0"/>
              </a:spcAft>
              <a:buFont typeface="Arial" panose="020B0604020202020204" pitchFamily="34" charset="0"/>
              <a:buChar char="•"/>
            </a:pPr>
            <a:r>
              <a:rPr lang="en-GB" sz="1400" dirty="0" smtClean="0">
                <a:latin typeface="Calibri" panose="020F0502020204030204" pitchFamily="34" charset="0"/>
                <a:ea typeface="MS Mincho" panose="02020609040205080304" pitchFamily="49" charset="-128"/>
                <a:cs typeface="Arial" panose="020B0604020202020204" pitchFamily="34" charset="0"/>
              </a:rPr>
              <a:t>E-mail </a:t>
            </a:r>
            <a:r>
              <a:rPr lang="en-GB" sz="1400" dirty="0">
                <a:latin typeface="Calibri" panose="020F0502020204030204" pitchFamily="34" charset="0"/>
                <a:ea typeface="MS Mincho" panose="02020609040205080304" pitchFamily="49" charset="-128"/>
                <a:cs typeface="Arial" panose="020B0604020202020204" pitchFamily="34" charset="0"/>
              </a:rPr>
              <a:t>functionality</a:t>
            </a:r>
          </a:p>
          <a:p>
            <a:pPr algn="just">
              <a:spcBef>
                <a:spcPts val="0"/>
              </a:spcBef>
              <a:spcAft>
                <a:spcPts val="0"/>
              </a:spcAft>
              <a:buFont typeface="Arial" panose="020B0604020202020204" pitchFamily="34" charset="0"/>
              <a:buChar char="•"/>
            </a:pPr>
            <a:r>
              <a:rPr lang="en-GB" sz="1400" dirty="0" smtClean="0">
                <a:latin typeface="Calibri" panose="020F0502020204030204" pitchFamily="34" charset="0"/>
                <a:ea typeface="MS Mincho" panose="02020609040205080304" pitchFamily="49" charset="-128"/>
                <a:cs typeface="Arial" panose="020B0604020202020204" pitchFamily="34" charset="0"/>
              </a:rPr>
              <a:t>Display </a:t>
            </a:r>
            <a:r>
              <a:rPr lang="en-GB" sz="1400" dirty="0">
                <a:latin typeface="Calibri" panose="020F0502020204030204" pitchFamily="34" charset="0"/>
                <a:ea typeface="MS Mincho" panose="02020609040205080304" pitchFamily="49" charset="-128"/>
                <a:cs typeface="Arial" panose="020B0604020202020204" pitchFamily="34" charset="0"/>
              </a:rPr>
              <a:t>of Speed dial list</a:t>
            </a:r>
          </a:p>
          <a:p>
            <a:pPr algn="just">
              <a:spcBef>
                <a:spcPts val="0"/>
              </a:spcBef>
              <a:spcAft>
                <a:spcPts val="0"/>
              </a:spcAft>
              <a:buFont typeface="Arial" panose="020B0604020202020204" pitchFamily="34" charset="0"/>
              <a:buChar char="•"/>
            </a:pPr>
            <a:r>
              <a:rPr lang="en-GB" sz="1400" dirty="0" smtClean="0">
                <a:latin typeface="Calibri" panose="020F0502020204030204" pitchFamily="34" charset="0"/>
                <a:ea typeface="MS Mincho" panose="02020609040205080304" pitchFamily="49" charset="-128"/>
                <a:cs typeface="Arial" panose="020B0604020202020204" pitchFamily="34" charset="0"/>
              </a:rPr>
              <a:t>Web </a:t>
            </a:r>
            <a:r>
              <a:rPr lang="en-GB" sz="1400" dirty="0">
                <a:latin typeface="Calibri" panose="020F0502020204030204" pitchFamily="34" charset="0"/>
                <a:ea typeface="MS Mincho" panose="02020609040205080304" pitchFamily="49" charset="-128"/>
                <a:cs typeface="Arial" panose="020B0604020202020204" pitchFamily="34" charset="0"/>
              </a:rPr>
              <a:t>Video Conference easy access</a:t>
            </a:r>
          </a:p>
          <a:p>
            <a:pPr algn="just">
              <a:spcBef>
                <a:spcPts val="0"/>
              </a:spcBef>
              <a:spcAft>
                <a:spcPts val="0"/>
              </a:spcAft>
              <a:buFont typeface="Arial" panose="020B0604020202020204" pitchFamily="34" charset="0"/>
              <a:buChar char="•"/>
            </a:pPr>
            <a:r>
              <a:rPr lang="en-GB" sz="1400" dirty="0" smtClean="0">
                <a:latin typeface="Calibri" panose="020F0502020204030204" pitchFamily="34" charset="0"/>
                <a:ea typeface="MS Mincho" panose="02020609040205080304" pitchFamily="49" charset="-128"/>
                <a:cs typeface="Arial" panose="020B0604020202020204" pitchFamily="34" charset="0"/>
              </a:rPr>
              <a:t>Multicast </a:t>
            </a:r>
            <a:r>
              <a:rPr lang="en-GB" sz="1400" dirty="0">
                <a:latin typeface="Calibri" panose="020F0502020204030204" pitchFamily="34" charset="0"/>
                <a:ea typeface="MS Mincho" panose="02020609040205080304" pitchFamily="49" charset="-128"/>
                <a:cs typeface="Arial" panose="020B0604020202020204" pitchFamily="34" charset="0"/>
              </a:rPr>
              <a:t>Message</a:t>
            </a:r>
          </a:p>
          <a:p>
            <a:pPr algn="just">
              <a:spcBef>
                <a:spcPts val="0"/>
              </a:spcBef>
              <a:spcAft>
                <a:spcPts val="0"/>
              </a:spcAft>
              <a:buFont typeface="Arial" panose="020B0604020202020204" pitchFamily="34" charset="0"/>
              <a:buChar char="•"/>
            </a:pPr>
            <a:r>
              <a:rPr lang="en-GB" sz="1400" dirty="0" smtClean="0">
                <a:latin typeface="Calibri" panose="020F0502020204030204" pitchFamily="34" charset="0"/>
                <a:ea typeface="MS Mincho" panose="02020609040205080304" pitchFamily="49" charset="-128"/>
                <a:cs typeface="Arial" panose="020B0604020202020204" pitchFamily="34" charset="0"/>
              </a:rPr>
              <a:t>Multicast </a:t>
            </a:r>
            <a:r>
              <a:rPr lang="en-GB" sz="1400" dirty="0">
                <a:latin typeface="Calibri" panose="020F0502020204030204" pitchFamily="34" charset="0"/>
                <a:ea typeface="MS Mincho" panose="02020609040205080304" pitchFamily="49" charset="-128"/>
                <a:cs typeface="Arial" panose="020B0604020202020204" pitchFamily="34" charset="0"/>
              </a:rPr>
              <a:t>Mail</a:t>
            </a:r>
            <a:endParaRPr lang="en-GB" sz="1500" dirty="0" smtClean="0">
              <a:solidFill>
                <a:srgbClr val="000000"/>
              </a:solidFill>
              <a:latin typeface="Calibri" panose="020F0502020204030204" pitchFamily="34" charset="0"/>
              <a:cs typeface="Adobe Devanagari" panose="02040503050201020203" pitchFamily="18" charset="0"/>
            </a:endParaRPr>
          </a:p>
          <a:p>
            <a:pPr marL="342900" lvl="1" indent="0" eaLnBrk="0">
              <a:spcBef>
                <a:spcPts val="450"/>
              </a:spcBef>
              <a:spcAft>
                <a:spcPts val="0"/>
              </a:spcAft>
              <a:buClr>
                <a:srgbClr val="4575FD"/>
              </a:buClr>
              <a:buNone/>
              <a:defRPr/>
            </a:pPr>
            <a:endParaRPr lang="en-GB" altLang="ja-JP" sz="1200" dirty="0">
              <a:solidFill>
                <a:srgbClr val="000000">
                  <a:lumMod val="50000"/>
                  <a:lumOff val="50000"/>
                </a:srgbClr>
              </a:solidFill>
              <a:latin typeface="Calibri" panose="020F0502020204030204" pitchFamily="34" charset="0"/>
              <a:ea typeface="ＭＳ Ｐゴシック" pitchFamily="-110" charset="-128"/>
              <a:cs typeface="Adobe Devanagari" panose="02040503050201020203" pitchFamily="18" charset="0"/>
            </a:endParaRPr>
          </a:p>
        </p:txBody>
      </p:sp>
      <p:pic>
        <p:nvPicPr>
          <p:cNvPr id="8" name="Picture 7"/>
          <p:cNvPicPr/>
          <p:nvPr/>
        </p:nvPicPr>
        <p:blipFill>
          <a:blip r:embed="rId2" cstate="screen">
            <a:extLst>
              <a:ext uri="{28A0092B-C50C-407E-A947-70E740481C1C}">
                <a14:useLocalDpi xmlns:a14="http://schemas.microsoft.com/office/drawing/2010/main"/>
              </a:ext>
            </a:extLst>
          </a:blip>
          <a:srcRect/>
          <a:stretch>
            <a:fillRect/>
          </a:stretch>
        </p:blipFill>
        <p:spPr bwMode="auto">
          <a:xfrm>
            <a:off x="4338173" y="822960"/>
            <a:ext cx="4625340" cy="2335530"/>
          </a:xfrm>
          <a:prstGeom prst="rect">
            <a:avLst/>
          </a:prstGeom>
          <a:noFill/>
          <a:ln>
            <a:noFill/>
          </a:ln>
        </p:spPr>
      </p:pic>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64588" y="2890312"/>
            <a:ext cx="1144943" cy="1874643"/>
          </a:xfrm>
          <a:prstGeom prst="rect">
            <a:avLst/>
          </a:prstGeom>
        </p:spPr>
      </p:pic>
      <p:pic>
        <p:nvPicPr>
          <p:cNvPr id="5"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120832" y="3578053"/>
            <a:ext cx="2334241" cy="1186902"/>
          </a:xfrm>
          <a:prstGeom prst="rect">
            <a:avLst/>
          </a:prstGeom>
        </p:spPr>
      </p:pic>
    </p:spTree>
    <p:extLst>
      <p:ext uri="{BB962C8B-B14F-4D97-AF65-F5344CB8AC3E}">
        <p14:creationId xmlns:p14="http://schemas.microsoft.com/office/powerpoint/2010/main" val="3955521831"/>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IP DECT</a:t>
            </a:r>
            <a:endParaRPr lang="en-GB" dirty="0"/>
          </a:p>
        </p:txBody>
      </p:sp>
    </p:spTree>
    <p:extLst>
      <p:ext uri="{BB962C8B-B14F-4D97-AF65-F5344CB8AC3E}">
        <p14:creationId xmlns:p14="http://schemas.microsoft.com/office/powerpoint/2010/main" val="3733545638"/>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Calibri" panose="020F0502020204030204" pitchFamily="34" charset="0"/>
              </a:rPr>
              <a:t>UNIVERGE IP </a:t>
            </a:r>
            <a:r>
              <a:rPr lang="en-US" dirty="0">
                <a:latin typeface="Calibri" panose="020F0502020204030204" pitchFamily="34" charset="0"/>
              </a:rPr>
              <a:t>DECT </a:t>
            </a:r>
          </a:p>
        </p:txBody>
      </p:sp>
      <p:sp>
        <p:nvSpPr>
          <p:cNvPr id="9" name="Content Placeholder 2"/>
          <p:cNvSpPr txBox="1">
            <a:spLocks/>
          </p:cNvSpPr>
          <p:nvPr/>
        </p:nvSpPr>
        <p:spPr>
          <a:xfrm>
            <a:off x="182819" y="638408"/>
            <a:ext cx="8581802" cy="3858368"/>
          </a:xfrm>
          <a:prstGeom prst="rect">
            <a:avLst/>
          </a:prstGeom>
        </p:spPr>
        <p:txBody>
          <a:bodyPr>
            <a:normAutofit/>
          </a:bodyPr>
          <a:lstStyle>
            <a:lvl1pPr marL="180000" indent="-180000" algn="l" rtl="0" eaLnBrk="1" fontAlgn="base" hangingPunct="0">
              <a:spcBef>
                <a:spcPts val="500"/>
              </a:spcBef>
              <a:spcAft>
                <a:spcPct val="0"/>
              </a:spcAft>
              <a:buClr>
                <a:schemeClr val="accent6"/>
              </a:buClr>
              <a:buFont typeface="Arial" panose="020B0604020202020204" pitchFamily="34" charset="0"/>
              <a:buChar char="▌"/>
              <a:defRPr kumimoji="1" sz="2000" b="0">
                <a:solidFill>
                  <a:schemeClr val="tx1"/>
                </a:solidFill>
                <a:latin typeface="Verdana" panose="020B0604030504040204" pitchFamily="34" charset="0"/>
                <a:ea typeface="+mn-ea"/>
                <a:cs typeface="Verdana" panose="020B0604030504040204" pitchFamily="34" charset="0"/>
              </a:defRPr>
            </a:lvl1pPr>
            <a:lvl2pPr marL="360000" indent="-180000" algn="l" rtl="0" eaLnBrk="1" fontAlgn="base" hangingPunct="0">
              <a:spcBef>
                <a:spcPts val="500"/>
              </a:spcBef>
              <a:spcAft>
                <a:spcPct val="0"/>
              </a:spcAft>
              <a:buClr>
                <a:schemeClr val="accent6"/>
              </a:buClr>
              <a:buFont typeface="Wingdings" pitchFamily="2" charset="2"/>
              <a:buChar char="l"/>
              <a:defRPr kumimoji="1" sz="1600" b="0">
                <a:solidFill>
                  <a:schemeClr val="tx1"/>
                </a:solidFill>
                <a:latin typeface="Verdana" panose="020B0604030504040204" pitchFamily="34" charset="0"/>
                <a:ea typeface="+mn-ea"/>
                <a:cs typeface="Verdana" panose="020B0604030504040204" pitchFamily="34" charset="0"/>
              </a:defRPr>
            </a:lvl2pPr>
            <a:lvl3pPr marL="468000" indent="-108000" algn="l" rtl="0" eaLnBrk="1" fontAlgn="base" hangingPunct="0">
              <a:spcBef>
                <a:spcPts val="500"/>
              </a:spcBef>
              <a:spcAft>
                <a:spcPct val="0"/>
              </a:spcAft>
              <a:buClr>
                <a:schemeClr val="accent6"/>
              </a:buClr>
              <a:buFont typeface="Arial" panose="020B0604020202020204" pitchFamily="34" charset="0"/>
              <a:buChar char="•"/>
              <a:defRPr kumimoji="1" sz="1400" b="0">
                <a:solidFill>
                  <a:schemeClr val="tx1"/>
                </a:solidFill>
                <a:latin typeface="Verdana" panose="020B0604030504040204" pitchFamily="34" charset="0"/>
                <a:ea typeface="+mn-ea"/>
                <a:cs typeface="Verdana" panose="020B0604030504040204" pitchFamily="34" charset="0"/>
              </a:defRPr>
            </a:lvl3pPr>
            <a:lvl4pPr marL="576000" indent="-108000" algn="l" rtl="0" eaLnBrk="1" fontAlgn="base" hangingPunct="0">
              <a:spcBef>
                <a:spcPts val="500"/>
              </a:spcBef>
              <a:spcAft>
                <a:spcPct val="0"/>
              </a:spcAft>
              <a:buClr>
                <a:schemeClr val="accent6"/>
              </a:buClr>
              <a:buFont typeface="Tahoma" pitchFamily="34" charset="0"/>
              <a:buChar char="–"/>
              <a:defRPr kumimoji="1" sz="1200" b="0">
                <a:solidFill>
                  <a:schemeClr val="tx1"/>
                </a:solidFill>
                <a:latin typeface="Verdana" panose="020B0604030504040204" pitchFamily="34" charset="0"/>
                <a:ea typeface="+mn-ea"/>
                <a:cs typeface="Verdana" panose="020B0604030504040204" pitchFamily="34" charset="0"/>
              </a:defRPr>
            </a:lvl4pPr>
            <a:lvl5pPr marL="735013" indent="-157163" algn="l" rtl="0" eaLnBrk="0" fontAlgn="base" hangingPunct="0">
              <a:spcBef>
                <a:spcPct val="20000"/>
              </a:spcBef>
              <a:spcAft>
                <a:spcPct val="0"/>
              </a:spcAft>
              <a:buClr>
                <a:schemeClr val="accent6"/>
              </a:buClr>
              <a:buChar char="≫"/>
              <a:defRPr kumimoji="1" sz="1200" b="1">
                <a:solidFill>
                  <a:schemeClr val="tx1"/>
                </a:solidFill>
                <a:latin typeface="+mj-lt"/>
                <a:ea typeface="+mn-ea"/>
              </a:defRPr>
            </a:lvl5pPr>
            <a:lvl6pPr marL="2514600" indent="-228600" algn="l" rtl="0" fontAlgn="base">
              <a:spcBef>
                <a:spcPct val="20000"/>
              </a:spcBef>
              <a:spcAft>
                <a:spcPct val="0"/>
              </a:spcAft>
              <a:buChar char="≫"/>
              <a:defRPr kumimoji="1" sz="2000">
                <a:solidFill>
                  <a:schemeClr val="tx1"/>
                </a:solidFill>
                <a:latin typeface="Arial" charset="0"/>
                <a:ea typeface="+mn-ea"/>
              </a:defRPr>
            </a:lvl6pPr>
            <a:lvl7pPr marL="2971800" indent="-228600" algn="l" rtl="0" fontAlgn="base">
              <a:spcBef>
                <a:spcPct val="20000"/>
              </a:spcBef>
              <a:spcAft>
                <a:spcPct val="0"/>
              </a:spcAft>
              <a:buChar char="≫"/>
              <a:defRPr kumimoji="1" sz="2000">
                <a:solidFill>
                  <a:schemeClr val="tx1"/>
                </a:solidFill>
                <a:latin typeface="Arial" charset="0"/>
                <a:ea typeface="+mn-ea"/>
              </a:defRPr>
            </a:lvl7pPr>
            <a:lvl8pPr marL="3429000" indent="-228600" algn="l" rtl="0" fontAlgn="base">
              <a:spcBef>
                <a:spcPct val="20000"/>
              </a:spcBef>
              <a:spcAft>
                <a:spcPct val="0"/>
              </a:spcAft>
              <a:buChar char="≫"/>
              <a:defRPr kumimoji="1" sz="2000">
                <a:solidFill>
                  <a:schemeClr val="tx1"/>
                </a:solidFill>
                <a:latin typeface="Arial" charset="0"/>
                <a:ea typeface="+mn-ea"/>
              </a:defRPr>
            </a:lvl8pPr>
            <a:lvl9pPr marL="3886200" indent="-228600" algn="l" rtl="0" fontAlgn="base">
              <a:spcBef>
                <a:spcPct val="20000"/>
              </a:spcBef>
              <a:spcAft>
                <a:spcPct val="0"/>
              </a:spcAft>
              <a:buChar char="≫"/>
              <a:defRPr kumimoji="1" sz="2000">
                <a:solidFill>
                  <a:schemeClr val="tx1"/>
                </a:solidFill>
                <a:latin typeface="Arial" charset="0"/>
                <a:ea typeface="+mn-ea"/>
              </a:defRPr>
            </a:lvl9pPr>
          </a:lstStyle>
          <a:p>
            <a:pPr algn="just">
              <a:spcAft>
                <a:spcPts val="0"/>
              </a:spcAft>
            </a:pPr>
            <a:r>
              <a:rPr lang="en-GB" sz="1600" b="1" dirty="0" smtClean="0">
                <a:latin typeface="Calibri" panose="020F0502020204030204" pitchFamily="34" charset="0"/>
                <a:ea typeface="MS Mincho" panose="02020609040205080304" pitchFamily="49" charset="-128"/>
                <a:cs typeface="Arial" panose="020B0604020202020204" pitchFamily="34" charset="0"/>
              </a:rPr>
              <a:t>IP DECT on the SL2100</a:t>
            </a:r>
            <a:endParaRPr lang="en-GB" sz="1600" b="1" dirty="0">
              <a:latin typeface="Calibri" panose="020F0502020204030204" pitchFamily="34" charset="0"/>
              <a:ea typeface="MS Mincho" panose="02020609040205080304" pitchFamily="49" charset="-128"/>
              <a:cs typeface="Arial" panose="020B0604020202020204" pitchFamily="34" charset="0"/>
            </a:endParaRPr>
          </a:p>
          <a:p>
            <a:pPr algn="just">
              <a:spcAft>
                <a:spcPts val="0"/>
              </a:spcAft>
              <a:buFont typeface="Arial" panose="020B0604020202020204" pitchFamily="34" charset="0"/>
              <a:buChar char="•"/>
            </a:pPr>
            <a:r>
              <a:rPr lang="en-GB" sz="1400" dirty="0" smtClean="0">
                <a:latin typeface="Calibri" panose="020F0502020204030204" pitchFamily="34" charset="0"/>
                <a:ea typeface="MS Mincho" panose="02020609040205080304" pitchFamily="49" charset="-128"/>
                <a:cs typeface="Arial" panose="020B0604020202020204" pitchFamily="34" charset="0"/>
              </a:rPr>
              <a:t>Take advantage of the 8 built in IP resources</a:t>
            </a:r>
          </a:p>
          <a:p>
            <a:pPr algn="just">
              <a:spcAft>
                <a:spcPts val="0"/>
              </a:spcAft>
              <a:buFont typeface="Arial" panose="020B0604020202020204" pitchFamily="34" charset="0"/>
              <a:buChar char="•"/>
            </a:pPr>
            <a:r>
              <a:rPr lang="en-GB" sz="1400" dirty="0" smtClean="0">
                <a:latin typeface="Calibri" panose="020F0502020204030204" pitchFamily="34" charset="0"/>
                <a:ea typeface="MS Mincho" panose="02020609040205080304" pitchFamily="49" charset="-128"/>
                <a:cs typeface="Arial" panose="020B0604020202020204" pitchFamily="34" charset="0"/>
              </a:rPr>
              <a:t>IP DECT </a:t>
            </a:r>
            <a:r>
              <a:rPr lang="en-GB" sz="1400" dirty="0" err="1" smtClean="0">
                <a:latin typeface="Calibri" panose="020F0502020204030204" pitchFamily="34" charset="0"/>
                <a:ea typeface="MS Mincho" panose="02020609040205080304" pitchFamily="49" charset="-128"/>
                <a:cs typeface="Arial" panose="020B0604020202020204" pitchFamily="34" charset="0"/>
              </a:rPr>
              <a:t>Lite</a:t>
            </a:r>
            <a:r>
              <a:rPr lang="en-GB" sz="1400" dirty="0" smtClean="0">
                <a:latin typeface="Calibri" panose="020F0502020204030204" pitchFamily="34" charset="0"/>
                <a:ea typeface="MS Mincho" panose="02020609040205080304" pitchFamily="49" charset="-128"/>
                <a:cs typeface="Arial" panose="020B0604020202020204" pitchFamily="34" charset="0"/>
              </a:rPr>
              <a:t> Manager does not require a PC on site</a:t>
            </a:r>
          </a:p>
          <a:p>
            <a:pPr lvl="1" algn="just">
              <a:spcAft>
                <a:spcPts val="0"/>
              </a:spcAft>
              <a:buFont typeface="Arial" panose="020B0604020202020204" pitchFamily="34" charset="0"/>
              <a:buChar char="•"/>
            </a:pPr>
            <a:r>
              <a:rPr lang="en-GB" sz="1000" dirty="0" smtClean="0">
                <a:latin typeface="Calibri" panose="020F0502020204030204" pitchFamily="34" charset="0"/>
                <a:ea typeface="MS Mincho" panose="02020609040205080304" pitchFamily="49" charset="-128"/>
                <a:cs typeface="Arial" panose="020B0604020202020204" pitchFamily="34" charset="0"/>
              </a:rPr>
              <a:t>Up to 10 low cost AP400S Access Points or up to 32 AP400C/E Access Points</a:t>
            </a:r>
          </a:p>
          <a:p>
            <a:pPr lvl="1" algn="just">
              <a:spcAft>
                <a:spcPts val="0"/>
              </a:spcAft>
              <a:buFont typeface="Arial" panose="020B0604020202020204" pitchFamily="34" charset="0"/>
              <a:buChar char="•"/>
            </a:pPr>
            <a:r>
              <a:rPr lang="en-GB" sz="1000" dirty="0" smtClean="0">
                <a:latin typeface="Calibri" panose="020F0502020204030204" pitchFamily="34" charset="0"/>
                <a:ea typeface="MS Mincho" panose="02020609040205080304" pitchFamily="49" charset="-128"/>
                <a:cs typeface="Arial" panose="020B0604020202020204" pitchFamily="34" charset="0"/>
              </a:rPr>
              <a:t>Up to 16 DECT handsets* (typical quantity based on fair usage with the 8 built in IP resources)</a:t>
            </a:r>
          </a:p>
          <a:p>
            <a:pPr lvl="1" algn="just">
              <a:spcAft>
                <a:spcPts val="0"/>
              </a:spcAft>
              <a:buFont typeface="Arial" panose="020B0604020202020204" pitchFamily="34" charset="0"/>
              <a:buChar char="•"/>
            </a:pPr>
            <a:r>
              <a:rPr lang="en-GB" sz="1000" dirty="0" smtClean="0">
                <a:latin typeface="Calibri" panose="020F0502020204030204" pitchFamily="34" charset="0"/>
                <a:ea typeface="MS Mincho" panose="02020609040205080304" pitchFamily="49" charset="-128"/>
                <a:cs typeface="Arial" panose="020B0604020202020204" pitchFamily="34" charset="0"/>
              </a:rPr>
              <a:t>DECT handsets require SL2100 licenses (CPU-C1-A has 4 IP extension licenses included)</a:t>
            </a:r>
          </a:p>
          <a:p>
            <a:pPr algn="just">
              <a:spcAft>
                <a:spcPts val="0"/>
              </a:spcAft>
              <a:buFont typeface="Arial" panose="020B0604020202020204" pitchFamily="34" charset="0"/>
              <a:buChar char="•"/>
            </a:pPr>
            <a:r>
              <a:rPr lang="en-GB" sz="1400" dirty="0" smtClean="0">
                <a:latin typeface="Calibri" panose="020F0502020204030204" pitchFamily="34" charset="0"/>
                <a:ea typeface="MS Mincho" panose="02020609040205080304" pitchFamily="49" charset="-128"/>
                <a:cs typeface="Arial" panose="020B0604020202020204" pitchFamily="34" charset="0"/>
              </a:rPr>
              <a:t>Use Multi Device Group if the user wants a desk phone plus DECT handset with a single extension number</a:t>
            </a:r>
            <a:endParaRPr lang="en-GB" sz="1400" dirty="0">
              <a:latin typeface="Calibri" panose="020F0502020204030204" pitchFamily="34" charset="0"/>
              <a:ea typeface="MS Mincho" panose="02020609040205080304" pitchFamily="49" charset="-128"/>
              <a:cs typeface="Arial" panose="020B0604020202020204" pitchFamily="34" charset="0"/>
            </a:endParaRPr>
          </a:p>
          <a:p>
            <a:pPr lvl="1" algn="just">
              <a:spcAft>
                <a:spcPts val="0"/>
              </a:spcAft>
              <a:buFont typeface="Arial" panose="020B0604020202020204" pitchFamily="34" charset="0"/>
              <a:buChar char="•"/>
            </a:pPr>
            <a:endParaRPr lang="en-GB" sz="1000" dirty="0" smtClean="0">
              <a:latin typeface="Calibri" panose="020F0502020204030204" pitchFamily="34" charset="0"/>
              <a:ea typeface="MS Mincho" panose="02020609040205080304" pitchFamily="49" charset="-128"/>
              <a:cs typeface="Arial" panose="020B0604020202020204" pitchFamily="34" charset="0"/>
            </a:endParaRPr>
          </a:p>
          <a:p>
            <a:pPr lvl="1" algn="just">
              <a:spcAft>
                <a:spcPts val="0"/>
              </a:spcAft>
              <a:buFont typeface="Arial" panose="020B0604020202020204" pitchFamily="34" charset="0"/>
              <a:buChar char="•"/>
            </a:pPr>
            <a:endParaRPr lang="en-GB" sz="1000" dirty="0">
              <a:latin typeface="Calibri" panose="020F0502020204030204" pitchFamily="34" charset="0"/>
              <a:ea typeface="MS Mincho" panose="02020609040205080304" pitchFamily="49" charset="-128"/>
              <a:cs typeface="Arial" panose="020B0604020202020204" pitchFamily="34" charset="0"/>
            </a:endParaRPr>
          </a:p>
          <a:p>
            <a:pPr lvl="1" algn="just">
              <a:spcAft>
                <a:spcPts val="0"/>
              </a:spcAft>
              <a:buFont typeface="Arial" panose="020B0604020202020204" pitchFamily="34" charset="0"/>
              <a:buChar char="•"/>
            </a:pPr>
            <a:endParaRPr lang="en-GB" sz="1000" dirty="0" smtClean="0">
              <a:latin typeface="Calibri" panose="020F0502020204030204" pitchFamily="34" charset="0"/>
              <a:ea typeface="MS Mincho" panose="02020609040205080304" pitchFamily="49" charset="-128"/>
              <a:cs typeface="Arial" panose="020B0604020202020204" pitchFamily="34" charset="0"/>
            </a:endParaRPr>
          </a:p>
          <a:p>
            <a:pPr lvl="1" algn="just">
              <a:spcAft>
                <a:spcPts val="0"/>
              </a:spcAft>
              <a:buFont typeface="Arial" panose="020B0604020202020204" pitchFamily="34" charset="0"/>
              <a:buChar char="•"/>
            </a:pPr>
            <a:endParaRPr lang="en-GB" sz="1000" dirty="0">
              <a:latin typeface="Calibri" panose="020F0502020204030204" pitchFamily="34" charset="0"/>
              <a:ea typeface="MS Mincho" panose="02020609040205080304" pitchFamily="49" charset="-128"/>
              <a:cs typeface="Arial" panose="020B0604020202020204" pitchFamily="34" charset="0"/>
            </a:endParaRPr>
          </a:p>
          <a:p>
            <a:pPr lvl="1" algn="just">
              <a:spcAft>
                <a:spcPts val="0"/>
              </a:spcAft>
              <a:buFont typeface="Arial" panose="020B0604020202020204" pitchFamily="34" charset="0"/>
              <a:buChar char="•"/>
            </a:pPr>
            <a:endParaRPr lang="en-GB" sz="1000" dirty="0" smtClean="0">
              <a:latin typeface="Calibri" panose="020F0502020204030204" pitchFamily="34" charset="0"/>
              <a:ea typeface="MS Mincho" panose="02020609040205080304" pitchFamily="49" charset="-128"/>
              <a:cs typeface="Arial" panose="020B0604020202020204" pitchFamily="34" charset="0"/>
            </a:endParaRPr>
          </a:p>
          <a:p>
            <a:pPr lvl="1" algn="just">
              <a:spcAft>
                <a:spcPts val="0"/>
              </a:spcAft>
              <a:buFont typeface="Arial" panose="020B0604020202020204" pitchFamily="34" charset="0"/>
              <a:buChar char="•"/>
            </a:pPr>
            <a:endParaRPr lang="en-GB" sz="1000" dirty="0">
              <a:latin typeface="Calibri" panose="020F0502020204030204" pitchFamily="34" charset="0"/>
              <a:ea typeface="MS Mincho" panose="02020609040205080304" pitchFamily="49" charset="-128"/>
              <a:cs typeface="Arial" panose="020B0604020202020204" pitchFamily="34" charset="0"/>
            </a:endParaRPr>
          </a:p>
          <a:p>
            <a:pPr marL="180000" lvl="1" indent="0" algn="just">
              <a:spcAft>
                <a:spcPts val="0"/>
              </a:spcAft>
              <a:buNone/>
            </a:pPr>
            <a:r>
              <a:rPr lang="en-GB" sz="1000" dirty="0" smtClean="0">
                <a:latin typeface="Calibri" panose="020F0502020204030204" pitchFamily="34" charset="0"/>
                <a:ea typeface="MS Mincho" panose="02020609040205080304" pitchFamily="49" charset="-128"/>
                <a:cs typeface="Arial" panose="020B0604020202020204" pitchFamily="34" charset="0"/>
              </a:rPr>
              <a:t>* Quantity of DECT handsets can be increased up to the maximum of 64, but it is recommended that the optional VOIP card and IP Resource license(s) are installed to provide additional IP resources.</a:t>
            </a:r>
          </a:p>
          <a:p>
            <a:pPr marL="0" indent="0" algn="just">
              <a:spcAft>
                <a:spcPts val="0"/>
              </a:spcAft>
              <a:buNone/>
            </a:pPr>
            <a:endParaRPr lang="en-GB" sz="1500" dirty="0" smtClean="0">
              <a:solidFill>
                <a:srgbClr val="000000"/>
              </a:solidFill>
              <a:latin typeface="Calibri" panose="020F0502020204030204" pitchFamily="34" charset="0"/>
              <a:cs typeface="Adobe Devanagari" panose="02040503050201020203" pitchFamily="18" charset="0"/>
            </a:endParaRPr>
          </a:p>
          <a:p>
            <a:pPr marL="342900" lvl="1" indent="0" eaLnBrk="0">
              <a:spcBef>
                <a:spcPts val="450"/>
              </a:spcBef>
              <a:spcAft>
                <a:spcPts val="0"/>
              </a:spcAft>
              <a:buClr>
                <a:srgbClr val="4575FD"/>
              </a:buClr>
              <a:buNone/>
              <a:defRPr/>
            </a:pPr>
            <a:endParaRPr lang="en-GB" altLang="ja-JP" sz="1200" dirty="0">
              <a:solidFill>
                <a:srgbClr val="000000">
                  <a:lumMod val="50000"/>
                  <a:lumOff val="50000"/>
                </a:srgbClr>
              </a:solidFill>
              <a:latin typeface="Calibri" panose="020F0502020204030204" pitchFamily="34" charset="0"/>
              <a:ea typeface="ＭＳ Ｐゴシック" pitchFamily="-110" charset="-128"/>
              <a:cs typeface="Adobe Devanagari" panose="02040503050201020203" pitchFamily="18" charset="0"/>
            </a:endParaRPr>
          </a:p>
        </p:txBody>
      </p:sp>
    </p:spTree>
    <p:extLst>
      <p:ext uri="{BB962C8B-B14F-4D97-AF65-F5344CB8AC3E}">
        <p14:creationId xmlns:p14="http://schemas.microsoft.com/office/powerpoint/2010/main" val="1807839458"/>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Calibri" panose="020F0502020204030204" pitchFamily="34" charset="0"/>
              </a:rPr>
              <a:t>UNIVERGE IP </a:t>
            </a:r>
            <a:r>
              <a:rPr lang="en-US" dirty="0">
                <a:latin typeface="Calibri" panose="020F0502020204030204" pitchFamily="34" charset="0"/>
              </a:rPr>
              <a:t>DECT </a:t>
            </a:r>
            <a:r>
              <a:rPr lang="en-US" dirty="0" smtClean="0">
                <a:latin typeface="Calibri" panose="020F0502020204030204" pitchFamily="34" charset="0"/>
              </a:rPr>
              <a:t>Access Points</a:t>
            </a:r>
            <a:endParaRPr lang="en-US" dirty="0">
              <a:latin typeface="Calibri" panose="020F0502020204030204" pitchFamily="34" charset="0"/>
            </a:endParaRPr>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24295" y="665342"/>
            <a:ext cx="2089071" cy="1490582"/>
          </a:xfrm>
          <a:prstGeom prst="rect">
            <a:avLst/>
          </a:prstGeom>
        </p:spPr>
      </p:pic>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2362" y="1989120"/>
            <a:ext cx="940464" cy="1049976"/>
          </a:xfrm>
          <a:prstGeom prst="rect">
            <a:avLst/>
          </a:prstGeom>
        </p:spPr>
      </p:pic>
      <p:sp>
        <p:nvSpPr>
          <p:cNvPr id="6" name="Rectangle 5"/>
          <p:cNvSpPr/>
          <p:nvPr/>
        </p:nvSpPr>
        <p:spPr>
          <a:xfrm>
            <a:off x="2585131" y="715392"/>
            <a:ext cx="6275839" cy="1477328"/>
          </a:xfrm>
          <a:prstGeom prst="rect">
            <a:avLst/>
          </a:prstGeom>
        </p:spPr>
        <p:txBody>
          <a:bodyPr wrap="square">
            <a:spAutoFit/>
          </a:bodyPr>
          <a:lstStyle/>
          <a:p>
            <a:r>
              <a:rPr lang="en-GB" dirty="0">
                <a:solidFill>
                  <a:srgbClr val="000000"/>
                </a:solidFill>
                <a:latin typeface="Calibri" panose="020F0502020204030204" pitchFamily="34" charset="0"/>
              </a:rPr>
              <a:t>The AP400 comes available in the following types: </a:t>
            </a:r>
            <a:endParaRPr lang="en-GB" dirty="0" smtClean="0">
              <a:solidFill>
                <a:srgbClr val="000000"/>
              </a:solidFill>
              <a:latin typeface="Calibri" panose="020F0502020204030204" pitchFamily="34" charset="0"/>
            </a:endParaRPr>
          </a:p>
          <a:p>
            <a:pPr lvl="1"/>
            <a:endParaRPr lang="en-GB" dirty="0" smtClean="0">
              <a:solidFill>
                <a:srgbClr val="000000"/>
              </a:solidFill>
              <a:latin typeface="Calibri" panose="020F0502020204030204" pitchFamily="34" charset="0"/>
            </a:endParaRPr>
          </a:p>
          <a:p>
            <a:pPr marL="742950" lvl="1" indent="-285750">
              <a:buFont typeface="Arial" panose="020B0604020202020204" pitchFamily="34" charset="0"/>
              <a:buChar char="•"/>
            </a:pPr>
            <a:r>
              <a:rPr lang="en-GB" dirty="0" smtClean="0">
                <a:solidFill>
                  <a:srgbClr val="000000"/>
                </a:solidFill>
                <a:latin typeface="Calibri" panose="020F0502020204030204" pitchFamily="34" charset="0"/>
              </a:rPr>
              <a:t>AP400S 	– Very low cost unit, typically for SL2100</a:t>
            </a:r>
          </a:p>
          <a:p>
            <a:pPr marL="742950" lvl="1" indent="-285750">
              <a:buFont typeface="Arial" panose="020B0604020202020204" pitchFamily="34" charset="0"/>
              <a:buChar char="•"/>
            </a:pPr>
            <a:r>
              <a:rPr lang="en-GB" dirty="0">
                <a:solidFill>
                  <a:srgbClr val="000000"/>
                </a:solidFill>
                <a:latin typeface="Calibri" panose="020F0502020204030204" pitchFamily="34" charset="0"/>
              </a:rPr>
              <a:t>AP400C </a:t>
            </a:r>
            <a:r>
              <a:rPr lang="en-GB" dirty="0" smtClean="0">
                <a:solidFill>
                  <a:srgbClr val="000000"/>
                </a:solidFill>
                <a:latin typeface="Calibri" panose="020F0502020204030204" pitchFamily="34" charset="0"/>
              </a:rPr>
              <a:t>	– Lower cost SMB product</a:t>
            </a:r>
            <a:endParaRPr lang="en-GB" dirty="0">
              <a:solidFill>
                <a:srgbClr val="000000"/>
              </a:solidFill>
              <a:latin typeface="Calibri" panose="020F0502020204030204" pitchFamily="34" charset="0"/>
            </a:endParaRPr>
          </a:p>
          <a:p>
            <a:pPr marL="742950" lvl="1" indent="-285750">
              <a:buFont typeface="Arial" panose="020B0604020202020204" pitchFamily="34" charset="0"/>
              <a:buChar char="•"/>
            </a:pPr>
            <a:r>
              <a:rPr lang="en-GB" dirty="0" smtClean="0">
                <a:solidFill>
                  <a:srgbClr val="000000"/>
                </a:solidFill>
                <a:latin typeface="Calibri" panose="020F0502020204030204" pitchFamily="34" charset="0"/>
              </a:rPr>
              <a:t>AP400E 	– External version of AP400</a:t>
            </a:r>
            <a:endParaRPr lang="en-GB" dirty="0">
              <a:solidFill>
                <a:srgbClr val="000000"/>
              </a:solidFill>
              <a:latin typeface="Calibri" panose="020F0502020204030204"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3675089926"/>
              </p:ext>
            </p:extLst>
          </p:nvPr>
        </p:nvGraphicFramePr>
        <p:xfrm>
          <a:off x="1901623" y="3155950"/>
          <a:ext cx="4499992" cy="1466546"/>
        </p:xfrm>
        <a:graphic>
          <a:graphicData uri="http://schemas.openxmlformats.org/drawingml/2006/table">
            <a:tbl>
              <a:tblPr firstRow="1" firstCol="1" bandRow="1"/>
              <a:tblGrid>
                <a:gridCol w="1084943"/>
                <a:gridCol w="622581"/>
                <a:gridCol w="692081"/>
                <a:gridCol w="622581"/>
                <a:gridCol w="725734"/>
                <a:gridCol w="752072"/>
              </a:tblGrid>
              <a:tr h="273254">
                <a:tc>
                  <a:txBody>
                    <a:bodyPr/>
                    <a:lstStyle/>
                    <a:p>
                      <a:pPr marL="0" marR="0" algn="ctr">
                        <a:lnSpc>
                          <a:spcPct val="120000"/>
                        </a:lnSpc>
                        <a:spcBef>
                          <a:spcPts val="0"/>
                        </a:spcBef>
                        <a:spcAft>
                          <a:spcPts val="0"/>
                        </a:spcAft>
                      </a:pPr>
                      <a:r>
                        <a:rPr lang="en-US" sz="1000" dirty="0">
                          <a:solidFill>
                            <a:srgbClr val="FFFFFF"/>
                          </a:solidFill>
                          <a:effectLst/>
                          <a:latin typeface="Calibri" panose="020F0502020204030204" pitchFamily="34" charset="0"/>
                          <a:ea typeface="Calibri" panose="020F0502020204030204" pitchFamily="34" charset="0"/>
                          <a:cs typeface="HelveticaNeueLTPro-Roman"/>
                        </a:rPr>
                        <a:t> </a:t>
                      </a:r>
                      <a:endParaRPr lang="en-US" sz="1200" dirty="0">
                        <a:solidFill>
                          <a:srgbClr val="000000"/>
                        </a:solidFill>
                        <a:effectLst/>
                        <a:latin typeface="MinionPro-Regular"/>
                        <a:ea typeface="Calibri" panose="020F0502020204030204" pitchFamily="34" charset="0"/>
                        <a:cs typeface="MinionPro-Regular"/>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A87A4"/>
                    </a:solidFill>
                  </a:tcPr>
                </a:tc>
                <a:tc gridSpan="5">
                  <a:txBody>
                    <a:bodyPr/>
                    <a:lstStyle/>
                    <a:p>
                      <a:pPr marL="0" marR="0" algn="ctr">
                        <a:lnSpc>
                          <a:spcPct val="120000"/>
                        </a:lnSpc>
                        <a:spcBef>
                          <a:spcPts val="0"/>
                        </a:spcBef>
                        <a:spcAft>
                          <a:spcPts val="0"/>
                        </a:spcAft>
                      </a:pPr>
                      <a:r>
                        <a:rPr lang="en-US" sz="1000" dirty="0" smtClean="0">
                          <a:solidFill>
                            <a:srgbClr val="FFFFFF"/>
                          </a:solidFill>
                          <a:effectLst/>
                          <a:latin typeface="Calibri" panose="020F0502020204030204" pitchFamily="34" charset="0"/>
                          <a:ea typeface="Calibri" panose="020F0502020204030204" pitchFamily="34" charset="0"/>
                          <a:cs typeface="HelveticaNeueLTPro-Roman"/>
                        </a:rPr>
                        <a:t>SL2100</a:t>
                      </a:r>
                      <a:endParaRPr lang="en-US" sz="1200" dirty="0">
                        <a:solidFill>
                          <a:srgbClr val="000000"/>
                        </a:solidFill>
                        <a:effectLst/>
                        <a:latin typeface="MinionPro-Regular"/>
                        <a:ea typeface="Calibri" panose="020F0502020204030204" pitchFamily="34" charset="0"/>
                        <a:cs typeface="MinionPro-Regular"/>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A87A4"/>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75844">
                <a:tc>
                  <a:txBody>
                    <a:bodyPr/>
                    <a:lstStyle/>
                    <a:p>
                      <a:pPr marL="0" marR="0" algn="ctr">
                        <a:lnSpc>
                          <a:spcPct val="120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HelveticaNeueLTPro-Roman"/>
                        </a:rPr>
                        <a:t> </a:t>
                      </a:r>
                      <a:endParaRPr lang="en-US" sz="1200">
                        <a:solidFill>
                          <a:srgbClr val="000000"/>
                        </a:solidFill>
                        <a:effectLst/>
                        <a:latin typeface="MinionPro-Regular"/>
                        <a:ea typeface="Calibri" panose="020F0502020204030204" pitchFamily="34" charset="0"/>
                        <a:cs typeface="MinionPro-Regular"/>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ED4E2"/>
                    </a:solidFill>
                  </a:tcPr>
                </a:tc>
                <a:tc gridSpan="2">
                  <a:txBody>
                    <a:bodyPr/>
                    <a:lstStyle/>
                    <a:p>
                      <a:pPr marL="0" marR="0" algn="ctr">
                        <a:lnSpc>
                          <a:spcPct val="120000"/>
                        </a:lnSpc>
                        <a:spcBef>
                          <a:spcPts val="0"/>
                        </a:spcBef>
                        <a:spcAft>
                          <a:spcPts val="0"/>
                        </a:spcAft>
                      </a:pPr>
                      <a:r>
                        <a:rPr lang="en-US" sz="1000" dirty="0">
                          <a:solidFill>
                            <a:srgbClr val="000000"/>
                          </a:solidFill>
                          <a:effectLst/>
                          <a:latin typeface="Calibri" panose="020F0502020204030204" pitchFamily="34" charset="0"/>
                          <a:ea typeface="Calibri" panose="020F0502020204030204" pitchFamily="34" charset="0"/>
                          <a:cs typeface="HelveticaNeueLTPro-Roman"/>
                        </a:rPr>
                        <a:t>IP DECT </a:t>
                      </a:r>
                      <a:r>
                        <a:rPr lang="en-US" sz="1000" dirty="0" smtClean="0">
                          <a:solidFill>
                            <a:srgbClr val="000000"/>
                          </a:solidFill>
                          <a:effectLst/>
                          <a:latin typeface="Calibri" panose="020F0502020204030204" pitchFamily="34" charset="0"/>
                          <a:ea typeface="Calibri" panose="020F0502020204030204" pitchFamily="34" charset="0"/>
                          <a:cs typeface="HelveticaNeueLTPro-Roman"/>
                        </a:rPr>
                        <a:t>Lite Manager</a:t>
                      </a:r>
                      <a:endParaRPr lang="en-US" sz="1200" dirty="0">
                        <a:solidFill>
                          <a:srgbClr val="000000"/>
                        </a:solidFill>
                        <a:effectLst/>
                        <a:latin typeface="MinionPro-Regular"/>
                        <a:ea typeface="Calibri" panose="020F0502020204030204" pitchFamily="34" charset="0"/>
                        <a:cs typeface="MinionPro-Regular"/>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3">
                  <a:txBody>
                    <a:bodyPr/>
                    <a:lstStyle/>
                    <a:p>
                      <a:pPr marL="0" marR="0" algn="ctr">
                        <a:lnSpc>
                          <a:spcPct val="120000"/>
                        </a:lnSpc>
                        <a:spcBef>
                          <a:spcPts val="0"/>
                        </a:spcBef>
                        <a:spcAft>
                          <a:spcPts val="0"/>
                        </a:spcAft>
                      </a:pPr>
                      <a:r>
                        <a:rPr lang="en-US" sz="1000" dirty="0">
                          <a:solidFill>
                            <a:srgbClr val="000000"/>
                          </a:solidFill>
                          <a:effectLst/>
                          <a:latin typeface="Calibri" panose="020F0502020204030204" pitchFamily="34" charset="0"/>
                          <a:ea typeface="Calibri" panose="020F0502020204030204" pitchFamily="34" charset="0"/>
                          <a:cs typeface="HelveticaNeueLTPro-Roman"/>
                        </a:rPr>
                        <a:t>IP DECT Full DAP </a:t>
                      </a:r>
                      <a:r>
                        <a:rPr lang="en-US" sz="1000" dirty="0" smtClean="0">
                          <a:solidFill>
                            <a:srgbClr val="000000"/>
                          </a:solidFill>
                          <a:effectLst/>
                          <a:latin typeface="Calibri" panose="020F0502020204030204" pitchFamily="34" charset="0"/>
                          <a:ea typeface="Calibri" panose="020F0502020204030204" pitchFamily="34" charset="0"/>
                          <a:cs typeface="HelveticaNeueLTPro-Roman"/>
                        </a:rPr>
                        <a:t>Manager</a:t>
                      </a:r>
                      <a:endParaRPr lang="en-US" sz="1200" dirty="0">
                        <a:solidFill>
                          <a:srgbClr val="000000"/>
                        </a:solidFill>
                        <a:effectLst/>
                        <a:latin typeface="MinionPro-Regular"/>
                        <a:ea typeface="Calibri" panose="020F0502020204030204" pitchFamily="34" charset="0"/>
                        <a:cs typeface="MinionPro-Regular"/>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275844">
                <a:tc>
                  <a:txBody>
                    <a:bodyPr/>
                    <a:lstStyle/>
                    <a:p>
                      <a:pPr marL="0" marR="0">
                        <a:lnSpc>
                          <a:spcPct val="120000"/>
                        </a:lnSpc>
                        <a:spcBef>
                          <a:spcPts val="0"/>
                        </a:spcBef>
                        <a:spcAft>
                          <a:spcPts val="0"/>
                        </a:spcAft>
                      </a:pPr>
                      <a:r>
                        <a:rPr lang="en-US" sz="1000" dirty="0">
                          <a:solidFill>
                            <a:srgbClr val="000000"/>
                          </a:solidFill>
                          <a:effectLst/>
                          <a:latin typeface="Calibri" panose="020F0502020204030204" pitchFamily="34" charset="0"/>
                          <a:ea typeface="Calibri" panose="020F0502020204030204" pitchFamily="34" charset="0"/>
                          <a:cs typeface="HelveticaNeueLTPro-Roman"/>
                        </a:rPr>
                        <a:t>Type of AP</a:t>
                      </a:r>
                      <a:endParaRPr lang="en-US" sz="1200" dirty="0">
                        <a:solidFill>
                          <a:srgbClr val="000000"/>
                        </a:solidFill>
                        <a:effectLst/>
                        <a:latin typeface="MinionPro-Regular"/>
                        <a:ea typeface="Calibri" panose="020F0502020204030204" pitchFamily="34" charset="0"/>
                        <a:cs typeface="MinionPro-Regular"/>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ED4E2"/>
                    </a:solidFill>
                  </a:tcPr>
                </a:tc>
                <a:tc>
                  <a:txBody>
                    <a:bodyPr/>
                    <a:lstStyle/>
                    <a:p>
                      <a:pPr marL="0" marR="0" algn="ctr">
                        <a:lnSpc>
                          <a:spcPct val="120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HelveticaNeueLTPro-Roman"/>
                        </a:rPr>
                        <a:t>AP400S</a:t>
                      </a:r>
                      <a:endParaRPr lang="en-US" sz="1200">
                        <a:solidFill>
                          <a:srgbClr val="000000"/>
                        </a:solidFill>
                        <a:effectLst/>
                        <a:latin typeface="MinionPro-Regular"/>
                        <a:ea typeface="Calibri" panose="020F0502020204030204" pitchFamily="34" charset="0"/>
                        <a:cs typeface="MinionPro-Regular"/>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20000"/>
                        </a:lnSpc>
                        <a:spcBef>
                          <a:spcPts val="0"/>
                        </a:spcBef>
                        <a:spcAft>
                          <a:spcPts val="0"/>
                        </a:spcAft>
                      </a:pPr>
                      <a:r>
                        <a:rPr lang="en-US" sz="1000" dirty="0" smtClean="0">
                          <a:solidFill>
                            <a:srgbClr val="000000"/>
                          </a:solidFill>
                          <a:effectLst/>
                          <a:latin typeface="Calibri" panose="020F0502020204030204" pitchFamily="34" charset="0"/>
                          <a:ea typeface="Calibri" panose="020F0502020204030204" pitchFamily="34" charset="0"/>
                          <a:cs typeface="HelveticaNeueLTPro-Roman"/>
                        </a:rPr>
                        <a:t>AP400C</a:t>
                      </a:r>
                    </a:p>
                    <a:p>
                      <a:pPr marL="0" marR="0" algn="ctr">
                        <a:lnSpc>
                          <a:spcPct val="120000"/>
                        </a:lnSpc>
                        <a:spcBef>
                          <a:spcPts val="0"/>
                        </a:spcBef>
                        <a:spcAft>
                          <a:spcPts val="0"/>
                        </a:spcAft>
                      </a:pPr>
                      <a:r>
                        <a:rPr lang="en-US" sz="1000" dirty="0" smtClean="0">
                          <a:solidFill>
                            <a:srgbClr val="000000"/>
                          </a:solidFill>
                          <a:effectLst/>
                          <a:latin typeface="Calibri" panose="020F0502020204030204" pitchFamily="34" charset="0"/>
                          <a:ea typeface="Calibri" panose="020F0502020204030204" pitchFamily="34" charset="0"/>
                          <a:cs typeface="MinionPro-Regular"/>
                        </a:rPr>
                        <a:t>(AP400/E)</a:t>
                      </a:r>
                      <a:endParaRPr lang="en-US" sz="1200" dirty="0">
                        <a:solidFill>
                          <a:srgbClr val="000000"/>
                        </a:solidFill>
                        <a:effectLst/>
                        <a:latin typeface="MinionPro-Regular"/>
                        <a:ea typeface="Calibri" panose="020F0502020204030204" pitchFamily="34" charset="0"/>
                        <a:cs typeface="MinionPro-Regular"/>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20000"/>
                        </a:lnSpc>
                        <a:spcBef>
                          <a:spcPts val="0"/>
                        </a:spcBef>
                        <a:spcAft>
                          <a:spcPts val="0"/>
                        </a:spcAft>
                      </a:pPr>
                      <a:r>
                        <a:rPr lang="en-US" sz="1000" dirty="0">
                          <a:solidFill>
                            <a:srgbClr val="000000"/>
                          </a:solidFill>
                          <a:effectLst/>
                          <a:latin typeface="Calibri" panose="020F0502020204030204" pitchFamily="34" charset="0"/>
                          <a:ea typeface="Calibri" panose="020F0502020204030204" pitchFamily="34" charset="0"/>
                          <a:cs typeface="HelveticaNeueLTPro-Roman"/>
                        </a:rPr>
                        <a:t>AP400S</a:t>
                      </a:r>
                      <a:endParaRPr lang="en-US" sz="1200" dirty="0">
                        <a:solidFill>
                          <a:srgbClr val="000000"/>
                        </a:solidFill>
                        <a:effectLst/>
                        <a:latin typeface="MinionPro-Regular"/>
                        <a:ea typeface="Calibri" panose="020F0502020204030204" pitchFamily="34" charset="0"/>
                        <a:cs typeface="MinionPro-Regular"/>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20000"/>
                        </a:lnSpc>
                        <a:spcBef>
                          <a:spcPts val="0"/>
                        </a:spcBef>
                        <a:spcAft>
                          <a:spcPts val="0"/>
                        </a:spcAft>
                      </a:pPr>
                      <a:r>
                        <a:rPr lang="en-US" sz="1000" dirty="0">
                          <a:solidFill>
                            <a:srgbClr val="000000"/>
                          </a:solidFill>
                          <a:effectLst/>
                          <a:latin typeface="Calibri" panose="020F0502020204030204" pitchFamily="34" charset="0"/>
                          <a:ea typeface="Calibri" panose="020F0502020204030204" pitchFamily="34" charset="0"/>
                          <a:cs typeface="HelveticaNeueLTPro-Roman"/>
                        </a:rPr>
                        <a:t>AP400C</a:t>
                      </a:r>
                      <a:endParaRPr lang="en-US" sz="1200" dirty="0">
                        <a:solidFill>
                          <a:srgbClr val="000000"/>
                        </a:solidFill>
                        <a:effectLst/>
                        <a:latin typeface="MinionPro-Regular"/>
                        <a:ea typeface="Calibri" panose="020F0502020204030204" pitchFamily="34" charset="0"/>
                        <a:cs typeface="MinionPro-Regular"/>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20000"/>
                        </a:lnSpc>
                        <a:spcBef>
                          <a:spcPts val="0"/>
                        </a:spcBef>
                        <a:spcAft>
                          <a:spcPts val="0"/>
                        </a:spcAft>
                      </a:pPr>
                      <a:r>
                        <a:rPr lang="en-US" sz="1000" dirty="0">
                          <a:solidFill>
                            <a:srgbClr val="000000"/>
                          </a:solidFill>
                          <a:effectLst/>
                          <a:latin typeface="Calibri" panose="020F0502020204030204" pitchFamily="34" charset="0"/>
                          <a:ea typeface="Calibri" panose="020F0502020204030204" pitchFamily="34" charset="0"/>
                          <a:cs typeface="HelveticaNeueLTPro-Roman"/>
                        </a:rPr>
                        <a:t>AP400 (E)</a:t>
                      </a:r>
                      <a:endParaRPr lang="en-US" sz="1200" dirty="0">
                        <a:solidFill>
                          <a:srgbClr val="000000"/>
                        </a:solidFill>
                        <a:effectLst/>
                        <a:latin typeface="MinionPro-Regular"/>
                        <a:ea typeface="Calibri" panose="020F0502020204030204" pitchFamily="34" charset="0"/>
                        <a:cs typeface="MinionPro-Regular"/>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5844">
                <a:tc>
                  <a:txBody>
                    <a:bodyPr/>
                    <a:lstStyle/>
                    <a:p>
                      <a:pPr marL="0" marR="0">
                        <a:lnSpc>
                          <a:spcPct val="120000"/>
                        </a:lnSpc>
                        <a:spcBef>
                          <a:spcPts val="0"/>
                        </a:spcBef>
                        <a:spcAft>
                          <a:spcPts val="0"/>
                        </a:spcAft>
                      </a:pPr>
                      <a:r>
                        <a:rPr lang="en-US" sz="1000" dirty="0">
                          <a:solidFill>
                            <a:srgbClr val="000000"/>
                          </a:solidFill>
                          <a:effectLst/>
                          <a:latin typeface="Calibri" panose="020F0502020204030204" pitchFamily="34" charset="0"/>
                          <a:ea typeface="Calibri" panose="020F0502020204030204" pitchFamily="34" charset="0"/>
                          <a:cs typeface="HelveticaNeueLTPro-Roman"/>
                        </a:rPr>
                        <a:t># Access Points</a:t>
                      </a:r>
                      <a:endParaRPr lang="en-US" sz="1200" dirty="0">
                        <a:solidFill>
                          <a:srgbClr val="000000"/>
                        </a:solidFill>
                        <a:effectLst/>
                        <a:latin typeface="MinionPro-Regular"/>
                        <a:ea typeface="Calibri" panose="020F0502020204030204" pitchFamily="34" charset="0"/>
                        <a:cs typeface="MinionPro-Regular"/>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ED4E2"/>
                    </a:solidFill>
                  </a:tcPr>
                </a:tc>
                <a:tc>
                  <a:txBody>
                    <a:bodyPr/>
                    <a:lstStyle/>
                    <a:p>
                      <a:pPr marL="0" marR="0" algn="ctr">
                        <a:lnSpc>
                          <a:spcPct val="120000"/>
                        </a:lnSpc>
                        <a:spcBef>
                          <a:spcPts val="0"/>
                        </a:spcBef>
                        <a:spcAft>
                          <a:spcPts val="0"/>
                        </a:spcAft>
                      </a:pPr>
                      <a:r>
                        <a:rPr lang="en-US" sz="1000" dirty="0">
                          <a:solidFill>
                            <a:srgbClr val="000000"/>
                          </a:solidFill>
                          <a:effectLst/>
                          <a:latin typeface="Calibri" panose="020F0502020204030204" pitchFamily="34" charset="0"/>
                          <a:ea typeface="Calibri" panose="020F0502020204030204" pitchFamily="34" charset="0"/>
                          <a:cs typeface="HelveticaNeueLTPro-Roman"/>
                        </a:rPr>
                        <a:t>10</a:t>
                      </a:r>
                      <a:endParaRPr lang="en-US" sz="1200" dirty="0">
                        <a:solidFill>
                          <a:srgbClr val="000000"/>
                        </a:solidFill>
                        <a:effectLst/>
                        <a:latin typeface="MinionPro-Regular"/>
                        <a:ea typeface="Calibri" panose="020F0502020204030204" pitchFamily="34" charset="0"/>
                        <a:cs typeface="MinionPro-Regular"/>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20000"/>
                        </a:lnSpc>
                        <a:spcBef>
                          <a:spcPts val="0"/>
                        </a:spcBef>
                        <a:spcAft>
                          <a:spcPts val="0"/>
                        </a:spcAft>
                      </a:pPr>
                      <a:r>
                        <a:rPr lang="en-US" sz="1000" dirty="0">
                          <a:solidFill>
                            <a:srgbClr val="000000"/>
                          </a:solidFill>
                          <a:effectLst/>
                          <a:latin typeface="Calibri" panose="020F0502020204030204" pitchFamily="34" charset="0"/>
                          <a:ea typeface="Calibri" panose="020F0502020204030204" pitchFamily="34" charset="0"/>
                          <a:cs typeface="HelveticaNeueLTPro-Roman"/>
                        </a:rPr>
                        <a:t>32</a:t>
                      </a:r>
                      <a:endParaRPr lang="en-US" sz="1200" dirty="0">
                        <a:solidFill>
                          <a:srgbClr val="000000"/>
                        </a:solidFill>
                        <a:effectLst/>
                        <a:latin typeface="MinionPro-Regular"/>
                        <a:ea typeface="Calibri" panose="020F0502020204030204" pitchFamily="34" charset="0"/>
                        <a:cs typeface="MinionPro-Regular"/>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20000"/>
                        </a:lnSpc>
                        <a:spcBef>
                          <a:spcPts val="0"/>
                        </a:spcBef>
                        <a:spcAft>
                          <a:spcPts val="0"/>
                        </a:spcAft>
                      </a:pPr>
                      <a:r>
                        <a:rPr lang="en-US" sz="1000" dirty="0">
                          <a:solidFill>
                            <a:srgbClr val="000000"/>
                          </a:solidFill>
                          <a:effectLst/>
                          <a:latin typeface="Calibri" panose="020F0502020204030204" pitchFamily="34" charset="0"/>
                          <a:ea typeface="Calibri" panose="020F0502020204030204" pitchFamily="34" charset="0"/>
                          <a:cs typeface="HelveticaNeueLTPro-Roman"/>
                        </a:rPr>
                        <a:t>10</a:t>
                      </a:r>
                      <a:endParaRPr lang="en-US" sz="1200" dirty="0">
                        <a:solidFill>
                          <a:srgbClr val="000000"/>
                        </a:solidFill>
                        <a:effectLst/>
                        <a:latin typeface="MinionPro-Regular"/>
                        <a:ea typeface="Calibri" panose="020F0502020204030204" pitchFamily="34" charset="0"/>
                        <a:cs typeface="MinionPro-Regular"/>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20000"/>
                        </a:lnSpc>
                        <a:spcBef>
                          <a:spcPts val="0"/>
                        </a:spcBef>
                        <a:spcAft>
                          <a:spcPts val="0"/>
                        </a:spcAft>
                      </a:pPr>
                      <a:r>
                        <a:rPr lang="en-US" sz="1000" dirty="0" smtClean="0">
                          <a:solidFill>
                            <a:srgbClr val="000000"/>
                          </a:solidFill>
                          <a:effectLst/>
                          <a:latin typeface="+mn-lt"/>
                          <a:ea typeface="Calibri" panose="020F0502020204030204" pitchFamily="34" charset="0"/>
                          <a:cs typeface="MinionPro-Regular"/>
                        </a:rPr>
                        <a:t>256</a:t>
                      </a:r>
                      <a:endParaRPr lang="en-US" sz="1000" dirty="0">
                        <a:solidFill>
                          <a:srgbClr val="000000"/>
                        </a:solidFill>
                        <a:effectLst/>
                        <a:latin typeface="+mn-lt"/>
                        <a:ea typeface="Calibri" panose="020F0502020204030204" pitchFamily="34" charset="0"/>
                        <a:cs typeface="MinionPro-Regular"/>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20000"/>
                        </a:lnSpc>
                        <a:spcBef>
                          <a:spcPts val="0"/>
                        </a:spcBef>
                        <a:spcAft>
                          <a:spcPts val="0"/>
                        </a:spcAft>
                      </a:pPr>
                      <a:r>
                        <a:rPr lang="en-US" sz="1000" dirty="0" smtClean="0">
                          <a:solidFill>
                            <a:srgbClr val="000000"/>
                          </a:solidFill>
                          <a:effectLst/>
                          <a:latin typeface="+mn-lt"/>
                          <a:ea typeface="Calibri" panose="020F0502020204030204" pitchFamily="34" charset="0"/>
                          <a:cs typeface="MinionPro-Regular"/>
                        </a:rPr>
                        <a:t>256</a:t>
                      </a:r>
                      <a:endParaRPr lang="en-US" sz="1000" dirty="0">
                        <a:solidFill>
                          <a:srgbClr val="000000"/>
                        </a:solidFill>
                        <a:effectLst/>
                        <a:latin typeface="+mn-lt"/>
                        <a:ea typeface="Calibri" panose="020F0502020204030204" pitchFamily="34" charset="0"/>
                        <a:cs typeface="MinionPro-Regular"/>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5844">
                <a:tc>
                  <a:txBody>
                    <a:bodyPr/>
                    <a:lstStyle/>
                    <a:p>
                      <a:pPr marL="0" marR="0">
                        <a:lnSpc>
                          <a:spcPct val="120000"/>
                        </a:lnSpc>
                        <a:spcBef>
                          <a:spcPts val="0"/>
                        </a:spcBef>
                        <a:spcAft>
                          <a:spcPts val="0"/>
                        </a:spcAft>
                      </a:pPr>
                      <a:r>
                        <a:rPr lang="en-US" sz="1000" dirty="0">
                          <a:solidFill>
                            <a:srgbClr val="000000"/>
                          </a:solidFill>
                          <a:effectLst/>
                          <a:latin typeface="Calibri" panose="020F0502020204030204" pitchFamily="34" charset="0"/>
                          <a:ea typeface="Calibri" panose="020F0502020204030204" pitchFamily="34" charset="0"/>
                          <a:cs typeface="HelveticaNeueLTPro-Roman"/>
                        </a:rPr>
                        <a:t># Handsets</a:t>
                      </a:r>
                      <a:endParaRPr lang="en-US" sz="1200" dirty="0">
                        <a:solidFill>
                          <a:srgbClr val="000000"/>
                        </a:solidFill>
                        <a:effectLst/>
                        <a:latin typeface="MinionPro-Regular"/>
                        <a:ea typeface="Calibri" panose="020F0502020204030204" pitchFamily="34" charset="0"/>
                        <a:cs typeface="MinionPro-Regular"/>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ED4E2"/>
                    </a:solidFill>
                  </a:tcPr>
                </a:tc>
                <a:tc>
                  <a:txBody>
                    <a:bodyPr/>
                    <a:lstStyle/>
                    <a:p>
                      <a:pPr marL="0" marR="0" algn="ctr">
                        <a:lnSpc>
                          <a:spcPct val="120000"/>
                        </a:lnSpc>
                        <a:spcBef>
                          <a:spcPts val="0"/>
                        </a:spcBef>
                        <a:spcAft>
                          <a:spcPts val="0"/>
                        </a:spcAft>
                      </a:pPr>
                      <a:r>
                        <a:rPr lang="en-US" sz="1000" dirty="0">
                          <a:solidFill>
                            <a:srgbClr val="000000"/>
                          </a:solidFill>
                          <a:effectLst/>
                          <a:latin typeface="Calibri" panose="020F0502020204030204" pitchFamily="34" charset="0"/>
                          <a:ea typeface="Calibri" panose="020F0502020204030204" pitchFamily="34" charset="0"/>
                          <a:cs typeface="HelveticaNeueLTPro-Roman"/>
                        </a:rPr>
                        <a:t>64</a:t>
                      </a:r>
                      <a:endParaRPr lang="en-US" sz="1200" dirty="0">
                        <a:solidFill>
                          <a:srgbClr val="000000"/>
                        </a:solidFill>
                        <a:effectLst/>
                        <a:latin typeface="MinionPro-Regular"/>
                        <a:ea typeface="Calibri" panose="020F0502020204030204" pitchFamily="34" charset="0"/>
                        <a:cs typeface="MinionPro-Regular"/>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20000"/>
                        </a:lnSpc>
                        <a:spcBef>
                          <a:spcPts val="0"/>
                        </a:spcBef>
                        <a:spcAft>
                          <a:spcPts val="0"/>
                        </a:spcAft>
                      </a:pPr>
                      <a:r>
                        <a:rPr lang="en-US" sz="1000" dirty="0">
                          <a:solidFill>
                            <a:srgbClr val="000000"/>
                          </a:solidFill>
                          <a:effectLst/>
                          <a:latin typeface="Calibri" panose="020F0502020204030204" pitchFamily="34" charset="0"/>
                          <a:ea typeface="Calibri" panose="020F0502020204030204" pitchFamily="34" charset="0"/>
                          <a:cs typeface="HelveticaNeueLTPro-Roman"/>
                        </a:rPr>
                        <a:t>64</a:t>
                      </a:r>
                      <a:endParaRPr lang="en-US" sz="1200" dirty="0">
                        <a:solidFill>
                          <a:srgbClr val="000000"/>
                        </a:solidFill>
                        <a:effectLst/>
                        <a:latin typeface="MinionPro-Regular"/>
                        <a:ea typeface="Calibri" panose="020F0502020204030204" pitchFamily="34" charset="0"/>
                        <a:cs typeface="MinionPro-Regular"/>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20000"/>
                        </a:lnSpc>
                        <a:spcBef>
                          <a:spcPts val="0"/>
                        </a:spcBef>
                        <a:spcAft>
                          <a:spcPts val="0"/>
                        </a:spcAft>
                      </a:pPr>
                      <a:r>
                        <a:rPr lang="en-US" sz="1000" dirty="0" smtClean="0">
                          <a:solidFill>
                            <a:srgbClr val="000000"/>
                          </a:solidFill>
                          <a:effectLst/>
                          <a:latin typeface="Calibri" panose="020F0502020204030204" pitchFamily="34" charset="0"/>
                          <a:ea typeface="Calibri" panose="020F0502020204030204" pitchFamily="34" charset="0"/>
                          <a:cs typeface="MinionPro-Regular"/>
                        </a:rPr>
                        <a:t>112</a:t>
                      </a:r>
                      <a:endParaRPr lang="en-US" sz="1200" dirty="0">
                        <a:solidFill>
                          <a:srgbClr val="000000"/>
                        </a:solidFill>
                        <a:effectLst/>
                        <a:latin typeface="MinionPro-Regular"/>
                        <a:ea typeface="Calibri" panose="020F0502020204030204" pitchFamily="34" charset="0"/>
                        <a:cs typeface="MinionPro-Regular"/>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20000"/>
                        </a:lnSpc>
                        <a:spcBef>
                          <a:spcPts val="0"/>
                        </a:spcBef>
                        <a:spcAft>
                          <a:spcPts val="0"/>
                        </a:spcAft>
                      </a:pPr>
                      <a:r>
                        <a:rPr lang="en-US" sz="1000" baseline="0" dirty="0" smtClean="0">
                          <a:solidFill>
                            <a:srgbClr val="000000"/>
                          </a:solidFill>
                          <a:effectLst/>
                          <a:latin typeface="Calibri" panose="020F0502020204030204" pitchFamily="34" charset="0"/>
                          <a:ea typeface="Calibri" panose="020F0502020204030204" pitchFamily="34" charset="0"/>
                          <a:cs typeface="MinionPro-Regular"/>
                        </a:rPr>
                        <a:t>112</a:t>
                      </a:r>
                      <a:endParaRPr lang="en-US" sz="1200" baseline="30000" dirty="0">
                        <a:solidFill>
                          <a:srgbClr val="000000"/>
                        </a:solidFill>
                        <a:effectLst/>
                        <a:latin typeface="MinionPro-Regular"/>
                        <a:ea typeface="Calibri" panose="020F0502020204030204" pitchFamily="34" charset="0"/>
                        <a:cs typeface="MinionPro-Regular"/>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120000"/>
                        </a:lnSpc>
                        <a:spcBef>
                          <a:spcPts val="0"/>
                        </a:spcBef>
                        <a:spcAft>
                          <a:spcPts val="0"/>
                        </a:spcAft>
                      </a:pPr>
                      <a:r>
                        <a:rPr kumimoji="1" lang="en-US" sz="1000" kern="1200" baseline="0" dirty="0" smtClean="0">
                          <a:solidFill>
                            <a:srgbClr val="000000"/>
                          </a:solidFill>
                          <a:effectLst/>
                          <a:latin typeface="Calibri" panose="020F0502020204030204" pitchFamily="34" charset="0"/>
                          <a:ea typeface="Calibri" panose="020F0502020204030204" pitchFamily="34" charset="0"/>
                          <a:cs typeface="HelveticaNeueLTPro-Roman"/>
                        </a:rPr>
                        <a:t>112</a:t>
                      </a:r>
                      <a:endParaRPr kumimoji="1" lang="en-US" sz="1000" kern="1200" baseline="30000" dirty="0">
                        <a:solidFill>
                          <a:srgbClr val="000000"/>
                        </a:solidFill>
                        <a:effectLst/>
                        <a:latin typeface="Calibri" panose="020F0502020204030204" pitchFamily="34" charset="0"/>
                        <a:ea typeface="Calibri" panose="020F0502020204030204" pitchFamily="34" charset="0"/>
                        <a:cs typeface="HelveticaNeueLTPro-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476585305"/>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Calibri" panose="020F0502020204030204" pitchFamily="34" charset="0"/>
              </a:rPr>
              <a:t>UNIVERGE IP </a:t>
            </a:r>
            <a:r>
              <a:rPr lang="en-US" dirty="0">
                <a:latin typeface="Calibri" panose="020F0502020204030204" pitchFamily="34" charset="0"/>
              </a:rPr>
              <a:t>DECT </a:t>
            </a:r>
            <a:r>
              <a:rPr lang="en-US" dirty="0" smtClean="0">
                <a:latin typeface="Calibri" panose="020F0502020204030204" pitchFamily="34" charset="0"/>
              </a:rPr>
              <a:t>handsets </a:t>
            </a:r>
            <a:endParaRPr lang="en-US" dirty="0">
              <a:latin typeface="Calibri" panose="020F0502020204030204" pitchFamily="34" charset="0"/>
            </a:endParaRPr>
          </a:p>
        </p:txBody>
      </p:sp>
      <p:pic>
        <p:nvPicPr>
          <p:cNvPr id="24" name="Afbeelding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77259" y="1709993"/>
            <a:ext cx="8284191" cy="3203025"/>
          </a:xfrm>
          <a:prstGeom prst="rect">
            <a:avLst/>
          </a:prstGeom>
        </p:spPr>
      </p:pic>
      <p:sp>
        <p:nvSpPr>
          <p:cNvPr id="26" name="Rounded Rectangle 25"/>
          <p:cNvSpPr/>
          <p:nvPr/>
        </p:nvSpPr>
        <p:spPr bwMode="auto">
          <a:xfrm>
            <a:off x="3689490" y="1709994"/>
            <a:ext cx="1166369" cy="266252"/>
          </a:xfrm>
          <a:prstGeom prst="roundRect">
            <a:avLst/>
          </a:prstGeom>
          <a:solidFill>
            <a:srgbClr val="E36729"/>
          </a:solidFill>
          <a:ln>
            <a:noFill/>
          </a:ln>
          <a:effectLst/>
          <a:ex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350" b="1" dirty="0" smtClean="0">
                <a:solidFill>
                  <a:schemeClr val="bg1"/>
                </a:solidFill>
                <a:latin typeface="+mj-ea"/>
                <a:ea typeface="+mj-ea"/>
              </a:rPr>
              <a:t>IP DECT</a:t>
            </a:r>
            <a:endParaRPr lang="en-GB" sz="1350" b="1" dirty="0">
              <a:solidFill>
                <a:schemeClr val="bg1"/>
              </a:solidFill>
              <a:latin typeface="+mj-ea"/>
              <a:ea typeface="+mj-ea"/>
            </a:endParaRPr>
          </a:p>
        </p:txBody>
      </p:sp>
      <p:sp>
        <p:nvSpPr>
          <p:cNvPr id="27" name="Rounded Rectangle 26"/>
          <p:cNvSpPr/>
          <p:nvPr/>
        </p:nvSpPr>
        <p:spPr bwMode="auto">
          <a:xfrm>
            <a:off x="3689490" y="2032806"/>
            <a:ext cx="1207118" cy="1759743"/>
          </a:xfrm>
          <a:prstGeom prst="roundRect">
            <a:avLst/>
          </a:prstGeom>
          <a:solidFill>
            <a:schemeClr val="accent6">
              <a:lumMod val="90000"/>
              <a:lumOff val="10000"/>
            </a:schemeClr>
          </a:solidFill>
          <a:ln>
            <a:noFill/>
          </a:ln>
          <a:effectLst/>
          <a:ex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2100" b="1" dirty="0" smtClean="0">
                <a:solidFill>
                  <a:schemeClr val="bg1"/>
                </a:solidFill>
                <a:latin typeface="+mj-ea"/>
                <a:ea typeface="+mj-ea"/>
              </a:rPr>
              <a:t>G266</a:t>
            </a:r>
          </a:p>
          <a:p>
            <a:pPr algn="ctr"/>
            <a:r>
              <a:rPr lang="en-US" sz="2100" b="1" dirty="0" smtClean="0">
                <a:solidFill>
                  <a:schemeClr val="bg1"/>
                </a:solidFill>
                <a:latin typeface="+mj-ea"/>
                <a:ea typeface="+mj-ea"/>
              </a:rPr>
              <a:t>G566</a:t>
            </a:r>
          </a:p>
          <a:p>
            <a:pPr algn="ctr"/>
            <a:r>
              <a:rPr lang="en-US" sz="2100" b="1" dirty="0" smtClean="0">
                <a:solidFill>
                  <a:schemeClr val="bg1"/>
                </a:solidFill>
                <a:latin typeface="+mj-ea"/>
                <a:ea typeface="+mj-ea"/>
              </a:rPr>
              <a:t>G966</a:t>
            </a:r>
          </a:p>
          <a:p>
            <a:pPr algn="ctr"/>
            <a:r>
              <a:rPr lang="en-US" sz="2100" b="1" dirty="0" smtClean="0">
                <a:solidFill>
                  <a:schemeClr val="bg1"/>
                </a:solidFill>
                <a:latin typeface="+mj-ea"/>
                <a:ea typeface="+mj-ea"/>
              </a:rPr>
              <a:t>I766</a:t>
            </a:r>
          </a:p>
          <a:p>
            <a:pPr algn="ctr"/>
            <a:r>
              <a:rPr lang="en-US" sz="2100" b="1" dirty="0" smtClean="0">
                <a:solidFill>
                  <a:schemeClr val="bg1"/>
                </a:solidFill>
                <a:latin typeface="+mj-ea"/>
                <a:ea typeface="+mj-ea"/>
              </a:rPr>
              <a:t>M166</a:t>
            </a:r>
            <a:endParaRPr lang="en-GB" sz="2100" b="1" dirty="0">
              <a:solidFill>
                <a:schemeClr val="bg1"/>
              </a:solidFill>
              <a:latin typeface="+mj-ea"/>
              <a:ea typeface="+mj-ea"/>
            </a:endParaRPr>
          </a:p>
        </p:txBody>
      </p:sp>
      <p:pic>
        <p:nvPicPr>
          <p:cNvPr id="21" name="Picture 2" descr="http://login.creativefellows.nl/content/nec-sv-series/images/ip-dect/g266/ipdect_g266_charger.jpg"/>
          <p:cNvPicPr>
            <a:picLocks noChangeAspect="1" noChangeArrowheads="1"/>
          </p:cNvPicPr>
          <p:nvPr/>
        </p:nvPicPr>
        <p:blipFill rotWithShape="1">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2042490" y="1508677"/>
            <a:ext cx="880286" cy="140400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p:cNvPicPr>
            <a:picLocks noChangeAspect="1"/>
          </p:cNvPicPr>
          <p:nvPr/>
        </p:nvPicPr>
        <p:blipFill rotWithShape="1">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869979" y="2753019"/>
            <a:ext cx="859785" cy="1440000"/>
          </a:xfrm>
          <a:prstGeom prst="rect">
            <a:avLst/>
          </a:prstGeom>
        </p:spPr>
      </p:pic>
      <p:pic>
        <p:nvPicPr>
          <p:cNvPr id="23" name="Picture 22"/>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198944" y="3179534"/>
            <a:ext cx="959930" cy="1440000"/>
          </a:xfrm>
          <a:prstGeom prst="rect">
            <a:avLst/>
          </a:prstGeom>
        </p:spPr>
      </p:pic>
      <p:pic>
        <p:nvPicPr>
          <p:cNvPr id="25" name="Picture 2" descr="http://www.necsv9000.com/content/nec-sv-series/images/terminals/i766-charger-front-l(display-centraldir).jpg"/>
          <p:cNvPicPr>
            <a:picLocks noChangeAspect="1" noChangeArrowheads="1"/>
          </p:cNvPicPr>
          <p:nvPr/>
        </p:nvPicPr>
        <p:blipFill rotWithShape="1">
          <a:blip r:embed="rId6"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5470688" y="1849216"/>
            <a:ext cx="955780" cy="144000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http://login.creativefellows.nl/content/nec-sv-series/images/ip-dect/m166-communicator-left.jpg"/>
          <p:cNvPicPr>
            <a:picLocks noChangeAspect="1" noChangeArrowheads="1"/>
          </p:cNvPicPr>
          <p:nvPr/>
        </p:nvPicPr>
        <p:blipFill rotWithShape="1">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5789188" y="3587904"/>
            <a:ext cx="1067146" cy="106924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http://login.creativefellows.nl/content/nec-sv-series/images/ip-dect/g266/ipdect_g266_charger.jpg"/>
          <p:cNvPicPr>
            <a:picLocks noChangeAspect="1" noChangeArrowheads="1"/>
          </p:cNvPicPr>
          <p:nvPr/>
        </p:nvPicPr>
        <p:blipFill rotWithShape="1">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2042490" y="1486387"/>
            <a:ext cx="880286" cy="14040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p:cNvPicPr>
            <a:picLocks noChangeAspect="1"/>
          </p:cNvPicPr>
          <p:nvPr/>
        </p:nvPicPr>
        <p:blipFill rotWithShape="1">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869979" y="2730729"/>
            <a:ext cx="859785" cy="1440000"/>
          </a:xfrm>
          <a:prstGeom prst="rect">
            <a:avLst/>
          </a:prstGeom>
        </p:spPr>
      </p:pic>
      <p:pic>
        <p:nvPicPr>
          <p:cNvPr id="16" name="Picture 15"/>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198944" y="3157244"/>
            <a:ext cx="959930" cy="1440000"/>
          </a:xfrm>
          <a:prstGeom prst="rect">
            <a:avLst/>
          </a:prstGeom>
        </p:spPr>
      </p:pic>
      <p:sp>
        <p:nvSpPr>
          <p:cNvPr id="17" name="Content Placeholder 2"/>
          <p:cNvSpPr txBox="1">
            <a:spLocks/>
          </p:cNvSpPr>
          <p:nvPr/>
        </p:nvSpPr>
        <p:spPr>
          <a:xfrm>
            <a:off x="182819" y="638408"/>
            <a:ext cx="8662731" cy="3858368"/>
          </a:xfrm>
          <a:prstGeom prst="rect">
            <a:avLst/>
          </a:prstGeom>
        </p:spPr>
        <p:txBody>
          <a:bodyPr>
            <a:normAutofit/>
          </a:bodyPr>
          <a:lstStyle>
            <a:lvl1pPr marL="180000" indent="-180000" algn="l" rtl="0" eaLnBrk="1" fontAlgn="base" hangingPunct="0">
              <a:spcBef>
                <a:spcPts val="500"/>
              </a:spcBef>
              <a:spcAft>
                <a:spcPct val="0"/>
              </a:spcAft>
              <a:buClr>
                <a:schemeClr val="accent6"/>
              </a:buClr>
              <a:buFont typeface="Arial" panose="020B0604020202020204" pitchFamily="34" charset="0"/>
              <a:buChar char="▌"/>
              <a:defRPr kumimoji="1" sz="2000" b="0">
                <a:solidFill>
                  <a:schemeClr val="tx1"/>
                </a:solidFill>
                <a:latin typeface="Verdana" panose="020B0604030504040204" pitchFamily="34" charset="0"/>
                <a:ea typeface="+mn-ea"/>
                <a:cs typeface="Verdana" panose="020B0604030504040204" pitchFamily="34" charset="0"/>
              </a:defRPr>
            </a:lvl1pPr>
            <a:lvl2pPr marL="360000" indent="-180000" algn="l" rtl="0" eaLnBrk="1" fontAlgn="base" hangingPunct="0">
              <a:spcBef>
                <a:spcPts val="500"/>
              </a:spcBef>
              <a:spcAft>
                <a:spcPct val="0"/>
              </a:spcAft>
              <a:buClr>
                <a:schemeClr val="accent6"/>
              </a:buClr>
              <a:buFont typeface="Wingdings" pitchFamily="2" charset="2"/>
              <a:buChar char="l"/>
              <a:defRPr kumimoji="1" sz="1600" b="0">
                <a:solidFill>
                  <a:schemeClr val="tx1"/>
                </a:solidFill>
                <a:latin typeface="Verdana" panose="020B0604030504040204" pitchFamily="34" charset="0"/>
                <a:ea typeface="+mn-ea"/>
                <a:cs typeface="Verdana" panose="020B0604030504040204" pitchFamily="34" charset="0"/>
              </a:defRPr>
            </a:lvl2pPr>
            <a:lvl3pPr marL="468000" indent="-108000" algn="l" rtl="0" eaLnBrk="1" fontAlgn="base" hangingPunct="0">
              <a:spcBef>
                <a:spcPts val="500"/>
              </a:spcBef>
              <a:spcAft>
                <a:spcPct val="0"/>
              </a:spcAft>
              <a:buClr>
                <a:schemeClr val="accent6"/>
              </a:buClr>
              <a:buFont typeface="Arial" panose="020B0604020202020204" pitchFamily="34" charset="0"/>
              <a:buChar char="•"/>
              <a:defRPr kumimoji="1" sz="1400" b="0">
                <a:solidFill>
                  <a:schemeClr val="tx1"/>
                </a:solidFill>
                <a:latin typeface="Verdana" panose="020B0604030504040204" pitchFamily="34" charset="0"/>
                <a:ea typeface="+mn-ea"/>
                <a:cs typeface="Verdana" panose="020B0604030504040204" pitchFamily="34" charset="0"/>
              </a:defRPr>
            </a:lvl3pPr>
            <a:lvl4pPr marL="576000" indent="-108000" algn="l" rtl="0" eaLnBrk="1" fontAlgn="base" hangingPunct="0">
              <a:spcBef>
                <a:spcPts val="500"/>
              </a:spcBef>
              <a:spcAft>
                <a:spcPct val="0"/>
              </a:spcAft>
              <a:buClr>
                <a:schemeClr val="accent6"/>
              </a:buClr>
              <a:buFont typeface="Tahoma" pitchFamily="34" charset="0"/>
              <a:buChar char="–"/>
              <a:defRPr kumimoji="1" sz="1200" b="0">
                <a:solidFill>
                  <a:schemeClr val="tx1"/>
                </a:solidFill>
                <a:latin typeface="Verdana" panose="020B0604030504040204" pitchFamily="34" charset="0"/>
                <a:ea typeface="+mn-ea"/>
                <a:cs typeface="Verdana" panose="020B0604030504040204" pitchFamily="34" charset="0"/>
              </a:defRPr>
            </a:lvl4pPr>
            <a:lvl5pPr marL="735013" indent="-157163" algn="l" rtl="0" eaLnBrk="0" fontAlgn="base" hangingPunct="0">
              <a:spcBef>
                <a:spcPct val="20000"/>
              </a:spcBef>
              <a:spcAft>
                <a:spcPct val="0"/>
              </a:spcAft>
              <a:buClr>
                <a:schemeClr val="accent6"/>
              </a:buClr>
              <a:buChar char="≫"/>
              <a:defRPr kumimoji="1" sz="1200" b="1">
                <a:solidFill>
                  <a:schemeClr val="tx1"/>
                </a:solidFill>
                <a:latin typeface="+mj-lt"/>
                <a:ea typeface="+mn-ea"/>
              </a:defRPr>
            </a:lvl5pPr>
            <a:lvl6pPr marL="2514600" indent="-228600" algn="l" rtl="0" fontAlgn="base">
              <a:spcBef>
                <a:spcPct val="20000"/>
              </a:spcBef>
              <a:spcAft>
                <a:spcPct val="0"/>
              </a:spcAft>
              <a:buChar char="≫"/>
              <a:defRPr kumimoji="1" sz="2000">
                <a:solidFill>
                  <a:schemeClr val="tx1"/>
                </a:solidFill>
                <a:latin typeface="Arial" charset="0"/>
                <a:ea typeface="+mn-ea"/>
              </a:defRPr>
            </a:lvl6pPr>
            <a:lvl7pPr marL="2971800" indent="-228600" algn="l" rtl="0" fontAlgn="base">
              <a:spcBef>
                <a:spcPct val="20000"/>
              </a:spcBef>
              <a:spcAft>
                <a:spcPct val="0"/>
              </a:spcAft>
              <a:buChar char="≫"/>
              <a:defRPr kumimoji="1" sz="2000">
                <a:solidFill>
                  <a:schemeClr val="tx1"/>
                </a:solidFill>
                <a:latin typeface="Arial" charset="0"/>
                <a:ea typeface="+mn-ea"/>
              </a:defRPr>
            </a:lvl7pPr>
            <a:lvl8pPr marL="3429000" indent="-228600" algn="l" rtl="0" fontAlgn="base">
              <a:spcBef>
                <a:spcPct val="20000"/>
              </a:spcBef>
              <a:spcAft>
                <a:spcPct val="0"/>
              </a:spcAft>
              <a:buChar char="≫"/>
              <a:defRPr kumimoji="1" sz="2000">
                <a:solidFill>
                  <a:schemeClr val="tx1"/>
                </a:solidFill>
                <a:latin typeface="Arial" charset="0"/>
                <a:ea typeface="+mn-ea"/>
              </a:defRPr>
            </a:lvl8pPr>
            <a:lvl9pPr marL="3886200" indent="-228600" algn="l" rtl="0" fontAlgn="base">
              <a:spcBef>
                <a:spcPct val="20000"/>
              </a:spcBef>
              <a:spcAft>
                <a:spcPct val="0"/>
              </a:spcAft>
              <a:buChar char="≫"/>
              <a:defRPr kumimoji="1" sz="2000">
                <a:solidFill>
                  <a:schemeClr val="tx1"/>
                </a:solidFill>
                <a:latin typeface="Arial" charset="0"/>
                <a:ea typeface="+mn-ea"/>
              </a:defRPr>
            </a:lvl9pPr>
          </a:lstStyle>
          <a:p>
            <a:pPr algn="just">
              <a:spcAft>
                <a:spcPts val="0"/>
              </a:spcAft>
            </a:pPr>
            <a:r>
              <a:rPr lang="en-GB" sz="1600" b="1" dirty="0" smtClean="0">
                <a:latin typeface="Calibri" panose="020F0502020204030204" pitchFamily="34" charset="0"/>
                <a:ea typeface="MS Mincho" panose="02020609040205080304" pitchFamily="49" charset="-128"/>
                <a:cs typeface="Arial" panose="020B0604020202020204" pitchFamily="34" charset="0"/>
              </a:rPr>
              <a:t>DECT Handsets</a:t>
            </a:r>
            <a:endParaRPr lang="en-GB" sz="1600" b="1" dirty="0">
              <a:latin typeface="Calibri" panose="020F0502020204030204" pitchFamily="34" charset="0"/>
              <a:ea typeface="MS Mincho" panose="02020609040205080304" pitchFamily="49" charset="-128"/>
              <a:cs typeface="Arial" panose="020B0604020202020204" pitchFamily="34" charset="0"/>
            </a:endParaRPr>
          </a:p>
          <a:p>
            <a:pPr marL="0" indent="0" algn="just">
              <a:spcAft>
                <a:spcPts val="0"/>
              </a:spcAft>
              <a:buNone/>
            </a:pPr>
            <a:r>
              <a:rPr lang="en-GB" sz="1400" dirty="0" smtClean="0">
                <a:latin typeface="Calibri" panose="020F0502020204030204" pitchFamily="34" charset="0"/>
                <a:ea typeface="MS Mincho" panose="02020609040205080304" pitchFamily="49" charset="-128"/>
                <a:cs typeface="Arial" panose="020B0604020202020204" pitchFamily="34" charset="0"/>
              </a:rPr>
              <a:t>     Full range of DECT handsets to fit all requirements:</a:t>
            </a:r>
            <a:endParaRPr lang="en-GB" sz="1400" dirty="0">
              <a:latin typeface="Calibri" panose="020F0502020204030204" pitchFamily="34" charset="0"/>
              <a:ea typeface="MS Mincho" panose="02020609040205080304" pitchFamily="49" charset="-128"/>
              <a:cs typeface="Arial" panose="020B0604020202020204" pitchFamily="34" charset="0"/>
            </a:endParaRPr>
          </a:p>
          <a:p>
            <a:pPr marL="0" indent="0" algn="just">
              <a:spcAft>
                <a:spcPts val="0"/>
              </a:spcAft>
              <a:buNone/>
            </a:pPr>
            <a:r>
              <a:rPr lang="en-GB" sz="1400" dirty="0" smtClean="0">
                <a:latin typeface="Calibri" panose="020F0502020204030204" pitchFamily="34" charset="0"/>
                <a:ea typeface="MS Mincho" panose="02020609040205080304" pitchFamily="49" charset="-128"/>
                <a:cs typeface="Arial" panose="020B0604020202020204" pitchFamily="34" charset="0"/>
              </a:rPr>
              <a:t>    </a:t>
            </a:r>
            <a:endParaRPr lang="en-GB" sz="1500" dirty="0" smtClean="0">
              <a:solidFill>
                <a:srgbClr val="000000"/>
              </a:solidFill>
              <a:latin typeface="Calibri" panose="020F0502020204030204" pitchFamily="34" charset="0"/>
              <a:cs typeface="Adobe Devanagari" panose="02040503050201020203" pitchFamily="18" charset="0"/>
            </a:endParaRPr>
          </a:p>
          <a:p>
            <a:pPr marL="342900" lvl="1" indent="0" eaLnBrk="0">
              <a:spcBef>
                <a:spcPts val="450"/>
              </a:spcBef>
              <a:spcAft>
                <a:spcPts val="0"/>
              </a:spcAft>
              <a:buClr>
                <a:srgbClr val="4575FD"/>
              </a:buClr>
              <a:buNone/>
              <a:defRPr/>
            </a:pPr>
            <a:endParaRPr lang="en-GB" altLang="ja-JP" sz="1200" dirty="0">
              <a:solidFill>
                <a:srgbClr val="000000">
                  <a:lumMod val="50000"/>
                  <a:lumOff val="50000"/>
                </a:srgbClr>
              </a:solidFill>
              <a:latin typeface="Calibri" panose="020F0502020204030204" pitchFamily="34" charset="0"/>
              <a:ea typeface="ＭＳ Ｐゴシック" pitchFamily="-110" charset="-128"/>
              <a:cs typeface="Adobe Devanagari" panose="02040503050201020203" pitchFamily="18" charset="0"/>
            </a:endParaRPr>
          </a:p>
        </p:txBody>
      </p:sp>
    </p:spTree>
    <p:extLst>
      <p:ext uri="{BB962C8B-B14F-4D97-AF65-F5344CB8AC3E}">
        <p14:creationId xmlns:p14="http://schemas.microsoft.com/office/powerpoint/2010/main" val="3410184506"/>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Calibri" panose="020F0502020204030204" pitchFamily="34" charset="0"/>
              </a:rPr>
              <a:t>UNIVERGE IP </a:t>
            </a:r>
            <a:r>
              <a:rPr lang="en-US" dirty="0">
                <a:latin typeface="Calibri" panose="020F0502020204030204" pitchFamily="34" charset="0"/>
              </a:rPr>
              <a:t>DECT </a:t>
            </a:r>
            <a:r>
              <a:rPr lang="en-US" dirty="0" smtClean="0">
                <a:latin typeface="Calibri" panose="020F0502020204030204" pitchFamily="34" charset="0"/>
              </a:rPr>
              <a:t>handsets </a:t>
            </a:r>
            <a:endParaRPr lang="en-US" dirty="0">
              <a:latin typeface="Calibri" panose="020F0502020204030204" pitchFamily="34" charset="0"/>
            </a:endParaRPr>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895072" y="563025"/>
            <a:ext cx="5967464" cy="4252165"/>
          </a:xfrm>
          <a:prstGeom prst="rect">
            <a:avLst/>
          </a:prstGeom>
        </p:spPr>
      </p:pic>
      <p:sp>
        <p:nvSpPr>
          <p:cNvPr id="5" name="Content Placeholder 2"/>
          <p:cNvSpPr txBox="1">
            <a:spLocks/>
          </p:cNvSpPr>
          <p:nvPr/>
        </p:nvSpPr>
        <p:spPr>
          <a:xfrm>
            <a:off x="182819" y="638408"/>
            <a:ext cx="2909631" cy="3858368"/>
          </a:xfrm>
          <a:prstGeom prst="rect">
            <a:avLst/>
          </a:prstGeom>
        </p:spPr>
        <p:txBody>
          <a:bodyPr>
            <a:normAutofit/>
          </a:bodyPr>
          <a:lstStyle>
            <a:lvl1pPr marL="180000" indent="-180000" algn="l" rtl="0" eaLnBrk="1" fontAlgn="base" hangingPunct="0">
              <a:spcBef>
                <a:spcPts val="500"/>
              </a:spcBef>
              <a:spcAft>
                <a:spcPct val="0"/>
              </a:spcAft>
              <a:buClr>
                <a:schemeClr val="accent6"/>
              </a:buClr>
              <a:buFont typeface="Arial" panose="020B0604020202020204" pitchFamily="34" charset="0"/>
              <a:buChar char="▌"/>
              <a:defRPr kumimoji="1" sz="2000" b="0">
                <a:solidFill>
                  <a:schemeClr val="tx1"/>
                </a:solidFill>
                <a:latin typeface="Verdana" panose="020B0604030504040204" pitchFamily="34" charset="0"/>
                <a:ea typeface="+mn-ea"/>
                <a:cs typeface="Verdana" panose="020B0604030504040204" pitchFamily="34" charset="0"/>
              </a:defRPr>
            </a:lvl1pPr>
            <a:lvl2pPr marL="360000" indent="-180000" algn="l" rtl="0" eaLnBrk="1" fontAlgn="base" hangingPunct="0">
              <a:spcBef>
                <a:spcPts val="500"/>
              </a:spcBef>
              <a:spcAft>
                <a:spcPct val="0"/>
              </a:spcAft>
              <a:buClr>
                <a:schemeClr val="accent6"/>
              </a:buClr>
              <a:buFont typeface="Wingdings" pitchFamily="2" charset="2"/>
              <a:buChar char="l"/>
              <a:defRPr kumimoji="1" sz="1600" b="0">
                <a:solidFill>
                  <a:schemeClr val="tx1"/>
                </a:solidFill>
                <a:latin typeface="Verdana" panose="020B0604030504040204" pitchFamily="34" charset="0"/>
                <a:ea typeface="+mn-ea"/>
                <a:cs typeface="Verdana" panose="020B0604030504040204" pitchFamily="34" charset="0"/>
              </a:defRPr>
            </a:lvl2pPr>
            <a:lvl3pPr marL="468000" indent="-108000" algn="l" rtl="0" eaLnBrk="1" fontAlgn="base" hangingPunct="0">
              <a:spcBef>
                <a:spcPts val="500"/>
              </a:spcBef>
              <a:spcAft>
                <a:spcPct val="0"/>
              </a:spcAft>
              <a:buClr>
                <a:schemeClr val="accent6"/>
              </a:buClr>
              <a:buFont typeface="Arial" panose="020B0604020202020204" pitchFamily="34" charset="0"/>
              <a:buChar char="•"/>
              <a:defRPr kumimoji="1" sz="1400" b="0">
                <a:solidFill>
                  <a:schemeClr val="tx1"/>
                </a:solidFill>
                <a:latin typeface="Verdana" panose="020B0604030504040204" pitchFamily="34" charset="0"/>
                <a:ea typeface="+mn-ea"/>
                <a:cs typeface="Verdana" panose="020B0604030504040204" pitchFamily="34" charset="0"/>
              </a:defRPr>
            </a:lvl3pPr>
            <a:lvl4pPr marL="576000" indent="-108000" algn="l" rtl="0" eaLnBrk="1" fontAlgn="base" hangingPunct="0">
              <a:spcBef>
                <a:spcPts val="500"/>
              </a:spcBef>
              <a:spcAft>
                <a:spcPct val="0"/>
              </a:spcAft>
              <a:buClr>
                <a:schemeClr val="accent6"/>
              </a:buClr>
              <a:buFont typeface="Tahoma" pitchFamily="34" charset="0"/>
              <a:buChar char="–"/>
              <a:defRPr kumimoji="1" sz="1200" b="0">
                <a:solidFill>
                  <a:schemeClr val="tx1"/>
                </a:solidFill>
                <a:latin typeface="Verdana" panose="020B0604030504040204" pitchFamily="34" charset="0"/>
                <a:ea typeface="+mn-ea"/>
                <a:cs typeface="Verdana" panose="020B0604030504040204" pitchFamily="34" charset="0"/>
              </a:defRPr>
            </a:lvl4pPr>
            <a:lvl5pPr marL="735013" indent="-157163" algn="l" rtl="0" eaLnBrk="0" fontAlgn="base" hangingPunct="0">
              <a:spcBef>
                <a:spcPct val="20000"/>
              </a:spcBef>
              <a:spcAft>
                <a:spcPct val="0"/>
              </a:spcAft>
              <a:buClr>
                <a:schemeClr val="accent6"/>
              </a:buClr>
              <a:buChar char="≫"/>
              <a:defRPr kumimoji="1" sz="1200" b="1">
                <a:solidFill>
                  <a:schemeClr val="tx1"/>
                </a:solidFill>
                <a:latin typeface="+mj-lt"/>
                <a:ea typeface="+mn-ea"/>
              </a:defRPr>
            </a:lvl5pPr>
            <a:lvl6pPr marL="2514600" indent="-228600" algn="l" rtl="0" fontAlgn="base">
              <a:spcBef>
                <a:spcPct val="20000"/>
              </a:spcBef>
              <a:spcAft>
                <a:spcPct val="0"/>
              </a:spcAft>
              <a:buChar char="≫"/>
              <a:defRPr kumimoji="1" sz="2000">
                <a:solidFill>
                  <a:schemeClr val="tx1"/>
                </a:solidFill>
                <a:latin typeface="Arial" charset="0"/>
                <a:ea typeface="+mn-ea"/>
              </a:defRPr>
            </a:lvl6pPr>
            <a:lvl7pPr marL="2971800" indent="-228600" algn="l" rtl="0" fontAlgn="base">
              <a:spcBef>
                <a:spcPct val="20000"/>
              </a:spcBef>
              <a:spcAft>
                <a:spcPct val="0"/>
              </a:spcAft>
              <a:buChar char="≫"/>
              <a:defRPr kumimoji="1" sz="2000">
                <a:solidFill>
                  <a:schemeClr val="tx1"/>
                </a:solidFill>
                <a:latin typeface="Arial" charset="0"/>
                <a:ea typeface="+mn-ea"/>
              </a:defRPr>
            </a:lvl7pPr>
            <a:lvl8pPr marL="3429000" indent="-228600" algn="l" rtl="0" fontAlgn="base">
              <a:spcBef>
                <a:spcPct val="20000"/>
              </a:spcBef>
              <a:spcAft>
                <a:spcPct val="0"/>
              </a:spcAft>
              <a:buChar char="≫"/>
              <a:defRPr kumimoji="1" sz="2000">
                <a:solidFill>
                  <a:schemeClr val="tx1"/>
                </a:solidFill>
                <a:latin typeface="Arial" charset="0"/>
                <a:ea typeface="+mn-ea"/>
              </a:defRPr>
            </a:lvl8pPr>
            <a:lvl9pPr marL="3886200" indent="-228600" algn="l" rtl="0" fontAlgn="base">
              <a:spcBef>
                <a:spcPct val="20000"/>
              </a:spcBef>
              <a:spcAft>
                <a:spcPct val="0"/>
              </a:spcAft>
              <a:buChar char="≫"/>
              <a:defRPr kumimoji="1" sz="2000">
                <a:solidFill>
                  <a:schemeClr val="tx1"/>
                </a:solidFill>
                <a:latin typeface="Arial" charset="0"/>
                <a:ea typeface="+mn-ea"/>
              </a:defRPr>
            </a:lvl9pPr>
          </a:lstStyle>
          <a:p>
            <a:pPr algn="just">
              <a:spcAft>
                <a:spcPts val="0"/>
              </a:spcAft>
            </a:pPr>
            <a:r>
              <a:rPr lang="en-GB" sz="1600" b="1" dirty="0" smtClean="0">
                <a:latin typeface="Calibri" panose="020F0502020204030204" pitchFamily="34" charset="0"/>
                <a:ea typeface="MS Mincho" panose="02020609040205080304" pitchFamily="49" charset="-128"/>
                <a:cs typeface="Arial" panose="020B0604020202020204" pitchFamily="34" charset="0"/>
              </a:rPr>
              <a:t>DECT Handsets</a:t>
            </a:r>
            <a:endParaRPr lang="en-GB" sz="1600" b="1" dirty="0">
              <a:latin typeface="Calibri" panose="020F0502020204030204" pitchFamily="34" charset="0"/>
              <a:ea typeface="MS Mincho" panose="02020609040205080304" pitchFamily="49" charset="-128"/>
              <a:cs typeface="Arial" panose="020B0604020202020204" pitchFamily="34" charset="0"/>
            </a:endParaRPr>
          </a:p>
          <a:p>
            <a:pPr marL="0" indent="0" algn="just">
              <a:spcAft>
                <a:spcPts val="0"/>
              </a:spcAft>
              <a:buNone/>
            </a:pPr>
            <a:r>
              <a:rPr lang="en-GB" sz="1400" dirty="0" smtClean="0">
                <a:latin typeface="Calibri" panose="020F0502020204030204" pitchFamily="34" charset="0"/>
                <a:ea typeface="MS Mincho" panose="02020609040205080304" pitchFamily="49" charset="-128"/>
                <a:cs typeface="Arial" panose="020B0604020202020204" pitchFamily="34" charset="0"/>
              </a:rPr>
              <a:t>     Comparison of Handset types:</a:t>
            </a:r>
            <a:endParaRPr lang="en-GB" sz="1400" dirty="0">
              <a:latin typeface="Calibri" panose="020F0502020204030204" pitchFamily="34" charset="0"/>
              <a:ea typeface="MS Mincho" panose="02020609040205080304" pitchFamily="49" charset="-128"/>
              <a:cs typeface="Arial" panose="020B0604020202020204" pitchFamily="34" charset="0"/>
            </a:endParaRPr>
          </a:p>
          <a:p>
            <a:pPr marL="0" indent="0" algn="just">
              <a:spcAft>
                <a:spcPts val="0"/>
              </a:spcAft>
              <a:buNone/>
            </a:pPr>
            <a:r>
              <a:rPr lang="en-GB" sz="1400" dirty="0" smtClean="0">
                <a:latin typeface="Calibri" panose="020F0502020204030204" pitchFamily="34" charset="0"/>
                <a:ea typeface="MS Mincho" panose="02020609040205080304" pitchFamily="49" charset="-128"/>
                <a:cs typeface="Arial" panose="020B0604020202020204" pitchFamily="34" charset="0"/>
              </a:rPr>
              <a:t>    </a:t>
            </a:r>
            <a:endParaRPr lang="en-GB" sz="1500" dirty="0" smtClean="0">
              <a:solidFill>
                <a:srgbClr val="000000"/>
              </a:solidFill>
              <a:latin typeface="Calibri" panose="020F0502020204030204" pitchFamily="34" charset="0"/>
              <a:cs typeface="Adobe Devanagari" panose="02040503050201020203" pitchFamily="18" charset="0"/>
            </a:endParaRPr>
          </a:p>
          <a:p>
            <a:pPr marL="342900" lvl="1" indent="0" eaLnBrk="0">
              <a:spcBef>
                <a:spcPts val="450"/>
              </a:spcBef>
              <a:spcAft>
                <a:spcPts val="0"/>
              </a:spcAft>
              <a:buClr>
                <a:srgbClr val="4575FD"/>
              </a:buClr>
              <a:buNone/>
              <a:defRPr/>
            </a:pPr>
            <a:endParaRPr lang="en-GB" altLang="ja-JP" sz="1200" dirty="0">
              <a:solidFill>
                <a:srgbClr val="000000">
                  <a:lumMod val="50000"/>
                  <a:lumOff val="50000"/>
                </a:srgbClr>
              </a:solidFill>
              <a:latin typeface="Calibri" panose="020F0502020204030204" pitchFamily="34" charset="0"/>
              <a:ea typeface="ＭＳ Ｐゴシック" pitchFamily="-110" charset="-128"/>
              <a:cs typeface="Adobe Devanagari" panose="02040503050201020203" pitchFamily="18" charset="0"/>
            </a:endParaRPr>
          </a:p>
        </p:txBody>
      </p:sp>
    </p:spTree>
    <p:extLst>
      <p:ext uri="{BB962C8B-B14F-4D97-AF65-F5344CB8AC3E}">
        <p14:creationId xmlns:p14="http://schemas.microsoft.com/office/powerpoint/2010/main" val="842292117"/>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err="1" smtClean="0"/>
              <a:t>WiFi</a:t>
            </a:r>
            <a:r>
              <a:rPr lang="en-GB" dirty="0" smtClean="0"/>
              <a:t> handsets</a:t>
            </a:r>
            <a:endParaRPr lang="en-GB" dirty="0"/>
          </a:p>
        </p:txBody>
      </p:sp>
    </p:spTree>
    <p:extLst>
      <p:ext uri="{BB962C8B-B14F-4D97-AF65-F5344CB8AC3E}">
        <p14:creationId xmlns:p14="http://schemas.microsoft.com/office/powerpoint/2010/main" val="1720443657"/>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txBox="1">
            <a:spLocks/>
          </p:cNvSpPr>
          <p:nvPr/>
        </p:nvSpPr>
        <p:spPr>
          <a:xfrm>
            <a:off x="182819" y="638408"/>
            <a:ext cx="6710369" cy="4276492"/>
          </a:xfrm>
          <a:prstGeom prst="rect">
            <a:avLst/>
          </a:prstGeom>
        </p:spPr>
        <p:txBody>
          <a:bodyPr>
            <a:normAutofit fontScale="77500" lnSpcReduction="20000"/>
          </a:bodyPr>
          <a:lstStyle>
            <a:lvl1pPr marL="180000" indent="-180000" algn="l" rtl="0" eaLnBrk="1" fontAlgn="base" hangingPunct="0">
              <a:spcBef>
                <a:spcPts val="500"/>
              </a:spcBef>
              <a:spcAft>
                <a:spcPct val="0"/>
              </a:spcAft>
              <a:buClr>
                <a:schemeClr val="accent6"/>
              </a:buClr>
              <a:buFont typeface="Arial" panose="020B0604020202020204" pitchFamily="34" charset="0"/>
              <a:buChar char="▌"/>
              <a:defRPr kumimoji="1" sz="2000" b="0">
                <a:solidFill>
                  <a:schemeClr val="tx1"/>
                </a:solidFill>
                <a:latin typeface="Verdana" panose="020B0604030504040204" pitchFamily="34" charset="0"/>
                <a:ea typeface="+mn-ea"/>
                <a:cs typeface="Verdana" panose="020B0604030504040204" pitchFamily="34" charset="0"/>
              </a:defRPr>
            </a:lvl1pPr>
            <a:lvl2pPr marL="360000" indent="-180000" algn="l" rtl="0" eaLnBrk="1" fontAlgn="base" hangingPunct="0">
              <a:spcBef>
                <a:spcPts val="500"/>
              </a:spcBef>
              <a:spcAft>
                <a:spcPct val="0"/>
              </a:spcAft>
              <a:buClr>
                <a:schemeClr val="accent6"/>
              </a:buClr>
              <a:buFont typeface="Wingdings" pitchFamily="2" charset="2"/>
              <a:buChar char="l"/>
              <a:defRPr kumimoji="1" sz="1600" b="0">
                <a:solidFill>
                  <a:schemeClr val="tx1"/>
                </a:solidFill>
                <a:latin typeface="Verdana" panose="020B0604030504040204" pitchFamily="34" charset="0"/>
                <a:ea typeface="+mn-ea"/>
                <a:cs typeface="Verdana" panose="020B0604030504040204" pitchFamily="34" charset="0"/>
              </a:defRPr>
            </a:lvl2pPr>
            <a:lvl3pPr marL="468000" indent="-108000" algn="l" rtl="0" eaLnBrk="1" fontAlgn="base" hangingPunct="0">
              <a:spcBef>
                <a:spcPts val="500"/>
              </a:spcBef>
              <a:spcAft>
                <a:spcPct val="0"/>
              </a:spcAft>
              <a:buClr>
                <a:schemeClr val="accent6"/>
              </a:buClr>
              <a:buFont typeface="Arial" panose="020B0604020202020204" pitchFamily="34" charset="0"/>
              <a:buChar char="•"/>
              <a:defRPr kumimoji="1" sz="1400" b="0">
                <a:solidFill>
                  <a:schemeClr val="tx1"/>
                </a:solidFill>
                <a:latin typeface="Verdana" panose="020B0604030504040204" pitchFamily="34" charset="0"/>
                <a:ea typeface="+mn-ea"/>
                <a:cs typeface="Verdana" panose="020B0604030504040204" pitchFamily="34" charset="0"/>
              </a:defRPr>
            </a:lvl3pPr>
            <a:lvl4pPr marL="576000" indent="-108000" algn="l" rtl="0" eaLnBrk="1" fontAlgn="base" hangingPunct="0">
              <a:spcBef>
                <a:spcPts val="500"/>
              </a:spcBef>
              <a:spcAft>
                <a:spcPct val="0"/>
              </a:spcAft>
              <a:buClr>
                <a:schemeClr val="accent6"/>
              </a:buClr>
              <a:buFont typeface="Tahoma" pitchFamily="34" charset="0"/>
              <a:buChar char="–"/>
              <a:defRPr kumimoji="1" sz="1200" b="0">
                <a:solidFill>
                  <a:schemeClr val="tx1"/>
                </a:solidFill>
                <a:latin typeface="Verdana" panose="020B0604030504040204" pitchFamily="34" charset="0"/>
                <a:ea typeface="+mn-ea"/>
                <a:cs typeface="Verdana" panose="020B0604030504040204" pitchFamily="34" charset="0"/>
              </a:defRPr>
            </a:lvl4pPr>
            <a:lvl5pPr marL="735013" indent="-157163" algn="l" rtl="0" eaLnBrk="0" fontAlgn="base" hangingPunct="0">
              <a:spcBef>
                <a:spcPct val="20000"/>
              </a:spcBef>
              <a:spcAft>
                <a:spcPct val="0"/>
              </a:spcAft>
              <a:buClr>
                <a:schemeClr val="accent6"/>
              </a:buClr>
              <a:buChar char="≫"/>
              <a:defRPr kumimoji="1" sz="1200" b="1">
                <a:solidFill>
                  <a:schemeClr val="tx1"/>
                </a:solidFill>
                <a:latin typeface="+mj-lt"/>
                <a:ea typeface="+mn-ea"/>
              </a:defRPr>
            </a:lvl5pPr>
            <a:lvl6pPr marL="2514600" indent="-228600" algn="l" rtl="0" fontAlgn="base">
              <a:spcBef>
                <a:spcPct val="20000"/>
              </a:spcBef>
              <a:spcAft>
                <a:spcPct val="0"/>
              </a:spcAft>
              <a:buChar char="≫"/>
              <a:defRPr kumimoji="1" sz="2000">
                <a:solidFill>
                  <a:schemeClr val="tx1"/>
                </a:solidFill>
                <a:latin typeface="Arial" charset="0"/>
                <a:ea typeface="+mn-ea"/>
              </a:defRPr>
            </a:lvl6pPr>
            <a:lvl7pPr marL="2971800" indent="-228600" algn="l" rtl="0" fontAlgn="base">
              <a:spcBef>
                <a:spcPct val="20000"/>
              </a:spcBef>
              <a:spcAft>
                <a:spcPct val="0"/>
              </a:spcAft>
              <a:buChar char="≫"/>
              <a:defRPr kumimoji="1" sz="2000">
                <a:solidFill>
                  <a:schemeClr val="tx1"/>
                </a:solidFill>
                <a:latin typeface="Arial" charset="0"/>
                <a:ea typeface="+mn-ea"/>
              </a:defRPr>
            </a:lvl7pPr>
            <a:lvl8pPr marL="3429000" indent="-228600" algn="l" rtl="0" fontAlgn="base">
              <a:spcBef>
                <a:spcPct val="20000"/>
              </a:spcBef>
              <a:spcAft>
                <a:spcPct val="0"/>
              </a:spcAft>
              <a:buChar char="≫"/>
              <a:defRPr kumimoji="1" sz="2000">
                <a:solidFill>
                  <a:schemeClr val="tx1"/>
                </a:solidFill>
                <a:latin typeface="Arial" charset="0"/>
                <a:ea typeface="+mn-ea"/>
              </a:defRPr>
            </a:lvl8pPr>
            <a:lvl9pPr marL="3886200" indent="-228600" algn="l" rtl="0" fontAlgn="base">
              <a:spcBef>
                <a:spcPct val="20000"/>
              </a:spcBef>
              <a:spcAft>
                <a:spcPct val="0"/>
              </a:spcAft>
              <a:buChar char="≫"/>
              <a:defRPr kumimoji="1" sz="2000">
                <a:solidFill>
                  <a:schemeClr val="tx1"/>
                </a:solidFill>
                <a:latin typeface="Arial" charset="0"/>
                <a:ea typeface="+mn-ea"/>
              </a:defRPr>
            </a:lvl9pPr>
          </a:lstStyle>
          <a:p>
            <a:pPr algn="just">
              <a:spcAft>
                <a:spcPts val="0"/>
              </a:spcAft>
            </a:pPr>
            <a:r>
              <a:rPr lang="en-GB" sz="2100" b="1" dirty="0" err="1" smtClean="0">
                <a:latin typeface="Calibri" panose="020F0502020204030204" pitchFamily="34" charset="0"/>
                <a:ea typeface="MS Mincho" panose="02020609040205080304" pitchFamily="49" charset="-128"/>
                <a:cs typeface="Arial" panose="020B0604020202020204" pitchFamily="34" charset="0"/>
              </a:rPr>
              <a:t>Spectralink</a:t>
            </a:r>
            <a:r>
              <a:rPr lang="en-GB" sz="2100" b="1" dirty="0" smtClean="0">
                <a:latin typeface="Calibri" panose="020F0502020204030204" pitchFamily="34" charset="0"/>
                <a:ea typeface="MS Mincho" panose="02020609040205080304" pitchFamily="49" charset="-128"/>
                <a:cs typeface="Arial" panose="020B0604020202020204" pitchFamily="34" charset="0"/>
              </a:rPr>
              <a:t> 8400</a:t>
            </a:r>
          </a:p>
          <a:p>
            <a:pPr marL="0" indent="0" algn="just">
              <a:spcAft>
                <a:spcPts val="0"/>
              </a:spcAft>
              <a:buNone/>
            </a:pPr>
            <a:r>
              <a:rPr lang="en-GB" sz="1500" dirty="0" smtClean="0">
                <a:latin typeface="Calibri" panose="020F0502020204030204" pitchFamily="34" charset="0"/>
                <a:ea typeface="MS Mincho" panose="02020609040205080304" pitchFamily="49" charset="-128"/>
                <a:cs typeface="Arial" panose="020B0604020202020204" pitchFamily="34" charset="0"/>
              </a:rPr>
              <a:t>     </a:t>
            </a:r>
            <a:r>
              <a:rPr lang="en-GB" sz="1800" dirty="0" err="1" smtClean="0">
                <a:latin typeface="Calibri" panose="020F0502020204030204" pitchFamily="34" charset="0"/>
                <a:ea typeface="MS Mincho" panose="02020609040205080304" pitchFamily="49" charset="-128"/>
                <a:cs typeface="Arial" panose="020B0604020202020204" pitchFamily="34" charset="0"/>
              </a:rPr>
              <a:t>Spectralink</a:t>
            </a:r>
            <a:r>
              <a:rPr lang="en-GB" sz="1800" dirty="0" smtClean="0">
                <a:latin typeface="Calibri" panose="020F0502020204030204" pitchFamily="34" charset="0"/>
                <a:ea typeface="MS Mincho" panose="02020609040205080304" pitchFamily="49" charset="-128"/>
                <a:cs typeface="Arial" panose="020B0604020202020204" pitchFamily="34" charset="0"/>
              </a:rPr>
              <a:t> </a:t>
            </a:r>
            <a:r>
              <a:rPr lang="en-GB" sz="1800" dirty="0">
                <a:latin typeface="Calibri" panose="020F0502020204030204" pitchFamily="34" charset="0"/>
                <a:ea typeface="MS Mincho" panose="02020609040205080304" pitchFamily="49" charset="-128"/>
                <a:cs typeface="Arial" panose="020B0604020202020204" pitchFamily="34" charset="0"/>
              </a:rPr>
              <a:t>Wireless handsets improve productivity and responsiveness for on-site </a:t>
            </a:r>
            <a:r>
              <a:rPr lang="en-GB" sz="1800" dirty="0" smtClean="0">
                <a:latin typeface="Calibri" panose="020F0502020204030204" pitchFamily="34" charset="0"/>
                <a:ea typeface="MS Mincho" panose="02020609040205080304" pitchFamily="49" charset="-128"/>
                <a:cs typeface="Arial" panose="020B0604020202020204" pitchFamily="34" charset="0"/>
              </a:rPr>
              <a:t> </a:t>
            </a:r>
          </a:p>
          <a:p>
            <a:pPr marL="0" indent="0" algn="just">
              <a:lnSpc>
                <a:spcPct val="120000"/>
              </a:lnSpc>
              <a:spcBef>
                <a:spcPts val="0"/>
              </a:spcBef>
              <a:spcAft>
                <a:spcPts val="0"/>
              </a:spcAft>
              <a:buNone/>
            </a:pPr>
            <a:r>
              <a:rPr lang="en-GB" sz="1800" dirty="0">
                <a:latin typeface="Calibri" panose="020F0502020204030204" pitchFamily="34" charset="0"/>
                <a:ea typeface="MS Mincho" panose="02020609040205080304" pitchFamily="49" charset="-128"/>
                <a:cs typeface="Arial" panose="020B0604020202020204" pitchFamily="34" charset="0"/>
              </a:rPr>
              <a:t> </a:t>
            </a:r>
            <a:r>
              <a:rPr lang="en-GB" sz="1800" dirty="0" smtClean="0">
                <a:latin typeface="Calibri" panose="020F0502020204030204" pitchFamily="34" charset="0"/>
                <a:ea typeface="MS Mincho" panose="02020609040205080304" pitchFamily="49" charset="-128"/>
                <a:cs typeface="Arial" panose="020B0604020202020204" pitchFamily="34" charset="0"/>
              </a:rPr>
              <a:t>    mobile professionals</a:t>
            </a:r>
          </a:p>
          <a:p>
            <a:pPr marL="0" indent="0" algn="just">
              <a:lnSpc>
                <a:spcPct val="120000"/>
              </a:lnSpc>
              <a:spcBef>
                <a:spcPts val="0"/>
              </a:spcBef>
              <a:spcAft>
                <a:spcPts val="0"/>
              </a:spcAft>
              <a:buNone/>
            </a:pPr>
            <a:endParaRPr lang="en-GB" sz="1500" dirty="0" smtClean="0">
              <a:latin typeface="Calibri" panose="020F0502020204030204" pitchFamily="34" charset="0"/>
              <a:ea typeface="MS Mincho" panose="02020609040205080304" pitchFamily="49" charset="-128"/>
              <a:cs typeface="Arial" panose="020B0604020202020204" pitchFamily="34" charset="0"/>
            </a:endParaRPr>
          </a:p>
          <a:p>
            <a:pPr lvl="1" algn="just">
              <a:spcAft>
                <a:spcPts val="0"/>
              </a:spcAft>
            </a:pPr>
            <a:r>
              <a:rPr lang="en-US" sz="1700" dirty="0" smtClean="0">
                <a:latin typeface="+mn-lt"/>
              </a:rPr>
              <a:t>8400 </a:t>
            </a:r>
            <a:r>
              <a:rPr lang="en-US" sz="1700" dirty="0">
                <a:latin typeface="+mn-lt"/>
              </a:rPr>
              <a:t>Series – 8440 handset </a:t>
            </a:r>
            <a:r>
              <a:rPr lang="en-US" sz="1700" dirty="0" smtClean="0">
                <a:latin typeface="+mn-lt"/>
              </a:rPr>
              <a:t>only</a:t>
            </a:r>
          </a:p>
          <a:p>
            <a:pPr lvl="1" algn="just">
              <a:spcAft>
                <a:spcPts val="0"/>
              </a:spcAft>
            </a:pPr>
            <a:r>
              <a:rPr lang="en-US" sz="1700" dirty="0" smtClean="0">
                <a:latin typeface="+mn-lt"/>
              </a:rPr>
              <a:t>Succeeding MH150/160</a:t>
            </a:r>
          </a:p>
          <a:p>
            <a:pPr lvl="2" algn="just">
              <a:spcAft>
                <a:spcPts val="0"/>
              </a:spcAft>
            </a:pPr>
            <a:r>
              <a:rPr lang="en-US" sz="1700" dirty="0" smtClean="0">
                <a:latin typeface="+mn-lt"/>
              </a:rPr>
              <a:t>Standard </a:t>
            </a:r>
            <a:r>
              <a:rPr lang="en-US" sz="1700" dirty="0">
                <a:latin typeface="+mn-lt"/>
              </a:rPr>
              <a:t>SIP protocol only (no </a:t>
            </a:r>
            <a:r>
              <a:rPr lang="en-US" sz="1700" dirty="0" smtClean="0">
                <a:latin typeface="+mn-lt"/>
              </a:rPr>
              <a:t>ISIP/NSIP)</a:t>
            </a:r>
          </a:p>
          <a:p>
            <a:pPr lvl="2" algn="just">
              <a:spcAft>
                <a:spcPts val="0"/>
              </a:spcAft>
            </a:pPr>
            <a:r>
              <a:rPr lang="en-US" sz="1700" dirty="0" smtClean="0">
                <a:latin typeface="+mn-lt"/>
              </a:rPr>
              <a:t>No </a:t>
            </a:r>
            <a:r>
              <a:rPr lang="en-US" sz="1700" dirty="0">
                <a:latin typeface="+mn-lt"/>
              </a:rPr>
              <a:t>SVP </a:t>
            </a:r>
            <a:r>
              <a:rPr lang="en-US" sz="1700" dirty="0" smtClean="0">
                <a:latin typeface="+mn-lt"/>
              </a:rPr>
              <a:t>server</a:t>
            </a:r>
          </a:p>
          <a:p>
            <a:pPr lvl="2" algn="just">
              <a:spcAft>
                <a:spcPts val="0"/>
              </a:spcAft>
            </a:pPr>
            <a:r>
              <a:rPr lang="en-US" sz="1700" dirty="0" smtClean="0">
                <a:latin typeface="+mn-lt"/>
              </a:rPr>
              <a:t>OAI </a:t>
            </a:r>
            <a:r>
              <a:rPr lang="en-US" sz="1700" dirty="0">
                <a:latin typeface="+mn-lt"/>
              </a:rPr>
              <a:t>server supported mainly for backward </a:t>
            </a:r>
            <a:r>
              <a:rPr lang="en-US" sz="1700" dirty="0" smtClean="0">
                <a:latin typeface="+mn-lt"/>
              </a:rPr>
              <a:t>compatibility</a:t>
            </a:r>
          </a:p>
          <a:p>
            <a:pPr lvl="1" algn="just">
              <a:spcAft>
                <a:spcPts val="0"/>
              </a:spcAft>
            </a:pPr>
            <a:r>
              <a:rPr lang="en-US" altLang="en-US" sz="1700" dirty="0" smtClean="0">
                <a:latin typeface="+mn-lt"/>
              </a:rPr>
              <a:t>Handsets </a:t>
            </a:r>
            <a:r>
              <a:rPr lang="en-US" altLang="en-US" sz="1700" dirty="0">
                <a:latin typeface="+mn-lt"/>
              </a:rPr>
              <a:t>will not be rebranded to </a:t>
            </a:r>
            <a:r>
              <a:rPr lang="en-US" altLang="en-US" sz="1700" dirty="0" smtClean="0">
                <a:latin typeface="+mn-lt"/>
              </a:rPr>
              <a:t>NEC</a:t>
            </a:r>
          </a:p>
          <a:p>
            <a:pPr lvl="1" algn="just">
              <a:spcAft>
                <a:spcPts val="0"/>
              </a:spcAft>
            </a:pPr>
            <a:r>
              <a:rPr lang="en-US" altLang="en-US" sz="1700" dirty="0" smtClean="0">
                <a:latin typeface="+mn-lt"/>
              </a:rPr>
              <a:t>NEC </a:t>
            </a:r>
            <a:r>
              <a:rPr lang="en-US" altLang="en-US" sz="1700" dirty="0">
                <a:latin typeface="+mn-lt"/>
              </a:rPr>
              <a:t>portfolio: black versions, no Lync </a:t>
            </a:r>
            <a:r>
              <a:rPr lang="en-US" altLang="en-US" sz="1700" dirty="0" smtClean="0">
                <a:latin typeface="+mn-lt"/>
              </a:rPr>
              <a:t>support</a:t>
            </a:r>
          </a:p>
          <a:p>
            <a:pPr lvl="1" algn="just">
              <a:spcAft>
                <a:spcPts val="0"/>
              </a:spcAft>
            </a:pPr>
            <a:r>
              <a:rPr lang="en-US" altLang="en-US" sz="1700" dirty="0" smtClean="0">
                <a:latin typeface="+mn-lt"/>
              </a:rPr>
              <a:t>XML </a:t>
            </a:r>
            <a:r>
              <a:rPr lang="en-US" altLang="en-US" sz="1700" dirty="0">
                <a:latin typeface="+mn-lt"/>
              </a:rPr>
              <a:t>integration with applications (like messaging and central </a:t>
            </a:r>
            <a:r>
              <a:rPr lang="en-US" altLang="en-US" sz="1700" dirty="0" smtClean="0">
                <a:latin typeface="+mn-lt"/>
              </a:rPr>
              <a:t>directory)</a:t>
            </a:r>
          </a:p>
          <a:p>
            <a:pPr lvl="1" algn="just">
              <a:spcAft>
                <a:spcPts val="0"/>
              </a:spcAft>
            </a:pPr>
            <a:r>
              <a:rPr lang="en-US" altLang="en-US" sz="1700" dirty="0" smtClean="0">
                <a:latin typeface="+mn-lt"/>
              </a:rPr>
              <a:t>Standard </a:t>
            </a:r>
            <a:r>
              <a:rPr lang="en-US" altLang="en-US" sz="1700" dirty="0">
                <a:latin typeface="+mn-lt"/>
              </a:rPr>
              <a:t>SIP protocol </a:t>
            </a:r>
            <a:r>
              <a:rPr lang="en-US" altLang="en-US" sz="1700" dirty="0" smtClean="0">
                <a:latin typeface="+mn-lt"/>
              </a:rPr>
              <a:t>Display</a:t>
            </a:r>
          </a:p>
          <a:p>
            <a:pPr lvl="2" algn="just">
              <a:spcAft>
                <a:spcPts val="0"/>
              </a:spcAft>
            </a:pPr>
            <a:r>
              <a:rPr lang="en-US" altLang="en-US" sz="1700" dirty="0" smtClean="0">
                <a:latin typeface="+mn-lt"/>
              </a:rPr>
              <a:t>2.2</a:t>
            </a:r>
            <a:r>
              <a:rPr lang="en-US" altLang="en-US" sz="1700" dirty="0">
                <a:latin typeface="+mn-lt"/>
              </a:rPr>
              <a:t>” (55.9 mm) - 240x320 res. - 65,000 </a:t>
            </a:r>
            <a:r>
              <a:rPr lang="en-US" altLang="en-US" sz="1700" dirty="0" err="1">
                <a:latin typeface="+mn-lt"/>
              </a:rPr>
              <a:t>colour</a:t>
            </a:r>
            <a:r>
              <a:rPr lang="en-US" altLang="en-US" sz="1700" dirty="0">
                <a:latin typeface="+mn-lt"/>
              </a:rPr>
              <a:t> </a:t>
            </a:r>
            <a:r>
              <a:rPr lang="en-US" altLang="en-US" sz="1700" dirty="0" smtClean="0">
                <a:latin typeface="+mn-lt"/>
              </a:rPr>
              <a:t>palette</a:t>
            </a:r>
          </a:p>
          <a:p>
            <a:pPr lvl="1" algn="just">
              <a:spcAft>
                <a:spcPts val="0"/>
              </a:spcAft>
            </a:pPr>
            <a:r>
              <a:rPr lang="en-US" altLang="en-US" sz="1700" dirty="0" smtClean="0">
                <a:latin typeface="+mn-lt"/>
              </a:rPr>
              <a:t>Buttons</a:t>
            </a:r>
          </a:p>
          <a:p>
            <a:pPr lvl="1" algn="just">
              <a:spcAft>
                <a:spcPts val="0"/>
              </a:spcAft>
            </a:pPr>
            <a:r>
              <a:rPr lang="en-US" altLang="en-US" sz="1700" dirty="0" smtClean="0">
                <a:latin typeface="+mn-lt"/>
              </a:rPr>
              <a:t>Push-to-</a:t>
            </a:r>
            <a:r>
              <a:rPr lang="en-US" altLang="en-US" sz="1700" dirty="0" err="1" smtClean="0">
                <a:latin typeface="+mn-lt"/>
              </a:rPr>
              <a:t>TalkPanic</a:t>
            </a:r>
            <a:r>
              <a:rPr lang="en-US" altLang="en-US" sz="1700" dirty="0" smtClean="0">
                <a:latin typeface="+mn-lt"/>
              </a:rPr>
              <a:t>/Duress</a:t>
            </a:r>
            <a:endParaRPr lang="en-US" altLang="en-US" sz="1700" dirty="0">
              <a:latin typeface="+mn-lt"/>
            </a:endParaRPr>
          </a:p>
          <a:p>
            <a:pPr marL="0" indent="0" algn="just">
              <a:spcAft>
                <a:spcPts val="0"/>
              </a:spcAft>
              <a:buNone/>
            </a:pPr>
            <a:endParaRPr lang="en-GB" sz="1400" dirty="0">
              <a:latin typeface="Calibri" panose="020F0502020204030204" pitchFamily="34" charset="0"/>
              <a:ea typeface="MS Mincho" panose="02020609040205080304" pitchFamily="49" charset="-128"/>
              <a:cs typeface="Arial" panose="020B0604020202020204" pitchFamily="34" charset="0"/>
            </a:endParaRPr>
          </a:p>
          <a:p>
            <a:pPr marL="0" indent="0" algn="just">
              <a:spcAft>
                <a:spcPts val="0"/>
              </a:spcAft>
              <a:buNone/>
            </a:pPr>
            <a:r>
              <a:rPr lang="en-GB" sz="1400" dirty="0" smtClean="0">
                <a:latin typeface="Calibri" panose="020F0502020204030204" pitchFamily="34" charset="0"/>
                <a:ea typeface="MS Mincho" panose="02020609040205080304" pitchFamily="49" charset="-128"/>
                <a:cs typeface="Arial" panose="020B0604020202020204" pitchFamily="34" charset="0"/>
              </a:rPr>
              <a:t>    </a:t>
            </a:r>
            <a:endParaRPr lang="en-GB" sz="1500" dirty="0" smtClean="0">
              <a:solidFill>
                <a:srgbClr val="000000"/>
              </a:solidFill>
              <a:latin typeface="Calibri" panose="020F0502020204030204" pitchFamily="34" charset="0"/>
              <a:cs typeface="Adobe Devanagari" panose="02040503050201020203" pitchFamily="18" charset="0"/>
            </a:endParaRPr>
          </a:p>
          <a:p>
            <a:pPr marL="342900" lvl="1" indent="0" eaLnBrk="0">
              <a:spcBef>
                <a:spcPts val="450"/>
              </a:spcBef>
              <a:spcAft>
                <a:spcPts val="0"/>
              </a:spcAft>
              <a:buClr>
                <a:srgbClr val="4575FD"/>
              </a:buClr>
              <a:buNone/>
              <a:defRPr/>
            </a:pPr>
            <a:endParaRPr lang="en-GB" altLang="ja-JP" sz="1200" dirty="0">
              <a:solidFill>
                <a:srgbClr val="000000">
                  <a:lumMod val="50000"/>
                  <a:lumOff val="50000"/>
                </a:srgbClr>
              </a:solidFill>
              <a:latin typeface="Calibri" panose="020F0502020204030204" pitchFamily="34" charset="0"/>
              <a:ea typeface="ＭＳ Ｐゴシック" pitchFamily="-110" charset="-128"/>
              <a:cs typeface="Adobe Devanagari" panose="02040503050201020203" pitchFamily="18" charset="0"/>
            </a:endParaRPr>
          </a:p>
        </p:txBody>
      </p:sp>
      <p:sp>
        <p:nvSpPr>
          <p:cNvPr id="2" name="Title 1"/>
          <p:cNvSpPr>
            <a:spLocks noGrp="1"/>
          </p:cNvSpPr>
          <p:nvPr>
            <p:ph type="title"/>
          </p:nvPr>
        </p:nvSpPr>
        <p:spPr/>
        <p:txBody>
          <a:bodyPr/>
          <a:lstStyle/>
          <a:p>
            <a:r>
              <a:rPr lang="en-US" dirty="0" err="1" smtClean="0">
                <a:latin typeface="Calibri" panose="020F0502020204030204" pitchFamily="34" charset="0"/>
              </a:rPr>
              <a:t>WiFi</a:t>
            </a:r>
            <a:r>
              <a:rPr lang="en-US" dirty="0" smtClean="0">
                <a:latin typeface="Calibri" panose="020F0502020204030204" pitchFamily="34" charset="0"/>
              </a:rPr>
              <a:t> handset </a:t>
            </a:r>
            <a:r>
              <a:rPr lang="en-US" dirty="0" err="1" smtClean="0">
                <a:latin typeface="Calibri" panose="020F0502020204030204" pitchFamily="34" charset="0"/>
              </a:rPr>
              <a:t>Spectralink</a:t>
            </a:r>
            <a:r>
              <a:rPr lang="en-US" dirty="0" smtClean="0">
                <a:latin typeface="Calibri" panose="020F0502020204030204" pitchFamily="34" charset="0"/>
              </a:rPr>
              <a:t> 8400</a:t>
            </a:r>
            <a:endParaRPr lang="en-US" dirty="0"/>
          </a:p>
        </p:txBody>
      </p:sp>
      <p:pic>
        <p:nvPicPr>
          <p:cNvPr id="5" name="Picture 4"/>
          <p:cNvPicPr>
            <a:picLocks noChangeAspect="1"/>
          </p:cNvPicPr>
          <p:nvPr/>
        </p:nvPicPr>
        <p:blipFill>
          <a:blip r:embed="rId2"/>
          <a:stretch>
            <a:fillRect/>
          </a:stretch>
        </p:blipFill>
        <p:spPr>
          <a:xfrm>
            <a:off x="6905309" y="1365617"/>
            <a:ext cx="755459" cy="1776167"/>
          </a:xfrm>
          <a:prstGeom prst="rect">
            <a:avLst/>
          </a:prstGeom>
        </p:spPr>
      </p:pic>
      <p:pic>
        <p:nvPicPr>
          <p:cNvPr id="6" name="Picture 5"/>
          <p:cNvPicPr>
            <a:picLocks noChangeAspect="1"/>
          </p:cNvPicPr>
          <p:nvPr/>
        </p:nvPicPr>
        <p:blipFill>
          <a:blip r:embed="rId3"/>
          <a:stretch>
            <a:fillRect/>
          </a:stretch>
        </p:blipFill>
        <p:spPr>
          <a:xfrm>
            <a:off x="7849542" y="1365617"/>
            <a:ext cx="742438" cy="1842839"/>
          </a:xfrm>
          <a:prstGeom prst="rect">
            <a:avLst/>
          </a:prstGeom>
        </p:spPr>
      </p:pic>
    </p:spTree>
    <p:extLst>
      <p:ext uri="{BB962C8B-B14F-4D97-AF65-F5344CB8AC3E}">
        <p14:creationId xmlns:p14="http://schemas.microsoft.com/office/powerpoint/2010/main" val="1391157300"/>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UNIVERGE Mobile Extensions</a:t>
            </a:r>
            <a:endParaRPr lang="en-GB" dirty="0"/>
          </a:p>
        </p:txBody>
      </p:sp>
    </p:spTree>
    <p:extLst>
      <p:ext uri="{BB962C8B-B14F-4D97-AF65-F5344CB8AC3E}">
        <p14:creationId xmlns:p14="http://schemas.microsoft.com/office/powerpoint/2010/main" val="152286969"/>
      </p:ext>
    </p:extLst>
  </p:cSld>
  <p:clrMapOvr>
    <a:masterClrMapping/>
  </p:clrMapOvr>
  <p:timing>
    <p:tnLst>
      <p:par>
        <p:cTn id="1" dur="indefinite" restart="never" nodeType="tmRoot"/>
      </p:par>
    </p:tnLst>
  </p:timing>
</p:sld>
</file>

<file path=ppt/theme/theme1.xml><?xml version="1.0" encoding="utf-8"?>
<a:theme xmlns:a="http://schemas.openxmlformats.org/drawingml/2006/main" name="NEC_standard_16_9_2015">
  <a:themeElements>
    <a:clrScheme name="orchestratedcolor_C">
      <a:dk1>
        <a:srgbClr val="000000"/>
      </a:dk1>
      <a:lt1>
        <a:srgbClr val="FFFFFF"/>
      </a:lt1>
      <a:dk2>
        <a:srgbClr val="000000"/>
      </a:dk2>
      <a:lt2>
        <a:srgbClr val="FFFFFF"/>
      </a:lt2>
      <a:accent1>
        <a:srgbClr val="76491B"/>
      </a:accent1>
      <a:accent2>
        <a:srgbClr val="76161B"/>
      </a:accent2>
      <a:accent3>
        <a:srgbClr val="203315"/>
      </a:accent3>
      <a:accent4>
        <a:srgbClr val="1C4A50"/>
      </a:accent4>
      <a:accent5>
        <a:srgbClr val="31253B"/>
      </a:accent5>
      <a:accent6>
        <a:srgbClr val="002B62"/>
      </a:accent6>
      <a:hlink>
        <a:srgbClr val="4575FD"/>
      </a:hlink>
      <a:folHlink>
        <a:srgbClr val="9E5ECE"/>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エレメント">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9050">
          <a:solidFill>
            <a:schemeClr val="tx1"/>
          </a:solidFill>
        </a:ln>
        <a:effectLst/>
        <a:extLst/>
      </a:spPr>
      <a:bodyPr vert="horz" wrap="square" lIns="91440" tIns="45720" rIns="91440" bIns="4572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sz="1800" b="0" i="0" u="none" strike="noStrike" cap="none" normalizeH="0" baseline="0" smtClean="0">
            <a:ln>
              <a:noFill/>
            </a:ln>
            <a:solidFill>
              <a:schemeClr val="tx1"/>
            </a:solidFill>
            <a:effectLst/>
            <a:latin typeface="Arial" charset="0"/>
            <a:ea typeface="ＭＳ Ｐゴシック" charset="-128"/>
          </a:defRPr>
        </a:defPPr>
      </a:lstStyle>
    </a:spDef>
    <a:lnDef>
      <a:spPr bwMode="auto">
        <a:solidFill>
          <a:schemeClr val="bg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tx1">
                    <a:alpha val="50000"/>
                  </a:schemeClr>
                </a:outerShdw>
              </a:effectLst>
            </a14:hiddenEffects>
          </a:ext>
        </a:extLst>
      </a:spPr>
      <a:bodyPr/>
      <a:lstStyle/>
    </a:lnDef>
  </a:objectDefaults>
  <a:extraClrSchemeLst>
    <a:extraClrScheme>
      <a:clrScheme name="1_stream_st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stream_st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stream_st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stream_st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stream_st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stream_st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stream_st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stream_st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stream_st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stream_st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stream_st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stream_st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stream_stn 13">
        <a:dk1>
          <a:srgbClr val="000000"/>
        </a:dk1>
        <a:lt1>
          <a:srgbClr val="FFFFFF"/>
        </a:lt1>
        <a:dk2>
          <a:srgbClr val="000000"/>
        </a:dk2>
        <a:lt2>
          <a:srgbClr val="808080"/>
        </a:lt2>
        <a:accent1>
          <a:srgbClr val="FFD200"/>
        </a:accent1>
        <a:accent2>
          <a:srgbClr val="E62D00"/>
        </a:accent2>
        <a:accent3>
          <a:srgbClr val="FFFFFF"/>
        </a:accent3>
        <a:accent4>
          <a:srgbClr val="000000"/>
        </a:accent4>
        <a:accent5>
          <a:srgbClr val="FFE5AA"/>
        </a:accent5>
        <a:accent6>
          <a:srgbClr val="D02800"/>
        </a:accent6>
        <a:hlink>
          <a:srgbClr val="00B4A0"/>
        </a:hlink>
        <a:folHlink>
          <a:srgbClr val="69B43C"/>
        </a:folHlink>
      </a:clrScheme>
      <a:clrMap bg1="lt1" tx1="dk1" bg2="lt2" tx2="dk2" accent1="accent1" accent2="accent2" accent3="accent3" accent4="accent4" accent5="accent5" accent6="accent6" hlink="hlink" folHlink="folHlink"/>
    </a:extraClrScheme>
    <a:extraClrScheme>
      <a:clrScheme name="1_stream_stn 14">
        <a:dk1>
          <a:srgbClr val="000000"/>
        </a:dk1>
        <a:lt1>
          <a:srgbClr val="FFFFFF"/>
        </a:lt1>
        <a:dk2>
          <a:srgbClr val="000066"/>
        </a:dk2>
        <a:lt2>
          <a:srgbClr val="808080"/>
        </a:lt2>
        <a:accent1>
          <a:srgbClr val="FFD200"/>
        </a:accent1>
        <a:accent2>
          <a:srgbClr val="E62D00"/>
        </a:accent2>
        <a:accent3>
          <a:srgbClr val="FFFFFF"/>
        </a:accent3>
        <a:accent4>
          <a:srgbClr val="000000"/>
        </a:accent4>
        <a:accent5>
          <a:srgbClr val="FFE5AA"/>
        </a:accent5>
        <a:accent6>
          <a:srgbClr val="D02800"/>
        </a:accent6>
        <a:hlink>
          <a:srgbClr val="00B4A0"/>
        </a:hlink>
        <a:folHlink>
          <a:srgbClr val="69B43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rchestratedcolor_2015">
      <a:dk1>
        <a:srgbClr val="000000"/>
      </a:dk1>
      <a:lt1>
        <a:srgbClr val="FFFFFF"/>
      </a:lt1>
      <a:dk2>
        <a:srgbClr val="000000"/>
      </a:dk2>
      <a:lt2>
        <a:srgbClr val="FFFFFF"/>
      </a:lt2>
      <a:accent1>
        <a:srgbClr val="76491B"/>
      </a:accent1>
      <a:accent2>
        <a:srgbClr val="76161B"/>
      </a:accent2>
      <a:accent3>
        <a:srgbClr val="203315"/>
      </a:accent3>
      <a:accent4>
        <a:srgbClr val="1C4A50"/>
      </a:accent4>
      <a:accent5>
        <a:srgbClr val="31253B"/>
      </a:accent5>
      <a:accent6>
        <a:srgbClr val="002B62"/>
      </a:accent6>
      <a:hlink>
        <a:srgbClr val="4575FD"/>
      </a:hlink>
      <a:folHlink>
        <a:srgbClr val="9E5ECE"/>
      </a:folHlink>
    </a:clrScheme>
    <a:fontScheme name="orchestratedfont_2015">
      <a:majorFont>
        <a:latin typeface="メイリオ"/>
        <a:ea typeface="メイリオ"/>
        <a:cs typeface=""/>
      </a:majorFont>
      <a:minorFont>
        <a:latin typeface="メイリオ"/>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 ??"/>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 ??"/>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j2b9c42db4a545db94fbe3f7e91cb45d xmlns="69b91ed2-0006-44ac-b312-442593675d27">
      <Terms xmlns="http://schemas.microsoft.com/office/infopath/2007/PartnerControls">
        <TermInfo xmlns="http://schemas.microsoft.com/office/infopath/2007/PartnerControls">
          <TermName xmlns="http://schemas.microsoft.com/office/infopath/2007/PartnerControls">English</TermName>
          <TermId xmlns="http://schemas.microsoft.com/office/infopath/2007/PartnerControls">3e337340-da46-48ef-b9bc-ab8a5ef2b772</TermId>
        </TermInfo>
      </Terms>
    </j2b9c42db4a545db94fbe3f7e91cb45d>
    <DocID xmlns="69b91ed2-0006-44ac-b312-442593675d27" xsi:nil="true"/>
    <i92e88a4802e4c2baab3b6394743ceaf xmlns="69b91ed2-0006-44ac-b312-442593675d27">
      <Terms xmlns="http://schemas.microsoft.com/office/infopath/2007/PartnerControls">
        <TermInfo xmlns="http://schemas.microsoft.com/office/infopath/2007/PartnerControls">
          <TermName xmlns="http://schemas.microsoft.com/office/infopath/2007/PartnerControls">Presentation</TermName>
          <TermId xmlns="http://schemas.microsoft.com/office/infopath/2007/PartnerControls">2703616f-2107-4354-bafc-e3eadad911d1</TermId>
        </TermInfo>
      </Terms>
    </i92e88a4802e4c2baab3b6394743ceaf>
    <ProdRel xmlns="29f5a642-4d2b-4022-9643-eec533b03d0a">
      <Value>1</Value>
    </ProdRel>
    <TaxCatchAll xmlns="69b91ed2-0006-44ac-b312-442593675d27">
      <Value>1</Value>
      <Value>27</Value>
    </TaxCatchAll>
    <Archived xmlns="69b91ed2-0006-44ac-b312-442593675d27">false</Archived>
    <_dlc_DocId xmlns="69b91ed2-0006-44ac-b312-442593675d27">AYEMZTSD7SJH-6712-665</_dlc_DocId>
    <_dlc_DocIdUrl xmlns="69b91ed2-0006-44ac-b312-442593675d27">
      <Url>http://businessnet.nec-enterprise.com/Products/Communication-Servers/SL2100/_layouts/15/DocIdRedir.aspx?ID=AYEMZTSD7SJH-6712-665</Url>
      <Description>AYEMZTSD7SJH-6712-665</Description>
    </_dlc_DocIdUrl>
  </documentManagement>
</p:properti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NEC - Product Document" ma:contentTypeID="0x0101007E6D970B28AB5F4A809C34880CD9025000153D717DFD414D4987FFC7E7670442EF" ma:contentTypeVersion="6" ma:contentTypeDescription="NEC - Product Document" ma:contentTypeScope="" ma:versionID="748281b224fd4422cbb953e46f003f72">
  <xsd:schema xmlns:xsd="http://www.w3.org/2001/XMLSchema" xmlns:xs="http://www.w3.org/2001/XMLSchema" xmlns:p="http://schemas.microsoft.com/office/2006/metadata/properties" xmlns:ns2="69b91ed2-0006-44ac-b312-442593675d27" xmlns:ns3="29f5a642-4d2b-4022-9643-eec533b03d0a" targetNamespace="http://schemas.microsoft.com/office/2006/metadata/properties" ma:root="true" ma:fieldsID="906bf99b3a86eaf76144a91f91cd7630" ns2:_="" ns3:_="">
    <xsd:import namespace="69b91ed2-0006-44ac-b312-442593675d27"/>
    <xsd:import namespace="29f5a642-4d2b-4022-9643-eec533b03d0a"/>
    <xsd:element name="properties">
      <xsd:complexType>
        <xsd:sequence>
          <xsd:element name="documentManagement">
            <xsd:complexType>
              <xsd:all>
                <xsd:element ref="ns2:DocID" minOccurs="0"/>
                <xsd:element ref="ns2:Archived" minOccurs="0"/>
                <xsd:element ref="ns2:_dlc_DocId" minOccurs="0"/>
                <xsd:element ref="ns2:_dlc_DocIdUrl" minOccurs="0"/>
                <xsd:element ref="ns2:_dlc_DocIdPersistId" minOccurs="0"/>
                <xsd:element ref="ns2:j2b9c42db4a545db94fbe3f7e91cb45d" minOccurs="0"/>
                <xsd:element ref="ns2:TaxCatchAll" minOccurs="0"/>
                <xsd:element ref="ns2:TaxCatchAllLabel" minOccurs="0"/>
                <xsd:element ref="ns2:i92e88a4802e4c2baab3b6394743ceaf" minOccurs="0"/>
                <xsd:element ref="ns3:ProdRe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9b91ed2-0006-44ac-b312-442593675d27" elementFormDefault="qualified">
    <xsd:import namespace="http://schemas.microsoft.com/office/2006/documentManagement/types"/>
    <xsd:import namespace="http://schemas.microsoft.com/office/infopath/2007/PartnerControls"/>
    <xsd:element name="DocID" ma:index="2" nillable="true" ma:displayName="DocID" ma:internalName="DocID">
      <xsd:simpleType>
        <xsd:restriction base="dms:Text">
          <xsd:maxLength value="255"/>
        </xsd:restriction>
      </xsd:simpleType>
    </xsd:element>
    <xsd:element name="Archived" ma:index="5" nillable="true" ma:displayName="Archived" ma:default="0" ma:internalName="Archived">
      <xsd:simpleType>
        <xsd:restriction base="dms:Boolean"/>
      </xsd:simpleType>
    </xsd:element>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j2b9c42db4a545db94fbe3f7e91cb45d" ma:index="11" ma:taxonomy="true" ma:internalName="j2b9c42db4a545db94fbe3f7e91cb45d" ma:taxonomyFieldName="DocLang" ma:displayName="DocLang" ma:readOnly="false" ma:default="1;#English|3e337340-da46-48ef-b9bc-ab8a5ef2b772" ma:fieldId="{32b9c42d-b4a5-45db-94fb-e3f7e91cb45d}" ma:sspId="4073f38f-cd10-418b-9d38-2a46bd1592b6" ma:termSetId="8d6b5081-0b65-4a82-9ca5-ad027438bf94" ma:anchorId="00000000-0000-0000-0000-000000000000" ma:open="false" ma:isKeyword="false">
      <xsd:complexType>
        <xsd:sequence>
          <xsd:element ref="pc:Terms" minOccurs="0" maxOccurs="1"/>
        </xsd:sequence>
      </xsd:complexType>
    </xsd:element>
    <xsd:element name="TaxCatchAll" ma:index="12" nillable="true" ma:displayName="Taxonomy Catch All Column" ma:hidden="true" ma:list="{2281795d-cd7e-46a7-8e49-e2ff678b31ae}" ma:internalName="TaxCatchAll" ma:showField="CatchAllData" ma:web="69b91ed2-0006-44ac-b312-442593675d27">
      <xsd:complexType>
        <xsd:complexContent>
          <xsd:extension base="dms:MultiChoiceLookup">
            <xsd:sequence>
              <xsd:element name="Value" type="dms:Lookup" maxOccurs="unbounded" minOccurs="0" nillable="true"/>
            </xsd:sequence>
          </xsd:extension>
        </xsd:complexContent>
      </xsd:complexType>
    </xsd:element>
    <xsd:element name="TaxCatchAllLabel" ma:index="13" nillable="true" ma:displayName="Taxonomy Catch All Column1" ma:hidden="true" ma:list="{2281795d-cd7e-46a7-8e49-e2ff678b31ae}" ma:internalName="TaxCatchAllLabel" ma:readOnly="true" ma:showField="CatchAllDataLabel" ma:web="69b91ed2-0006-44ac-b312-442593675d27">
      <xsd:complexType>
        <xsd:complexContent>
          <xsd:extension base="dms:MultiChoiceLookup">
            <xsd:sequence>
              <xsd:element name="Value" type="dms:Lookup" maxOccurs="unbounded" minOccurs="0" nillable="true"/>
            </xsd:sequence>
          </xsd:extension>
        </xsd:complexContent>
      </xsd:complexType>
    </xsd:element>
    <xsd:element name="i92e88a4802e4c2baab3b6394743ceaf" ma:index="14" ma:taxonomy="true" ma:internalName="i92e88a4802e4c2baab3b6394743ceaf" ma:taxonomyFieldName="DocType" ma:displayName="DocType" ma:readOnly="false" ma:default="2;#-|f6587835-d54b-4444-94ab-1d2cf477ca10" ma:fieldId="{292e88a4-802e-4c2b-aab3-b6394743ceaf}" ma:sspId="4073f38f-cd10-418b-9d38-2a46bd1592b6" ma:termSetId="9920bec0-8da7-4d01-a64f-abfd6a3c9b54"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9f5a642-4d2b-4022-9643-eec533b03d0a" elementFormDefault="qualified">
    <xsd:import namespace="http://schemas.microsoft.com/office/2006/documentManagement/types"/>
    <xsd:import namespace="http://schemas.microsoft.com/office/infopath/2007/PartnerControls"/>
    <xsd:element name="ProdRel" ma:index="19" nillable="true" ma:displayName="ProdRel" ma:list="{7be82868-ac14-4db7-9142-e300058507f3}" ma:internalName="ProdRel" ma:showField="Title" ma:web="bf13c188-99f3-47c6-ab9c-c0a2ec451e46" ma:requiredMultiChoice="tru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5"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2F25E10-CF2E-4255-845F-E5CA53641252}"/>
</file>

<file path=customXml/itemProps2.xml><?xml version="1.0" encoding="utf-8"?>
<ds:datastoreItem xmlns:ds="http://schemas.openxmlformats.org/officeDocument/2006/customXml" ds:itemID="{041BD0A6-BCDF-46BA-8ACA-A1926D91EAFA}"/>
</file>

<file path=customXml/itemProps3.xml><?xml version="1.0" encoding="utf-8"?>
<ds:datastoreItem xmlns:ds="http://schemas.openxmlformats.org/officeDocument/2006/customXml" ds:itemID="{8E7DFA6D-F759-4261-8E4A-71D34B2443EE}"/>
</file>

<file path=customXml/itemProps4.xml><?xml version="1.0" encoding="utf-8"?>
<ds:datastoreItem xmlns:ds="http://schemas.openxmlformats.org/officeDocument/2006/customXml" ds:itemID="{587E77E0-E613-401B-9586-144F2AEEB80D}"/>
</file>

<file path=docProps/app.xml><?xml version="1.0" encoding="utf-8"?>
<Properties xmlns="http://schemas.openxmlformats.org/officeDocument/2006/extended-properties" xmlns:vt="http://schemas.openxmlformats.org/officeDocument/2006/docPropsVTypes">
  <Template/>
  <TotalTime>0</TotalTime>
  <Words>14213</Words>
  <Application>Microsoft Office PowerPoint</Application>
  <PresentationFormat>On-screen Show (16:9)</PresentationFormat>
  <Paragraphs>3037</Paragraphs>
  <Slides>142</Slides>
  <Notes>48</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142</vt:i4>
      </vt:variant>
    </vt:vector>
  </HeadingPairs>
  <TitlesOfParts>
    <vt:vector size="156" baseType="lpstr">
      <vt:lpstr>HelveticaNeueLTPro-Roman</vt:lpstr>
      <vt:lpstr>HGP創英角ｺﾞｼｯｸUB</vt:lpstr>
      <vt:lpstr>メイリオ</vt:lpstr>
      <vt:lpstr>MinionPro-Regular</vt:lpstr>
      <vt:lpstr>MS Mincho</vt:lpstr>
      <vt:lpstr>ＭＳ Ｐゴシック</vt:lpstr>
      <vt:lpstr>Adobe Devanagari</vt:lpstr>
      <vt:lpstr>Arial</vt:lpstr>
      <vt:lpstr>Calibri</vt:lpstr>
      <vt:lpstr>Tahoma</vt:lpstr>
      <vt:lpstr>Times New Roman</vt:lpstr>
      <vt:lpstr>Verdana</vt:lpstr>
      <vt:lpstr>Wingdings</vt:lpstr>
      <vt:lpstr>NEC_standard_16_9_2015</vt:lpstr>
      <vt:lpstr>SL2100 Product Overview</vt:lpstr>
      <vt:lpstr>UNIVERGE SL2100 – Overview</vt:lpstr>
      <vt:lpstr>UNIVERGE SL2100 - Overview</vt:lpstr>
      <vt:lpstr>UNIVERGE SL2100 – Capacity</vt:lpstr>
      <vt:lpstr>UNIVERGE SL2100 – Capacity</vt:lpstr>
      <vt:lpstr>UNIVERGE SL1000 to SL2100 Differences</vt:lpstr>
      <vt:lpstr>UNIVERGE SL1000 to SL2100 Differences</vt:lpstr>
      <vt:lpstr>UNIVERGE SL1000 to SL2100 Differences</vt:lpstr>
      <vt:lpstr>UNIVERGE SL1000 to SL2100 Differences</vt:lpstr>
      <vt:lpstr>UNIVERGE SL1000 to SL2100 Differences</vt:lpstr>
      <vt:lpstr>UNIVERGE SL1000 to SL2100 Differences</vt:lpstr>
      <vt:lpstr>UNIVERGE SL1000 to SL2100 Differences</vt:lpstr>
      <vt:lpstr>UNIVERGE SL1100 to SL2100 Differences</vt:lpstr>
      <vt:lpstr>UNIVERGE SL1100 to SL2100 Differences</vt:lpstr>
      <vt:lpstr>UNIVERGE SL1100 to SL2100 Differences</vt:lpstr>
      <vt:lpstr>UNIVERGE SL1100 to SL2100 Differences</vt:lpstr>
      <vt:lpstr>UNIVERGE SL1100 to SL2100 Differences</vt:lpstr>
      <vt:lpstr>UNIVERGE SL1100 to SL2100 Differences</vt:lpstr>
      <vt:lpstr>UNIVERGE SL1100 to SL2100 Differences</vt:lpstr>
      <vt:lpstr>UNIVERGE SL1000/SL1100 to SL2100 Differences</vt:lpstr>
      <vt:lpstr>UNIVERGE SL1000/SL1100 to SL2100 Differences</vt:lpstr>
      <vt:lpstr>UNIVERGE SL1000/SL1100 to SL2100 Differences</vt:lpstr>
      <vt:lpstr>UNIVERGE SL1000/SL1100 to SL2100 Differences</vt:lpstr>
      <vt:lpstr>UNIVERGE SL1000/SL1100 to SL2100 Differences</vt:lpstr>
      <vt:lpstr>UNIVERGE SL1000/SL1100 to SL2100 Differences</vt:lpstr>
      <vt:lpstr>UNIVERGE SL1000/SL1100 to SL2100 Differences</vt:lpstr>
      <vt:lpstr>UNIVERGE SL1000/SL1100 to SL2100 Differences</vt:lpstr>
      <vt:lpstr>UNIVERGE SL1000/SL1100 to SL2100 Differences</vt:lpstr>
      <vt:lpstr>UNIVERGE SV9100 to SL2100 Differences</vt:lpstr>
      <vt:lpstr>UNIVERGE SV9100 to SL2100 Differences</vt:lpstr>
      <vt:lpstr>UNIVERGE SV9100 to SL2100 Differences</vt:lpstr>
      <vt:lpstr>UNIVERGE SV9100 to SL2100 Differences</vt:lpstr>
      <vt:lpstr>UNIVERGE SV9100 to SL2100 Differences</vt:lpstr>
      <vt:lpstr>UNIVERGE SV9100 to SL2100 Differences</vt:lpstr>
      <vt:lpstr>UNIVERGE SV9100 to SL2100 Differences</vt:lpstr>
      <vt:lpstr>UNIVERGE SV9100 to SL2100 Differences</vt:lpstr>
      <vt:lpstr>UNIVERGE SV9100 to SL2100 Differences</vt:lpstr>
      <vt:lpstr>UNIVERGE SV9100 to SL2100 Differences</vt:lpstr>
      <vt:lpstr>UNIVERGE SV9100 to SL2100 Differences</vt:lpstr>
      <vt:lpstr>UNIVERGE SV9100 to SL2100 Differences</vt:lpstr>
      <vt:lpstr>UNIVERGE SV9100 to SL2100 Differences</vt:lpstr>
      <vt:lpstr>UNIVERGE SV9100 to SL2100 Differences</vt:lpstr>
      <vt:lpstr>UNIVERGE SL2100 – Interfaces</vt:lpstr>
      <vt:lpstr>UNIVERGE SL2100 - SIP Trunks</vt:lpstr>
      <vt:lpstr>UNIVERGE SL2100 – Application Interfaces</vt:lpstr>
      <vt:lpstr>UNIVERGE SL2100 – Built-in Applications</vt:lpstr>
      <vt:lpstr>UNIVERGE SL2100 – Installation</vt:lpstr>
      <vt:lpstr>Terminals</vt:lpstr>
      <vt:lpstr>SL2100 Platform Terminals – Type A, Type B and IP range </vt:lpstr>
      <vt:lpstr>UNIVERGE SL2100 – Type A &amp; Type B Terminal Comparison</vt:lpstr>
      <vt:lpstr>UNIVERGE SL2100 – Terminal Features</vt:lpstr>
      <vt:lpstr>UNIVERGE SL2100 – Terminal Features</vt:lpstr>
      <vt:lpstr>Terminal Modules</vt:lpstr>
      <vt:lpstr>Analogue Terminals</vt:lpstr>
      <vt:lpstr>AT50 &amp; AT55 Analogue Terminals</vt:lpstr>
      <vt:lpstr>Standard SIP Terminal</vt:lpstr>
      <vt:lpstr>GT210 Standard SIP Terminal</vt:lpstr>
      <vt:lpstr>Standard SIP Smartphone Application</vt:lpstr>
      <vt:lpstr>ST500 Smart Mobile Application</vt:lpstr>
      <vt:lpstr>Hotel Terminals</vt:lpstr>
      <vt:lpstr>Call Routing</vt:lpstr>
      <vt:lpstr>UNIVERGE SL2100 – Call Routing</vt:lpstr>
      <vt:lpstr>UNIVERGE SL2100 – Call Routing</vt:lpstr>
      <vt:lpstr>IVR</vt:lpstr>
      <vt:lpstr>UNIVERGE SL2100 – IVR (Interactive Voice Response)</vt:lpstr>
      <vt:lpstr>Conferencing</vt:lpstr>
      <vt:lpstr>UNIVERGE SL2100 – Conferencing</vt:lpstr>
      <vt:lpstr>UNIVERGE SL2100 – Conferencing</vt:lpstr>
      <vt:lpstr>UNIVERGE SL2100 – Conferencing</vt:lpstr>
      <vt:lpstr>Hospitality</vt:lpstr>
      <vt:lpstr>UNIVERGE SL2100 – Hospitality</vt:lpstr>
      <vt:lpstr>UNIVERGE SL2100 – Hospitality</vt:lpstr>
      <vt:lpstr>UNIVERGE SL2100 – Hospitality</vt:lpstr>
      <vt:lpstr>UNIVERGE SL2100 – Hospitality</vt:lpstr>
      <vt:lpstr>   UNIVERGE SL2100 – Hospitality</vt:lpstr>
      <vt:lpstr>Unified Communication (UC)</vt:lpstr>
      <vt:lpstr>UNIVERGE SL2100 – UC</vt:lpstr>
      <vt:lpstr>Operator Console</vt:lpstr>
      <vt:lpstr>UNIVERGE SL2100 – Operator</vt:lpstr>
      <vt:lpstr>Call Logging/Reporting</vt:lpstr>
      <vt:lpstr>UNIVERGE SL2100 – Call Logging/Reporting</vt:lpstr>
      <vt:lpstr>UNIVERGE SL2100 – Call Logging/Reporting</vt:lpstr>
      <vt:lpstr>Call Recording</vt:lpstr>
      <vt:lpstr>UNIVERGE SL2100 – Call Recording</vt:lpstr>
      <vt:lpstr>UNIVERGE SL2100 – Call Recording</vt:lpstr>
      <vt:lpstr>Networking</vt:lpstr>
      <vt:lpstr>UNIVERGE SL2100 – Networking</vt:lpstr>
      <vt:lpstr>UNIVERGE SL2100 – Networking</vt:lpstr>
      <vt:lpstr>Mobility</vt:lpstr>
      <vt:lpstr>SL2100 InUC </vt:lpstr>
      <vt:lpstr>SL2100 InUC</vt:lpstr>
      <vt:lpstr>IP DECT</vt:lpstr>
      <vt:lpstr>UNIVERGE IP DECT </vt:lpstr>
      <vt:lpstr>UNIVERGE IP DECT Access Points</vt:lpstr>
      <vt:lpstr>UNIVERGE IP DECT handsets </vt:lpstr>
      <vt:lpstr>UNIVERGE IP DECT handsets </vt:lpstr>
      <vt:lpstr>WiFi handsets</vt:lpstr>
      <vt:lpstr>WiFi handset Spectralink 8400</vt:lpstr>
      <vt:lpstr>UNIVERGE Mobile Extensions</vt:lpstr>
      <vt:lpstr>Mobile Extension</vt:lpstr>
      <vt:lpstr>Security and Encryption</vt:lpstr>
      <vt:lpstr>UNIVERGE SL2100 – Security</vt:lpstr>
      <vt:lpstr>UNIVERGE SL2100 – Security</vt:lpstr>
      <vt:lpstr>UNIVERGE SL2100 – Security</vt:lpstr>
      <vt:lpstr>UNIVERGE SL2100 – Encryption</vt:lpstr>
      <vt:lpstr>Maintenance</vt:lpstr>
      <vt:lpstr>UNIVERGE SL2100 – Maintenance</vt:lpstr>
      <vt:lpstr>UNIVERGE SL2100 – Maintenance</vt:lpstr>
      <vt:lpstr>UNIVERGE SL2100 – Maintenance</vt:lpstr>
      <vt:lpstr>10 Business Benefits of the SL2100</vt:lpstr>
      <vt:lpstr>7 great reasons to become an NEC Business Partner</vt:lpstr>
      <vt:lpstr>7 great reasons to become an NEC Business Partner</vt:lpstr>
      <vt:lpstr>Why On-premise?</vt:lpstr>
      <vt:lpstr>Why On-premise?</vt:lpstr>
      <vt:lpstr>Why On-premise?</vt:lpstr>
      <vt:lpstr>Why NEC?</vt:lpstr>
      <vt:lpstr>More Information</vt:lpstr>
      <vt:lpstr>SL2100 Details – Hardware List</vt:lpstr>
      <vt:lpstr>SL2100 Details – Hardware List</vt:lpstr>
      <vt:lpstr>SL2100 Details – License List</vt:lpstr>
      <vt:lpstr>SL2100 Details – License List</vt:lpstr>
      <vt:lpstr>SL2100 Details – License List</vt:lpstr>
      <vt:lpstr>SL2100 Details – Terminals</vt:lpstr>
      <vt:lpstr>SL2100 Details – Terminals</vt:lpstr>
      <vt:lpstr>SL2100 Details – Terminal sheets</vt:lpstr>
      <vt:lpstr>SL2100 Details – Cables, Adapters &amp; Panels</vt:lpstr>
      <vt:lpstr>SL2100 Details – MyCalls Overview</vt:lpstr>
      <vt:lpstr>SL2100 Details – Capacity with Type A Terminals</vt:lpstr>
      <vt:lpstr>SL2100 Details – Capacity with Type A Terminals</vt:lpstr>
      <vt:lpstr>SL2100 Details – Capacity with Type B Terminals</vt:lpstr>
      <vt:lpstr>SL2100 Details – Capacity with Type B Terminals</vt:lpstr>
      <vt:lpstr>SL2100 Details - InMail</vt:lpstr>
      <vt:lpstr>SL2100 Details - InMail</vt:lpstr>
      <vt:lpstr>SL2100 Details - VoIP</vt:lpstr>
      <vt:lpstr>SL2100 Details - VoIP</vt:lpstr>
      <vt:lpstr>SL2100 Details - InApps</vt:lpstr>
      <vt:lpstr>SL2100 Details - Prophix</vt:lpstr>
      <vt:lpstr>SL2100 Details – Training &amp; Documentation</vt:lpstr>
      <vt:lpstr>SL2100 Details – Training &amp; Documentation</vt:lpstr>
      <vt:lpstr>SL2100 Details – Training &amp; Documentation</vt:lpstr>
      <vt:lpstr>SL2100 Details – Training &amp; Documentation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NEC SL2100 Product Overview rev1.9)</dc:title>
  <dc:creator/>
  <cp:lastModifiedBy/>
  <cp:revision>1</cp:revision>
  <dcterms:created xsi:type="dcterms:W3CDTF">2015-07-21T05:35:49Z</dcterms:created>
  <dcterms:modified xsi:type="dcterms:W3CDTF">2019-07-01T09:03:59Z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0x0101007E6D970B28AB5F4A809C34880CD9025000153D717DFD414D4987FFC7E7670442EF</vt:lpwstr>
  </property>
  <property fmtid="{D5CDD505-2E9C-101B-9397-08002B2CF9AE}" pid="3" name="_dlc_DocIdItemGuid">
    <vt:lpwstr>71be9ca2-1e0b-4fe5-8190-c80c131ae22f</vt:lpwstr>
  </property>
  <property fmtid="{D5CDD505-2E9C-101B-9397-08002B2CF9AE}" pid="4" name="DocType">
    <vt:lpwstr>27;#Presentation|2703616f-2107-4354-bafc-e3eadad911d1</vt:lpwstr>
  </property>
  <property fmtid="{D5CDD505-2E9C-101B-9397-08002B2CF9AE}" pid="5" name="DocLang">
    <vt:lpwstr>1;#English|3e337340-da46-48ef-b9bc-ab8a5ef2b772</vt:lpwstr>
  </property>
</Properties>
</file>